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u2lH/TEfsj+ZExjZK1osoqkAw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11" Type="http://schemas.openxmlformats.org/officeDocument/2006/relationships/slide" Target="slides/slide7.xml"/><Relationship Id="rId22" Type="http://schemas.openxmlformats.org/officeDocument/2006/relationships/font" Target="fonts/LibreFranklin-italic.fntdata"/><Relationship Id="rId10" Type="http://schemas.openxmlformats.org/officeDocument/2006/relationships/slide" Target="slides/slide6.xml"/><Relationship Id="rId21" Type="http://schemas.openxmlformats.org/officeDocument/2006/relationships/font" Target="fonts/LibreFranklin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18e007e9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b18e007e92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18e007e9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b18e007e92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18e007e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b18e007e92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18e007d7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b18e007d7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18e007e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b18e007e9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18e007e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b18e007e92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18e007e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b18e007e92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13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13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3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verticale teks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e titel en teks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" showMasterSp="0" type="secHead">
  <p:cSld name="SECTION_HEADER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6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van twee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elijking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8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g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met bijschrift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20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fbeelding met bijschrift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1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2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4" name="Google Shape;94;p1"/>
          <p:cNvSpPr txBox="1"/>
          <p:nvPr>
            <p:ph type="ctrTitle"/>
          </p:nvPr>
        </p:nvSpPr>
        <p:spPr>
          <a:xfrm>
            <a:off x="659230" y="4484772"/>
            <a:ext cx="10869750" cy="12372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/>
              <a:t>TRAFFIC JAM PROJECT</a:t>
            </a:r>
            <a:endParaRPr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659230" y="5722070"/>
            <a:ext cx="10869750" cy="509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 sz="1600"/>
              <a:t>By Niels Blonk, Danny Bui, Laura Holtus, Marc de Jong, David Koymans, Daan de Munck, Ravan Strijker and Elio Verhoef</a:t>
            </a:r>
            <a:endParaRPr sz="1600"/>
          </a:p>
        </p:txBody>
      </p:sp>
      <p:sp>
        <p:nvSpPr>
          <p:cNvPr id="96" name="Google Shape;96;p1"/>
          <p:cNvSpPr/>
          <p:nvPr/>
        </p:nvSpPr>
        <p:spPr>
          <a:xfrm flipH="1" rot="5400000">
            <a:off x="1046527" y="-133294"/>
            <a:ext cx="3275668" cy="4408488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 flipH="1" rot="-5400000">
            <a:off x="7838485" y="614084"/>
            <a:ext cx="3275013" cy="4408488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8360" y="1150341"/>
            <a:ext cx="4666177" cy="2585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Project goals</a:t>
            </a:r>
            <a:endParaRPr/>
          </a:p>
        </p:txBody>
      </p: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Building road junctions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Realistic simulations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b="1" lang="en-US" sz="2800"/>
              <a:t>Car types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Driver behavior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Traffic rules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78073" r="0" t="0"/>
          <a:stretch/>
        </p:blipFill>
        <p:spPr>
          <a:xfrm>
            <a:off x="8913827" y="787923"/>
            <a:ext cx="2058973" cy="528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18e007e92_0_3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AI</a:t>
            </a:r>
            <a:endParaRPr/>
          </a:p>
        </p:txBody>
      </p:sp>
      <p:sp>
        <p:nvSpPr>
          <p:cNvPr id="166" name="Google Shape;166;gb18e007e92_0_3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Path-finding Algorithm</a:t>
            </a:r>
            <a:endParaRPr sz="28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Character in the form of variables</a:t>
            </a:r>
            <a:endParaRPr sz="2800"/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Project goals</a:t>
            </a:r>
            <a:endParaRPr/>
          </a:p>
        </p:txBody>
      </p:sp>
      <p:sp>
        <p:nvSpPr>
          <p:cNvPr id="172" name="Google Shape;172;p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Building road junctions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Realistic simulations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Car types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b="1" lang="en-US" sz="2800"/>
              <a:t>Driver behavior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Traffic rules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 b="0" l="78073" r="0" t="0"/>
          <a:stretch/>
        </p:blipFill>
        <p:spPr>
          <a:xfrm>
            <a:off x="8913827" y="787923"/>
            <a:ext cx="2058973" cy="528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Project goals</a:t>
            </a:r>
            <a:endParaRPr/>
          </a:p>
        </p:txBody>
      </p:sp>
      <p:sp>
        <p:nvSpPr>
          <p:cNvPr id="179" name="Google Shape;179;p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Building road junctions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Realistic simulations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Car types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Driver behavior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b="1" lang="en-US" sz="2800"/>
              <a:t>Traffic rules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80" name="Google Shape;180;p9"/>
          <p:cNvPicPr preferRelativeResize="0"/>
          <p:nvPr/>
        </p:nvPicPr>
        <p:blipFill rotWithShape="1">
          <a:blip r:embed="rId3">
            <a:alphaModFix/>
          </a:blip>
          <a:srcRect b="0" l="78073" r="0" t="0"/>
          <a:stretch/>
        </p:blipFill>
        <p:spPr>
          <a:xfrm>
            <a:off x="8913827" y="787923"/>
            <a:ext cx="2058973" cy="528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18e007e92_0_3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AI</a:t>
            </a:r>
            <a:endParaRPr/>
          </a:p>
        </p:txBody>
      </p:sp>
      <p:sp>
        <p:nvSpPr>
          <p:cNvPr id="186" name="Google Shape;186;gb18e007e92_0_3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Path-finding Algorithm</a:t>
            </a:r>
            <a:endParaRPr sz="28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Character in the form of variables</a:t>
            </a:r>
            <a:endParaRPr sz="2800"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Still unfinished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Demonstration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1295400" y="26860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Libre Franklin"/>
              <a:buNone/>
            </a:pPr>
            <a:r>
              <a:rPr lang="en-US" sz="6600"/>
              <a:t>Questions?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Recap:  Project goals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Building road junctions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Realistic simulations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Car types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Driver behavior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Traffic rules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3138" y="2171700"/>
            <a:ext cx="6187186" cy="348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18e007e92_0_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	</a:t>
            </a:r>
            <a:r>
              <a:rPr lang="en-US" sz="4000"/>
              <a:t>What we’ve been working on:</a:t>
            </a:r>
            <a:endParaRPr sz="4000"/>
          </a:p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000"/>
              <a:t>The infrastructure of our project</a:t>
            </a:r>
            <a:endParaRPr sz="4000"/>
          </a:p>
        </p:txBody>
      </p:sp>
      <p:sp>
        <p:nvSpPr>
          <p:cNvPr id="111" name="Google Shape;111;gb18e007e92_0_1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User Interface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Grid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Roads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Car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AI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Project goals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b="1" lang="en-US" sz="2800"/>
              <a:t>Building road junctions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Realistic simulations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Car types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Driver behavior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Traffic rules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78073" r="0" t="0"/>
          <a:stretch/>
        </p:blipFill>
        <p:spPr>
          <a:xfrm>
            <a:off x="8913827" y="787923"/>
            <a:ext cx="2058973" cy="528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18e007d78_0_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User Interface</a:t>
            </a:r>
            <a:endParaRPr/>
          </a:p>
        </p:txBody>
      </p:sp>
      <p:sp>
        <p:nvSpPr>
          <p:cNvPr id="124" name="Google Shape;124;gb18e007d78_0_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Custom form class</a:t>
            </a:r>
            <a:endParaRPr sz="28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Custom buttons</a:t>
            </a:r>
            <a:endParaRPr sz="28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Demonstration</a:t>
            </a:r>
            <a:endParaRPr sz="2800"/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5" name="Google Shape;125;gb18e007d78_0_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4875" y="2171700"/>
            <a:ext cx="6165600" cy="346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18e007e92_0_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Grid</a:t>
            </a:r>
            <a:endParaRPr/>
          </a:p>
        </p:txBody>
      </p:sp>
      <p:sp>
        <p:nvSpPr>
          <p:cNvPr id="131" name="Google Shape;131;gb18e007e92_0_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GridController</a:t>
            </a:r>
            <a:endParaRPr sz="28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Gridpoint</a:t>
            </a:r>
            <a:endParaRPr sz="2800"/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Project goals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Building road junctions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b="1" lang="en-US" sz="2800"/>
              <a:t>Realistic simulations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Car types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Driver behavior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Traffic rules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78073" r="0" t="0"/>
          <a:stretch/>
        </p:blipFill>
        <p:spPr>
          <a:xfrm>
            <a:off x="8913827" y="787923"/>
            <a:ext cx="2058973" cy="528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8e007e92_0_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Road</a:t>
            </a:r>
            <a:endParaRPr/>
          </a:p>
        </p:txBody>
      </p:sp>
      <p:sp>
        <p:nvSpPr>
          <p:cNvPr id="144" name="Google Shape;144;gb18e007e92_0_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A road: two points, a direction </a:t>
            </a:r>
            <a:endParaRPr sz="2800"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and the number of lanes</a:t>
            </a:r>
            <a:endParaRPr sz="28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Roadcontroller</a:t>
            </a:r>
            <a:endParaRPr sz="28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Road</a:t>
            </a:r>
            <a:endParaRPr sz="28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DrivingLane</a:t>
            </a:r>
            <a:endParaRPr sz="2800"/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45" name="Google Shape;145;gb18e007e92_0_6"/>
          <p:cNvPicPr preferRelativeResize="0"/>
          <p:nvPr/>
        </p:nvPicPr>
        <p:blipFill rotWithShape="1">
          <a:blip r:embed="rId3">
            <a:alphaModFix/>
          </a:blip>
          <a:srcRect b="0" l="-18487" r="34298" t="0"/>
          <a:stretch/>
        </p:blipFill>
        <p:spPr>
          <a:xfrm rot="5400000">
            <a:off x="8319400" y="1091575"/>
            <a:ext cx="4811501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b18e007e92_0_6"/>
          <p:cNvPicPr preferRelativeResize="0"/>
          <p:nvPr/>
        </p:nvPicPr>
        <p:blipFill rotWithShape="1">
          <a:blip r:embed="rId3">
            <a:alphaModFix/>
          </a:blip>
          <a:srcRect b="0" l="0" r="43961" t="0"/>
          <a:stretch/>
        </p:blipFill>
        <p:spPr>
          <a:xfrm rot="5400000">
            <a:off x="9123875" y="5098600"/>
            <a:ext cx="3202549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18e007e92_0_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Car</a:t>
            </a:r>
            <a:endParaRPr/>
          </a:p>
        </p:txBody>
      </p:sp>
      <p:sp>
        <p:nvSpPr>
          <p:cNvPr id="152" name="Google Shape;152;gb18e007e92_0_1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A vessel for the AI</a:t>
            </a:r>
            <a:endParaRPr sz="28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Commands</a:t>
            </a:r>
            <a:endParaRPr sz="28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Physics</a:t>
            </a:r>
            <a:endParaRPr sz="2800"/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53" name="Google Shape;153;gb18e007e9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850" y="153095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jgesneden">
  <a:themeElements>
    <a:clrScheme name="Grijswaarden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2020-11-22T14:04:27Z</dcterms:created>
  <dc:creator>ravan strijker</dc:creator>
</cp:coreProperties>
</file>