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gd0vpUvORq0Frpi7KanF6MtEh7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ibreFranklin-italic.fntdata"/><Relationship Id="rId6" Type="http://schemas.openxmlformats.org/officeDocument/2006/relationships/slide" Target="slides/slide2.xml"/><Relationship Id="rId18" Type="http://schemas.openxmlformats.org/officeDocument/2006/relationships/font" Target="fonts/LibreFranklin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3102a391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3102a39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dia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3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3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13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verticale teks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e titel en teks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en 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een titel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ekop" showMasterSp="0" type="secHead">
  <p:cSld name="SECTION_HEADER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6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van twee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elijking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8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g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oud met bijschrift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20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beelding met bijschrift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2000"/>
              <a:buFont typeface="Libre Franklin"/>
              <a:buNone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1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1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2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YauoOydfRd_Nje7qrOeMAzhHuN9PlzEw/view" TargetMode="External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4" name="Google Shape;94;p1"/>
          <p:cNvSpPr txBox="1"/>
          <p:nvPr>
            <p:ph type="ctrTitle"/>
          </p:nvPr>
        </p:nvSpPr>
        <p:spPr>
          <a:xfrm>
            <a:off x="659230" y="4484772"/>
            <a:ext cx="10869750" cy="12372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/>
              <a:t>TRAFFIC JAM PROJECT</a:t>
            </a:r>
            <a:endParaRPr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659230" y="5722070"/>
            <a:ext cx="10869750" cy="509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en-US" sz="1600"/>
              <a:t>By Niels Blonk, Danny Bui, Laura Holtus, Marc de Jong, David Koymans, Daan de Munck, Ravan Strijker and Elio Verhoef</a:t>
            </a:r>
            <a:endParaRPr sz="1600"/>
          </a:p>
        </p:txBody>
      </p:sp>
      <p:sp>
        <p:nvSpPr>
          <p:cNvPr id="96" name="Google Shape;96;p1"/>
          <p:cNvSpPr/>
          <p:nvPr/>
        </p:nvSpPr>
        <p:spPr>
          <a:xfrm flipH="1" rot="5400000">
            <a:off x="1046527" y="-133294"/>
            <a:ext cx="3275668" cy="4408488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 flipH="1" rot="-5400000">
            <a:off x="7838485" y="614084"/>
            <a:ext cx="3275013" cy="4408488"/>
          </a:xfrm>
          <a:custGeom>
            <a:rect b="b" l="l" r="r" t="t"/>
            <a:pathLst>
              <a:path extrusionOk="0" h="10000" w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8360" y="1150341"/>
            <a:ext cx="4666177" cy="2585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Presets and saving</a:t>
            </a:r>
            <a:endParaRPr/>
          </a:p>
        </p:txBody>
      </p:sp>
      <p:pic>
        <p:nvPicPr>
          <p:cNvPr id="179" name="Google Shape;17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7613" y="1671258"/>
            <a:ext cx="7776773" cy="437443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a3102a3910_0_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our program will look like</a:t>
            </a:r>
            <a:endParaRPr/>
          </a:p>
        </p:txBody>
      </p:sp>
      <p:pic>
        <p:nvPicPr>
          <p:cNvPr id="185" name="Google Shape;185;ga3102a3910_0_0" title="GreenLigh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3704" y="1673352"/>
            <a:ext cx="7770802" cy="43710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1295400" y="26860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Libre Franklin"/>
              <a:buNone/>
            </a:pPr>
            <a:r>
              <a:rPr lang="en-US" sz="6600"/>
              <a:t>Questions?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The ‘problem’</a:t>
            </a: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1091599" y="2536949"/>
            <a:ext cx="10676041" cy="2096299"/>
            <a:chOff x="36748" y="956724"/>
            <a:chExt cx="10676041" cy="2096299"/>
          </a:xfrm>
        </p:grpSpPr>
        <p:sp>
          <p:nvSpPr>
            <p:cNvPr id="105" name="Google Shape;105;p2"/>
            <p:cNvSpPr/>
            <p:nvPr/>
          </p:nvSpPr>
          <p:spPr>
            <a:xfrm>
              <a:off x="685568" y="956724"/>
              <a:ext cx="1061705" cy="106170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6748" y="2333023"/>
              <a:ext cx="235934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36748" y="2333023"/>
              <a:ext cx="235934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ibre Franklin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Jams and car crashes</a:t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457800" y="956724"/>
              <a:ext cx="1061705" cy="106170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808980" y="2333023"/>
              <a:ext cx="235934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2808980" y="2333023"/>
              <a:ext cx="235934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ibre Franklin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Traffic estimation</a:t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230031" y="956724"/>
              <a:ext cx="1061705" cy="106170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581211" y="2333023"/>
              <a:ext cx="235934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5581211" y="2333023"/>
              <a:ext cx="235934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ibre Franklin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Varying rules</a:t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9002263" y="956724"/>
              <a:ext cx="1061705" cy="106170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353443" y="2333023"/>
              <a:ext cx="235934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8353443" y="2333023"/>
              <a:ext cx="235934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Libre Franklin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How does the future look?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The solution</a:t>
            </a:r>
            <a:endParaRPr/>
          </a:p>
        </p:txBody>
      </p:sp>
      <p:grpSp>
        <p:nvGrpSpPr>
          <p:cNvPr id="122" name="Google Shape;122;p3"/>
          <p:cNvGrpSpPr/>
          <p:nvPr/>
        </p:nvGrpSpPr>
        <p:grpSpPr>
          <a:xfrm>
            <a:off x="1882629" y="2546044"/>
            <a:ext cx="9296753" cy="2316325"/>
            <a:chOff x="152223" y="632537"/>
            <a:chExt cx="9296753" cy="2316325"/>
          </a:xfrm>
        </p:grpSpPr>
        <p:sp>
          <p:nvSpPr>
            <p:cNvPr id="123" name="Google Shape;123;p3"/>
            <p:cNvSpPr/>
            <p:nvPr/>
          </p:nvSpPr>
          <p:spPr>
            <a:xfrm>
              <a:off x="915389" y="632537"/>
              <a:ext cx="1248817" cy="124881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52223" y="2228862"/>
              <a:ext cx="27751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152223" y="2228862"/>
              <a:ext cx="27751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bre Franklin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Traffic simulation</a:t>
              </a:r>
              <a:endParaRPr b="0" i="0" sz="3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176191" y="632537"/>
              <a:ext cx="1248817" cy="124881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413024" y="2228862"/>
              <a:ext cx="27751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3413024" y="2228862"/>
              <a:ext cx="27751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bre Franklin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Existing software</a:t>
              </a:r>
              <a:endParaRPr b="0" i="0" sz="3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436992" y="632537"/>
              <a:ext cx="1248817" cy="124881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349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6673826" y="2228862"/>
              <a:ext cx="27751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6673826" y="2228862"/>
              <a:ext cx="27751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Libre Franklin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Our take</a:t>
              </a:r>
              <a:endParaRPr b="0" i="0" sz="3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Project goals</a:t>
            </a:r>
            <a:endParaRPr/>
          </a:p>
        </p:txBody>
      </p:sp>
      <p:sp>
        <p:nvSpPr>
          <p:cNvPr id="137" name="Google Shape;137;p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Building road junctions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Realistic simulations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Car types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Driver behavior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Traffic rules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3138" y="2171700"/>
            <a:ext cx="6187186" cy="348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Project goals</a:t>
            </a:r>
            <a:endParaRPr/>
          </a:p>
        </p:txBody>
      </p:sp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b="1" lang="en-US" sz="2800"/>
              <a:t>Building road junctions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Realistic simulations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Car types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Driver behavior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Traffic rules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 b="0" l="78073" r="0" t="0"/>
          <a:stretch/>
        </p:blipFill>
        <p:spPr>
          <a:xfrm>
            <a:off x="8913827" y="787923"/>
            <a:ext cx="2058973" cy="528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Project goals</a:t>
            </a:r>
            <a:endParaRPr/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Building road junctions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b="1" lang="en-US" sz="2800"/>
              <a:t>Realistic simulations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Car types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Driver behavior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Traffic rules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78073" r="0" t="0"/>
          <a:stretch/>
        </p:blipFill>
        <p:spPr>
          <a:xfrm>
            <a:off x="8913827" y="787923"/>
            <a:ext cx="2058973" cy="528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Project goals</a:t>
            </a:r>
            <a:endParaRPr/>
          </a:p>
        </p:txBody>
      </p:sp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Building road junctions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Realistic simulations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b="1" lang="en-US" sz="2800"/>
              <a:t>Car types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Driver behavior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Traffic rules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78073" r="0" t="0"/>
          <a:stretch/>
        </p:blipFill>
        <p:spPr>
          <a:xfrm>
            <a:off x="8913827" y="787923"/>
            <a:ext cx="2058973" cy="528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Project goals</a:t>
            </a:r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Building road junctions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Realistic simulations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Car types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b="1" lang="en-US" sz="2800"/>
              <a:t>Driver behavior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Traffic rules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78073" r="0" t="0"/>
          <a:stretch/>
        </p:blipFill>
        <p:spPr>
          <a:xfrm>
            <a:off x="8913827" y="787923"/>
            <a:ext cx="2058973" cy="528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Project goals</a:t>
            </a:r>
            <a:endParaRPr/>
          </a:p>
        </p:txBody>
      </p:sp>
      <p:sp>
        <p:nvSpPr>
          <p:cNvPr id="172" name="Google Shape;172;p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Building road junctions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Realistic simulations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Car types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lang="en-US" sz="2800"/>
              <a:t>Driver behavior</a:t>
            </a:r>
            <a:endParaRPr/>
          </a:p>
          <a:p>
            <a:pPr indent="-384048" lvl="0" marL="384048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</a:pPr>
            <a:r>
              <a:rPr b="1" lang="en-US" sz="2800"/>
              <a:t>Traffic rules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 b="0" l="78073" r="0" t="0"/>
          <a:stretch/>
        </p:blipFill>
        <p:spPr>
          <a:xfrm>
            <a:off x="8913827" y="787923"/>
            <a:ext cx="2058973" cy="528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jgesneden">
  <a:themeElements>
    <a:clrScheme name="Grijswaarden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2020-11-22T14:04:27Z</dcterms:created>
  <dc:creator>ravan strijker</dc:creator>
</cp:coreProperties>
</file>