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ICozZO1Fc+JP0Qq10p4QzYCz+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5f6c7f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b45f6c7f7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8e007e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b18e007e9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d99a9b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afd99a9b1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d99a9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afd99a9b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d99a9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afd99a9b1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d99a9b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afd99a9b1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d99a9b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afd99a9b1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5f6c7f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b45f6c7f7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rcdejong.online/projects/green-light-district/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659230" y="4484772"/>
            <a:ext cx="10869750" cy="1237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TRAFFIC JAM PROJECT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659230" y="5722070"/>
            <a:ext cx="10869750" cy="509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/>
              <a:t>By Niels Blonk, Danny Bui, Laura Holtus, Marc de Jong, David Koymans, Daan de Munck, Ravan Strijker and Elio Verhoef</a:t>
            </a:r>
            <a:endParaRPr sz="1600"/>
          </a:p>
        </p:txBody>
      </p:sp>
      <p:sp>
        <p:nvSpPr>
          <p:cNvPr id="96" name="Google Shape;96;p1"/>
          <p:cNvSpPr/>
          <p:nvPr/>
        </p:nvSpPr>
        <p:spPr>
          <a:xfrm flipH="1" rot="5400000">
            <a:off x="1046527" y="-13329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flipH="1" rot="-5400000">
            <a:off x="7838485" y="614084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725" y="1040575"/>
            <a:ext cx="6798602" cy="2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75" y="0"/>
            <a:ext cx="4849115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6081300" y="338750"/>
            <a:ext cx="5552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The end of the line…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Time for questions!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5f6c7f71_0_4"/>
          <p:cNvSpPr txBox="1"/>
          <p:nvPr/>
        </p:nvSpPr>
        <p:spPr>
          <a:xfrm>
            <a:off x="2601000" y="428625"/>
            <a:ext cx="699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Our website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gb45f6c7f71_0_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138" y="2400300"/>
            <a:ext cx="7717723" cy="30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8e007e92_0_11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gb18e007e92_0_11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d99a9b17_0_20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gafd99a9b17_0_20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b="1"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b="1"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7" name="Google Shape;117;gafd99a9b1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313" y="2286000"/>
            <a:ext cx="3171825" cy="314325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3000000" dist="2667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d99a9b17_0_0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gafd99a9b17_0_0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b="1"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b="1"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4" name="Google Shape;124;gafd99a9b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350" y="2307813"/>
            <a:ext cx="3172150" cy="224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33350">
              <a:srgbClr val="000000">
                <a:alpha val="2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fd99a9b17_0_5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gafd99a9b17_0_5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b="1"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b="1"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1" name="Google Shape;131;gafd99a9b1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800" y="1827825"/>
            <a:ext cx="4832275" cy="47140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360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d99a9b17_0_10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gafd99a9b17_0_10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b="1"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b="1"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8" name="Google Shape;138;gafd99a9b1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300" y="1617800"/>
            <a:ext cx="2321900" cy="46438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28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d99a9b17_0_15"/>
          <p:cNvSpPr txBox="1"/>
          <p:nvPr/>
        </p:nvSpPr>
        <p:spPr>
          <a:xfrm>
            <a:off x="2601000" y="428625"/>
            <a:ext cx="699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Libre Franklin"/>
                <a:ea typeface="Libre Franklin"/>
                <a:cs typeface="Libre Franklin"/>
                <a:sym typeface="Libre Franklin"/>
              </a:rPr>
              <a:t>Why should you use our program?</a:t>
            </a:r>
            <a:endParaRPr sz="4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gafd99a9b17_0_15"/>
          <p:cNvSpPr txBox="1"/>
          <p:nvPr/>
        </p:nvSpPr>
        <p:spPr>
          <a:xfrm>
            <a:off x="1371600" y="2108100"/>
            <a:ext cx="4860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Easy-to-use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Number-gathering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Customizable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797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bre Franklin"/>
              <a:buChar char="■"/>
            </a:pPr>
            <a:r>
              <a:rPr b="1" lang="en-US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True-To-Life</a:t>
            </a:r>
            <a:endParaRPr b="1"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gafd99a9b1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500" y="2251150"/>
            <a:ext cx="3746000" cy="386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45f6c7f71_0_11"/>
          <p:cNvSpPr txBox="1"/>
          <p:nvPr/>
        </p:nvSpPr>
        <p:spPr>
          <a:xfrm>
            <a:off x="2601000" y="609975"/>
            <a:ext cx="699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Libre Franklin"/>
                <a:ea typeface="Libre Franklin"/>
                <a:cs typeface="Libre Franklin"/>
                <a:sym typeface="Libre Franklin"/>
              </a:rPr>
              <a:t>Time for a live demo!</a:t>
            </a:r>
            <a:endParaRPr sz="5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gb45f6c7f71_0_11"/>
          <p:cNvPicPr preferRelativeResize="0"/>
          <p:nvPr/>
        </p:nvPicPr>
        <p:blipFill rotWithShape="1">
          <a:blip r:embed="rId3">
            <a:alphaModFix/>
          </a:blip>
          <a:srcRect b="0" l="8896" r="4814" t="0"/>
          <a:stretch/>
        </p:blipFill>
        <p:spPr>
          <a:xfrm>
            <a:off x="3222425" y="2171700"/>
            <a:ext cx="6031750" cy="384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jgesneden">
  <a:themeElements>
    <a:clrScheme name="Grijswaarden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2020-11-22T14:04:27Z</dcterms:created>
  <dc:creator>ravan strijker</dc:creator>
</cp:coreProperties>
</file>