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0" r:id="rId5"/>
    <p:sldId id="262" r:id="rId6"/>
    <p:sldId id="258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0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97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4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37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65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00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12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0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72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1CEA7-AF9D-423A-8A0F-BABBDD72FD1D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27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tmp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-home-hub.glitch.me/" TargetMode="External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frankwalsh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Raspberry Pi</a:t>
            </a:r>
            <a:br>
              <a:rPr lang="en-GB" dirty="0" smtClean="0"/>
            </a:br>
            <a:r>
              <a:rPr lang="en-GB" dirty="0" smtClean="0"/>
              <a:t>Smart Home Hub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David Corrigan</a:t>
            </a:r>
          </a:p>
          <a:p>
            <a:r>
              <a:rPr lang="en-GB" dirty="0" smtClean="0"/>
              <a:t>Student No:20091014</a:t>
            </a:r>
          </a:p>
          <a:p>
            <a:r>
              <a:rPr lang="en-GB" dirty="0" smtClean="0"/>
              <a:t>2020/2021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8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Smart Home Hub :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2625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proposed system will sense who is in the room and </a:t>
            </a:r>
            <a:r>
              <a:rPr lang="en-GB" dirty="0" smtClean="0"/>
              <a:t>performs </a:t>
            </a:r>
            <a:r>
              <a:rPr lang="en-GB" dirty="0"/>
              <a:t>specific actions based on this and some environmental factors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When there is someone detected in the room and the temperature is over </a:t>
            </a:r>
            <a:r>
              <a:rPr lang="en-GB" dirty="0" smtClean="0"/>
              <a:t>23 </a:t>
            </a:r>
            <a:r>
              <a:rPr lang="en-GB" dirty="0"/>
              <a:t>degrees then it would trigger the fan to run until the temperature falls below </a:t>
            </a:r>
            <a:r>
              <a:rPr lang="en-GB" dirty="0" smtClean="0"/>
              <a:t>22 degrees.  </a:t>
            </a:r>
          </a:p>
          <a:p>
            <a:pPr lvl="1"/>
            <a:r>
              <a:rPr lang="en-GB" dirty="0"/>
              <a:t>When someone is detected in the room and the time is before 8am or after 5pm then the lamp is automatically turned on. </a:t>
            </a:r>
            <a:endParaRPr lang="en-GB" dirty="0" smtClean="0"/>
          </a:p>
          <a:p>
            <a:r>
              <a:rPr lang="en-GB" dirty="0" smtClean="0"/>
              <a:t>The system will monitor the presence in the room. If a child is present without an adult for 3 minutes then a 5 second video is triggered</a:t>
            </a:r>
          </a:p>
          <a:p>
            <a:pPr lvl="1"/>
            <a:r>
              <a:rPr lang="en-GB" dirty="0" smtClean="0"/>
              <a:t>A web </a:t>
            </a:r>
            <a:r>
              <a:rPr lang="en-GB" dirty="0"/>
              <a:t>site which would show who is in the room at any point and the current </a:t>
            </a:r>
            <a:r>
              <a:rPr lang="en-GB" dirty="0" smtClean="0"/>
              <a:t>temperature and the last video taken</a:t>
            </a:r>
          </a:p>
          <a:p>
            <a:pPr lvl="1"/>
            <a:r>
              <a:rPr lang="en-GB" dirty="0" smtClean="0"/>
              <a:t>A Blynk app will show the current temperature the last video taken and also allow the user to trigger a video to be taken ad-hoc.</a:t>
            </a:r>
          </a:p>
          <a:p>
            <a:pPr lvl="1"/>
            <a:r>
              <a:rPr lang="en-GB" dirty="0" smtClean="0"/>
              <a:t>A tweet will be send to alert the user which will have a link to the last </a:t>
            </a:r>
            <a:r>
              <a:rPr lang="en-GB" dirty="0" smtClean="0"/>
              <a:t>video </a:t>
            </a:r>
            <a:r>
              <a:rPr lang="en-GB" dirty="0" smtClean="0"/>
              <a:t>taken.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8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&lt;strong&gt;Firebase&lt;/strong&gt; -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905" y="386919"/>
            <a:ext cx="2207232" cy="749680"/>
          </a:xfrm>
          <a:prstGeom prst="rect">
            <a:avLst/>
          </a:prstGeom>
        </p:spPr>
      </p:pic>
      <p:pic>
        <p:nvPicPr>
          <p:cNvPr id="5" name="Picture 4" descr="&lt;strong&gt;ThingSpeak&lt;/strong&gt;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035" y="5045729"/>
            <a:ext cx="1919719" cy="425505"/>
          </a:xfrm>
          <a:prstGeom prst="rect">
            <a:avLst/>
          </a:prstGeom>
        </p:spPr>
      </p:pic>
      <p:pic>
        <p:nvPicPr>
          <p:cNvPr id="6" name="Picture 5" descr="&lt;strong&gt;IFTTT&lt;/strong&gt; Raises $24M in Funding |FinSME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38" y="4857571"/>
            <a:ext cx="1303379" cy="743737"/>
          </a:xfrm>
          <a:prstGeom prst="rect">
            <a:avLst/>
          </a:prstGeom>
        </p:spPr>
      </p:pic>
      <p:pic>
        <p:nvPicPr>
          <p:cNvPr id="7" name="Picture 2" descr="Apilio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804" y="4874099"/>
            <a:ext cx="1544007" cy="6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0171" y="5278003"/>
            <a:ext cx="979714" cy="1343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6297" y="3422471"/>
            <a:ext cx="979713" cy="1432923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31" y="164644"/>
            <a:ext cx="2037686" cy="11782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9" y="2086753"/>
            <a:ext cx="1441274" cy="24381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248244" y="5354404"/>
            <a:ext cx="1138240" cy="1337705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725" y="2314944"/>
            <a:ext cx="1397221" cy="13234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38838" y="75851"/>
            <a:ext cx="203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Node.js Website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81356" y="2028155"/>
            <a:ext cx="1441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Pi + SenseHat+ Camera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90877" y="5439571"/>
            <a:ext cx="131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BLE Tiles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239320" y="2326310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Twitter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670" y="1662157"/>
            <a:ext cx="1022065" cy="203392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80256" y="1744443"/>
            <a:ext cx="96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Blynk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5" idx="0"/>
            <a:endCxn id="10" idx="2"/>
          </p:cNvCxnSpPr>
          <p:nvPr/>
        </p:nvCxnSpPr>
        <p:spPr>
          <a:xfrm flipV="1">
            <a:off x="4333895" y="1342849"/>
            <a:ext cx="3150379" cy="370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5" idx="1"/>
          </p:cNvCxnSpPr>
          <p:nvPr/>
        </p:nvCxnSpPr>
        <p:spPr>
          <a:xfrm>
            <a:off x="1551063" y="3305821"/>
            <a:ext cx="1822972" cy="195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  <a:endCxn id="6" idx="1"/>
          </p:cNvCxnSpPr>
          <p:nvPr/>
        </p:nvCxnSpPr>
        <p:spPr>
          <a:xfrm flipV="1">
            <a:off x="5293754" y="5229440"/>
            <a:ext cx="1345084" cy="2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 flipV="1">
            <a:off x="7942217" y="5213114"/>
            <a:ext cx="312587" cy="1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3"/>
            <a:endCxn id="10" idx="1"/>
          </p:cNvCxnSpPr>
          <p:nvPr/>
        </p:nvCxnSpPr>
        <p:spPr>
          <a:xfrm flipV="1">
            <a:off x="5461137" y="753747"/>
            <a:ext cx="1004294" cy="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3"/>
            <a:endCxn id="4" idx="1"/>
          </p:cNvCxnSpPr>
          <p:nvPr/>
        </p:nvCxnSpPr>
        <p:spPr>
          <a:xfrm flipV="1">
            <a:off x="1551063" y="761759"/>
            <a:ext cx="1702842" cy="254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59861" y="837946"/>
            <a:ext cx="563482" cy="253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Video</a:t>
            </a:r>
            <a:endParaRPr lang="en-GB" sz="1000" dirty="0"/>
          </a:p>
        </p:txBody>
      </p:sp>
      <p:cxnSp>
        <p:nvCxnSpPr>
          <p:cNvPr id="68" name="Straight Arrow Connector 67"/>
          <p:cNvCxnSpPr>
            <a:stCxn id="7" idx="3"/>
            <a:endCxn id="9" idx="1"/>
          </p:cNvCxnSpPr>
          <p:nvPr/>
        </p:nvCxnSpPr>
        <p:spPr>
          <a:xfrm flipV="1">
            <a:off x="9798811" y="4138933"/>
            <a:ext cx="1337486" cy="107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" idx="3"/>
            <a:endCxn id="8" idx="1"/>
          </p:cNvCxnSpPr>
          <p:nvPr/>
        </p:nvCxnSpPr>
        <p:spPr>
          <a:xfrm>
            <a:off x="9798811" y="5213114"/>
            <a:ext cx="1311360" cy="73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068463" y="2468906"/>
            <a:ext cx="776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API Call to get Data</a:t>
            </a:r>
            <a:endParaRPr lang="en-GB" sz="1000" dirty="0"/>
          </a:p>
        </p:txBody>
      </p:sp>
      <p:cxnSp>
        <p:nvCxnSpPr>
          <p:cNvPr id="94" name="Straight Arrow Connector 93"/>
          <p:cNvCxnSpPr>
            <a:stCxn id="11" idx="3"/>
            <a:endCxn id="18" idx="1"/>
          </p:cNvCxnSpPr>
          <p:nvPr/>
        </p:nvCxnSpPr>
        <p:spPr>
          <a:xfrm flipV="1">
            <a:off x="1551063" y="2679118"/>
            <a:ext cx="2482607" cy="6267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652676" y="2661889"/>
            <a:ext cx="563482" cy="253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Temp</a:t>
            </a:r>
            <a:endParaRPr lang="en-GB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2685919" y="2997901"/>
            <a:ext cx="608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Video Request</a:t>
            </a:r>
            <a:endParaRPr lang="en-GB" sz="1000" dirty="0"/>
          </a:p>
        </p:txBody>
      </p:sp>
      <p:sp>
        <p:nvSpPr>
          <p:cNvPr id="102" name="Up Arrow 101"/>
          <p:cNvSpPr/>
          <p:nvPr/>
        </p:nvSpPr>
        <p:spPr>
          <a:xfrm>
            <a:off x="582362" y="4557216"/>
            <a:ext cx="484632" cy="7854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894313" y="4913808"/>
            <a:ext cx="864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Advertising</a:t>
            </a:r>
            <a:endParaRPr lang="en-GB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089194" y="1408483"/>
            <a:ext cx="563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Video + Data</a:t>
            </a:r>
            <a:endParaRPr lang="en-GB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123353" y="4024714"/>
            <a:ext cx="1002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Data + URL</a:t>
            </a:r>
            <a:endParaRPr lang="en-GB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655417" y="5048527"/>
            <a:ext cx="563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API Call</a:t>
            </a:r>
            <a:endParaRPr lang="en-GB" sz="1000" dirty="0"/>
          </a:p>
        </p:txBody>
      </p:sp>
      <p:cxnSp>
        <p:nvCxnSpPr>
          <p:cNvPr id="108" name="Straight Arrow Connector 107"/>
          <p:cNvCxnSpPr>
            <a:stCxn id="5" idx="0"/>
            <a:endCxn id="13" idx="1"/>
          </p:cNvCxnSpPr>
          <p:nvPr/>
        </p:nvCxnSpPr>
        <p:spPr>
          <a:xfrm flipV="1">
            <a:off x="4333895" y="2976647"/>
            <a:ext cx="3889830" cy="206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289344" y="3368985"/>
            <a:ext cx="954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API Tweet Request with URL</a:t>
            </a:r>
            <a:endParaRPr lang="en-GB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90877" y="260517"/>
            <a:ext cx="2256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Overview </a:t>
            </a:r>
          </a:p>
          <a:p>
            <a:r>
              <a:rPr lang="en-GB" sz="2800" b="1" dirty="0" smtClean="0">
                <a:solidFill>
                  <a:srgbClr val="0070C0"/>
                </a:solidFill>
              </a:rPr>
              <a:t>Graphic</a:t>
            </a:r>
            <a:endParaRPr lang="en-GB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2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Camera and BLE Tiles Function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r>
              <a:rPr lang="en-GB" dirty="0" smtClean="0"/>
              <a:t>The Raspberry Pi is the hub of this Smart Home System. It has a camera, SenseHat and LED attached.</a:t>
            </a:r>
          </a:p>
          <a:p>
            <a:pPr lvl="4"/>
            <a:r>
              <a:rPr lang="en-GB" dirty="0" smtClean="0"/>
              <a:t>Users of the System will use BLE tiles, one is set up to be recognised as a Child Tile and the other as an Adult tile.</a:t>
            </a:r>
          </a:p>
          <a:p>
            <a:pPr lvl="4"/>
            <a:r>
              <a:rPr lang="en-GB" dirty="0" smtClean="0"/>
              <a:t>The Pi is programmed as follows: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Scans for Bluetooth devices and recognises the Child and Adult Tile if found.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Determine if the Child and Adult tiles are within </a:t>
            </a:r>
            <a:r>
              <a:rPr lang="en-GB" dirty="0" smtClean="0"/>
              <a:t>the room </a:t>
            </a:r>
            <a:r>
              <a:rPr lang="en-GB" dirty="0" smtClean="0"/>
              <a:t>range using RSSI.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If Child is in room and Adult has not been in room for 3 min, and a video has not been taken for 3 minutes then a 5 second video is taken and stored on Firebase Storage. Entries are also added to the Firebase Realtime Database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The Blynk app can also be used to trigger a video to be taken regardless of who is in the room using the “Start Recording” button in the app.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The last taken video will be available to view on the Blynk app and also on a Node.js website.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02" y="1872122"/>
            <a:ext cx="1441274" cy="24381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2869" y="1813524"/>
            <a:ext cx="1441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Pi + SenseHat+ Camera</a:t>
            </a:r>
            <a:endParaRPr lang="en-GB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1004571" y="4511548"/>
            <a:ext cx="1138240" cy="1417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7386" y="4619398"/>
            <a:ext cx="139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BLE Tiles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Pi and WiFi Lamp/Fan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>
              <a:buFont typeface="Wingdings" panose="05000000000000000000" pitchFamily="2" charset="2"/>
              <a:buChar char="§"/>
            </a:pPr>
            <a:r>
              <a:rPr lang="en-GB" dirty="0" smtClean="0"/>
              <a:t>The Raspberry Pi will use the SenseHat to monitor the room temperature.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GB" dirty="0" smtClean="0"/>
              <a:t>Every 30 seconds it sends information to a Thingspeak Channel. 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dirty="0" smtClean="0"/>
              <a:t>Temperature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dirty="0" smtClean="0"/>
              <a:t>Indicator to turn light on/off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dirty="0" smtClean="0"/>
              <a:t>Indicator to turn fan on/off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dirty="0" smtClean="0"/>
              <a:t>Indicators of Adult/Child present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dirty="0" smtClean="0"/>
              <a:t>The firebase public URL of the video taken.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GB" dirty="0" smtClean="0"/>
              <a:t>5 Reacts have been set up in Thingspeak.</a:t>
            </a:r>
          </a:p>
          <a:p>
            <a:pPr marL="3086100" lvl="6" indent="-342900">
              <a:buFont typeface="+mj-lt"/>
              <a:buAutoNum type="arabicPeriod"/>
            </a:pPr>
            <a:r>
              <a:rPr lang="en-GB" dirty="0" smtClean="0"/>
              <a:t>TurnOnLight </a:t>
            </a:r>
            <a:r>
              <a:rPr lang="en-GB" dirty="0" smtClean="0">
                <a:sym typeface="Wingdings" panose="05000000000000000000" pitchFamily="2" charset="2"/>
              </a:rPr>
              <a:t> ThingHTTP which triggers IFTTT API to turn on light)</a:t>
            </a:r>
            <a:endParaRPr lang="en-GB" dirty="0" smtClean="0"/>
          </a:p>
          <a:p>
            <a:pPr marL="3086100" lvl="6" indent="-342900">
              <a:buFont typeface="+mj-lt"/>
              <a:buAutoNum type="arabicPeriod"/>
            </a:pPr>
            <a:r>
              <a:rPr lang="en-GB" dirty="0" smtClean="0"/>
              <a:t>TurnOffLight </a:t>
            </a:r>
            <a:r>
              <a:rPr lang="en-GB" dirty="0" smtClean="0">
                <a:sym typeface="Wingdings" panose="05000000000000000000" pitchFamily="2" charset="2"/>
              </a:rPr>
              <a:t> ThingHTTP </a:t>
            </a:r>
            <a:r>
              <a:rPr lang="en-GB" dirty="0">
                <a:sym typeface="Wingdings" panose="05000000000000000000" pitchFamily="2" charset="2"/>
              </a:rPr>
              <a:t>which triggers IFTTT API to turn </a:t>
            </a:r>
            <a:r>
              <a:rPr lang="en-GB" dirty="0" smtClean="0">
                <a:sym typeface="Wingdings" panose="05000000000000000000" pitchFamily="2" charset="2"/>
              </a:rPr>
              <a:t>off </a:t>
            </a:r>
            <a:r>
              <a:rPr lang="en-GB" dirty="0">
                <a:sym typeface="Wingdings" panose="05000000000000000000" pitchFamily="2" charset="2"/>
              </a:rPr>
              <a:t>light</a:t>
            </a:r>
            <a:r>
              <a:rPr lang="en-GB" dirty="0" smtClean="0">
                <a:sym typeface="Wingdings" panose="05000000000000000000" pitchFamily="2" charset="2"/>
              </a:rPr>
              <a:t>)</a:t>
            </a:r>
            <a:endParaRPr lang="en-GB" dirty="0" smtClean="0"/>
          </a:p>
          <a:p>
            <a:pPr marL="3086100" lvl="6" indent="-342900">
              <a:buFont typeface="+mj-lt"/>
              <a:buAutoNum type="arabicPeriod"/>
            </a:pPr>
            <a:r>
              <a:rPr lang="en-GB" dirty="0" smtClean="0"/>
              <a:t>TurnOnFan </a:t>
            </a:r>
            <a:r>
              <a:rPr lang="en-GB" dirty="0" smtClean="0">
                <a:sym typeface="Wingdings" panose="05000000000000000000" pitchFamily="2" charset="2"/>
              </a:rPr>
              <a:t> ThingHTTP </a:t>
            </a:r>
            <a:r>
              <a:rPr lang="en-GB" dirty="0">
                <a:sym typeface="Wingdings" panose="05000000000000000000" pitchFamily="2" charset="2"/>
              </a:rPr>
              <a:t>which triggers IFTTT API to turn on </a:t>
            </a:r>
            <a:r>
              <a:rPr lang="en-GB" dirty="0" smtClean="0">
                <a:sym typeface="Wingdings" panose="05000000000000000000" pitchFamily="2" charset="2"/>
              </a:rPr>
              <a:t>fan)</a:t>
            </a:r>
            <a:endParaRPr lang="en-GB" dirty="0" smtClean="0"/>
          </a:p>
          <a:p>
            <a:pPr marL="3086100" lvl="6" indent="-342900">
              <a:buFont typeface="+mj-lt"/>
              <a:buAutoNum type="arabicPeriod"/>
            </a:pPr>
            <a:r>
              <a:rPr lang="en-GB" dirty="0" smtClean="0"/>
              <a:t>TurnOffFan </a:t>
            </a:r>
            <a:r>
              <a:rPr lang="en-GB" dirty="0" smtClean="0">
                <a:sym typeface="Wingdings" panose="05000000000000000000" pitchFamily="2" charset="2"/>
              </a:rPr>
              <a:t> ThingHTTP </a:t>
            </a:r>
            <a:r>
              <a:rPr lang="en-GB" dirty="0">
                <a:sym typeface="Wingdings" panose="05000000000000000000" pitchFamily="2" charset="2"/>
              </a:rPr>
              <a:t>which triggers IFTTT API to turn </a:t>
            </a:r>
            <a:r>
              <a:rPr lang="en-GB" dirty="0" smtClean="0">
                <a:sym typeface="Wingdings" panose="05000000000000000000" pitchFamily="2" charset="2"/>
              </a:rPr>
              <a:t>off fan)</a:t>
            </a:r>
            <a:endParaRPr lang="en-GB" dirty="0" smtClean="0"/>
          </a:p>
          <a:p>
            <a:pPr marL="3086100" lvl="6" indent="-342900">
              <a:buFont typeface="+mj-lt"/>
              <a:buAutoNum type="arabicPeriod"/>
            </a:pPr>
            <a:r>
              <a:rPr lang="en-GB" dirty="0" smtClean="0"/>
              <a:t>VideoTakenTweet </a:t>
            </a:r>
            <a:r>
              <a:rPr lang="en-GB" dirty="0" smtClean="0">
                <a:sym typeface="Wingdings" panose="05000000000000000000" pitchFamily="2" charset="2"/>
              </a:rPr>
              <a:t> ThingTweet send a tweet with the URL of Video</a:t>
            </a:r>
            <a:endParaRPr lang="en-GB" dirty="0"/>
          </a:p>
        </p:txBody>
      </p:sp>
      <p:pic>
        <p:nvPicPr>
          <p:cNvPr id="4" name="Picture 3" descr="&lt;strong&gt;ThingSpeak&lt;/strong&gt; -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919719" cy="425505"/>
          </a:xfrm>
          <a:prstGeom prst="rect">
            <a:avLst/>
          </a:prstGeom>
        </p:spPr>
      </p:pic>
      <p:pic>
        <p:nvPicPr>
          <p:cNvPr id="5" name="Picture 4" descr="&lt;strong&gt;IFTTT&lt;/strong&gt; Raises $24M in Funding |FinSM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1758"/>
            <a:ext cx="1919719" cy="743737"/>
          </a:xfrm>
          <a:prstGeom prst="rect">
            <a:avLst/>
          </a:prstGeom>
        </p:spPr>
      </p:pic>
      <p:pic>
        <p:nvPicPr>
          <p:cNvPr id="6" name="Picture 2" descr="Apilio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465145"/>
            <a:ext cx="1919718" cy="8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98" y="4703916"/>
            <a:ext cx="979714" cy="1343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2758" y="4731813"/>
            <a:ext cx="796313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3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Website</a:t>
            </a:r>
            <a:endParaRPr lang="en-GB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4228255" cy="23585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6217" y="1526798"/>
            <a:ext cx="56975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website built in Node.js and using JavaScript and JSON. It uses the handlebars template engine.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Functionality has been built to allow a user to register for the website and only then a user can log-in.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Only authenticated users can login and view the last video taken and the dashboard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JSON files are used to store the user information</a:t>
            </a:r>
            <a:endParaRPr lang="en-GB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13" y="4389120"/>
            <a:ext cx="4203641" cy="2338252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68" y="4389120"/>
            <a:ext cx="4226312" cy="241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Continued</a:t>
            </a:r>
            <a:endParaRPr lang="en-GB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89164"/>
            <a:ext cx="6163491" cy="38796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1691" y="1690687"/>
            <a:ext cx="5068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Data is retrieved for the Dashboard from Thingspeak using a API </a:t>
            </a:r>
            <a:r>
              <a:rPr lang="en-GB" dirty="0" smtClean="0"/>
              <a:t>call retrieving data </a:t>
            </a:r>
            <a:r>
              <a:rPr lang="en-GB" dirty="0" smtClean="0"/>
              <a:t>into a JSON object. This data is passed down to the handlebars view from the Dashboard controller. This data </a:t>
            </a:r>
            <a:r>
              <a:rPr lang="en-GB" dirty="0" smtClean="0"/>
              <a:t>includes: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Indicator if Adult is present in room</a:t>
            </a:r>
          </a:p>
          <a:p>
            <a:pPr lvl="1"/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Indicator if Child is present in room</a:t>
            </a:r>
          </a:p>
          <a:p>
            <a:pPr lvl="1"/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current room temperature</a:t>
            </a:r>
          </a:p>
          <a:p>
            <a:pPr lvl="1"/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URL of the Firebase storage video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Blynk App Functionality</a:t>
            </a:r>
            <a:endParaRPr lang="en-GB" dirty="0"/>
          </a:p>
        </p:txBody>
      </p:sp>
      <p:sp>
        <p:nvSpPr>
          <p:cNvPr id="4" name="AutoShape 2" descr="Image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5"/>
            <a:r>
              <a:rPr lang="en-GB" dirty="0" smtClean="0"/>
              <a:t>A Blynk app has been built which will both take information from the Pi Smart Hub and also send instructions to the Smart Hub</a:t>
            </a:r>
          </a:p>
          <a:p>
            <a:pPr marL="2286000" lvl="5" indent="0">
              <a:buNone/>
            </a:pPr>
            <a:endParaRPr lang="en-GB" dirty="0" smtClean="0"/>
          </a:p>
          <a:p>
            <a:pPr lvl="5"/>
            <a:r>
              <a:rPr lang="en-GB" dirty="0" smtClean="0"/>
              <a:t>The current room temperature is sent to the Blynk app every 5 seconds. I did try to send the info of who was in the room, but there seems to be a known issue with IOS where only one feed from the Pi works at a time to Blynk.</a:t>
            </a:r>
          </a:p>
          <a:p>
            <a:pPr lvl="5"/>
            <a:endParaRPr lang="en-GB" dirty="0"/>
          </a:p>
          <a:p>
            <a:pPr lvl="5"/>
            <a:r>
              <a:rPr lang="en-GB" dirty="0" smtClean="0"/>
              <a:t>There is a button on the Blynk app ‘Start Recording’ which when pressed will send an instruction to the Smart Hub to trigger a 5 second video to be taken. This video is taken regardless of the presence in the room of adult or child.</a:t>
            </a:r>
          </a:p>
          <a:p>
            <a:pPr lvl="5"/>
            <a:endParaRPr lang="en-GB" dirty="0"/>
          </a:p>
          <a:p>
            <a:pPr lvl="5"/>
            <a:r>
              <a:rPr lang="en-GB" dirty="0" smtClean="0"/>
              <a:t>Finally the last video taken will be displayed in the Blynk application.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08" y="1933303"/>
            <a:ext cx="2021102" cy="42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Information</a:t>
            </a:r>
            <a:endParaRPr lang="en-GB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0832"/>
            <a:ext cx="7156687" cy="16478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1514"/>
            <a:ext cx="660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New videos will trigger a tweet like this to be sent which will include</a:t>
            </a:r>
          </a:p>
          <a:p>
            <a:r>
              <a:rPr lang="en-GB" dirty="0" smtClean="0"/>
              <a:t>The ULR of the latest video taken:</a:t>
            </a:r>
            <a:endParaRPr lang="en-GB" dirty="0"/>
          </a:p>
        </p:txBody>
      </p:sp>
      <p:sp>
        <p:nvSpPr>
          <p:cNvPr id="5" name="TextBox 4">
            <a:hlinkClick r:id="rId3"/>
          </p:cNvPr>
          <p:cNvSpPr txBox="1"/>
          <p:nvPr/>
        </p:nvSpPr>
        <p:spPr>
          <a:xfrm>
            <a:off x="838200" y="4375052"/>
            <a:ext cx="6603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Link to the Glitch Node.js website:</a:t>
            </a:r>
          </a:p>
          <a:p>
            <a:r>
              <a:rPr lang="en-GB" dirty="0" smtClean="0">
                <a:hlinkClick r:id="rId3"/>
              </a:rPr>
              <a:t>https://smart-home-hub.glitch.me/</a:t>
            </a:r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Logon Details: </a:t>
            </a:r>
          </a:p>
          <a:p>
            <a:r>
              <a:rPr lang="en-GB" dirty="0" smtClean="0"/>
              <a:t>Email: </a:t>
            </a:r>
            <a:r>
              <a:rPr lang="en-GB" dirty="0" smtClean="0">
                <a:hlinkClick r:id="rId4"/>
              </a:rPr>
              <a:t>frankwalsh@gmail.com</a:t>
            </a:r>
            <a:endParaRPr lang="en-GB" dirty="0" smtClean="0"/>
          </a:p>
          <a:p>
            <a:r>
              <a:rPr lang="en-GB" dirty="0" smtClean="0"/>
              <a:t>Password: password</a:t>
            </a:r>
          </a:p>
        </p:txBody>
      </p:sp>
    </p:spTree>
    <p:extLst>
      <p:ext uri="{BB962C8B-B14F-4D97-AF65-F5344CB8AC3E}">
        <p14:creationId xmlns:p14="http://schemas.microsoft.com/office/powerpoint/2010/main" val="303992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860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Raspberry Pi Smart Home Hub</vt:lpstr>
      <vt:lpstr>Smart Home Hub : Objective</vt:lpstr>
      <vt:lpstr>PowerPoint Presentation</vt:lpstr>
      <vt:lpstr>Overview of Camera and BLE Tiles Function </vt:lpstr>
      <vt:lpstr>Overview of Pi and WiFi Lamp/Fan</vt:lpstr>
      <vt:lpstr>Overview of Website</vt:lpstr>
      <vt:lpstr>Website Continued</vt:lpstr>
      <vt:lpstr>Blynk App Functionality</vt:lpstr>
      <vt:lpstr>Additional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Home Monitoring System</dc:title>
  <dc:creator>HP 650</dc:creator>
  <cp:lastModifiedBy>HP 650</cp:lastModifiedBy>
  <cp:revision>28</cp:revision>
  <dcterms:created xsi:type="dcterms:W3CDTF">2020-12-19T10:59:06Z</dcterms:created>
  <dcterms:modified xsi:type="dcterms:W3CDTF">2020-12-31T10:43:53Z</dcterms:modified>
</cp:coreProperties>
</file>