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62" r:id="rId6"/>
    <p:sldId id="258" r:id="rId7"/>
    <p:sldId id="263" r:id="rId8"/>
    <p:sldId id="259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9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0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7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-home-hub.glitch.me/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rankwalsh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Raspberry Pi</a:t>
            </a:r>
            <a:br>
              <a:rPr lang="en-GB" dirty="0" smtClean="0"/>
            </a:br>
            <a:r>
              <a:rPr lang="en-GB" dirty="0" smtClean="0"/>
              <a:t>Smart Home 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Corrigan</a:t>
            </a:r>
          </a:p>
          <a:p>
            <a:r>
              <a:rPr lang="en-GB" dirty="0" smtClean="0"/>
              <a:t>Student No:20091014</a:t>
            </a:r>
          </a:p>
          <a:p>
            <a:r>
              <a:rPr lang="en-GB" dirty="0" smtClean="0"/>
              <a:t>2020/2021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Page on Website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1" y="1674049"/>
            <a:ext cx="7821186" cy="4522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9680" y="1690688"/>
            <a:ext cx="2795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Project Overview tab gives the high level objectives of the project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also has a link to the PowerPoint presentation about the project.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And finally has an overview diagram of how the smart home hub system is set up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8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18" y="365125"/>
            <a:ext cx="10767682" cy="1325563"/>
          </a:xfrm>
        </p:spPr>
        <p:txBody>
          <a:bodyPr/>
          <a:lstStyle/>
          <a:p>
            <a:r>
              <a:rPr lang="en-GB" dirty="0" smtClean="0"/>
              <a:t>Appendix A: </a:t>
            </a:r>
            <a:br>
              <a:rPr lang="en-GB" dirty="0" smtClean="0"/>
            </a:br>
            <a:r>
              <a:rPr lang="en-GB" dirty="0" smtClean="0"/>
              <a:t>Thingspeak Reacts 	     </a:t>
            </a:r>
            <a:r>
              <a:rPr lang="en-GB" dirty="0" err="1" smtClean="0"/>
              <a:t>ThingHTTP</a:t>
            </a:r>
            <a:r>
              <a:rPr lang="en-GB" dirty="0" smtClean="0"/>
              <a:t>/</a:t>
            </a:r>
            <a:r>
              <a:rPr lang="en-GB" dirty="0" err="1" smtClean="0"/>
              <a:t>ThingTweet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8" y="1690688"/>
            <a:ext cx="5010849" cy="458359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4" y="2969867"/>
            <a:ext cx="4991797" cy="330441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4" y="1644304"/>
            <a:ext cx="4991798" cy="13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Home Hub :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proposed system will sense who is in the room and </a:t>
            </a:r>
            <a:r>
              <a:rPr lang="en-GB" dirty="0" smtClean="0"/>
              <a:t>perform </a:t>
            </a:r>
            <a:r>
              <a:rPr lang="en-GB" dirty="0"/>
              <a:t>specific actions based on this and some environmental factors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When there is someone detected in the room and the temperature is over </a:t>
            </a:r>
            <a:r>
              <a:rPr lang="en-GB" dirty="0" smtClean="0"/>
              <a:t>23 </a:t>
            </a:r>
            <a:r>
              <a:rPr lang="en-GB" dirty="0"/>
              <a:t>degrees then it would trigger the fan to run until the temperature falls below </a:t>
            </a:r>
            <a:r>
              <a:rPr lang="en-GB" dirty="0" smtClean="0"/>
              <a:t>22 degrees.  </a:t>
            </a:r>
          </a:p>
          <a:p>
            <a:pPr lvl="1"/>
            <a:r>
              <a:rPr lang="en-GB" dirty="0"/>
              <a:t>When someone is detected in the room and the time is before 8am or after 5pm then the lamp is automatically turned on. </a:t>
            </a:r>
            <a:endParaRPr lang="en-GB" dirty="0" smtClean="0"/>
          </a:p>
          <a:p>
            <a:r>
              <a:rPr lang="en-GB" dirty="0" smtClean="0"/>
              <a:t>The system will monitor the presence in the room. If a child is present without an adult for 3 minutes then a 5 second video is triggered</a:t>
            </a:r>
          </a:p>
          <a:p>
            <a:pPr lvl="1"/>
            <a:r>
              <a:rPr lang="en-GB" dirty="0" smtClean="0"/>
              <a:t>A web </a:t>
            </a:r>
            <a:r>
              <a:rPr lang="en-GB" dirty="0"/>
              <a:t>site which would show who is in the room at any point and the current </a:t>
            </a:r>
            <a:r>
              <a:rPr lang="en-GB" dirty="0" smtClean="0"/>
              <a:t>temperature and the last video taken</a:t>
            </a:r>
          </a:p>
          <a:p>
            <a:pPr lvl="1"/>
            <a:r>
              <a:rPr lang="en-GB" dirty="0" smtClean="0"/>
              <a:t>A Blynk app will show the current temperature the last video taken and also allow the user to trigger a video to be taken ad-hoc.</a:t>
            </a:r>
          </a:p>
          <a:p>
            <a:pPr lvl="1"/>
            <a:r>
              <a:rPr lang="en-GB" dirty="0" smtClean="0"/>
              <a:t>A tweet will be send to alert the user which will have a link to the last video taken.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Firebase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05" y="386919"/>
            <a:ext cx="2207232" cy="749680"/>
          </a:xfrm>
          <a:prstGeom prst="rect">
            <a:avLst/>
          </a:prstGeom>
        </p:spPr>
      </p:pic>
      <p:pic>
        <p:nvPicPr>
          <p:cNvPr id="5" name="Picture 4" descr="&lt;strong&gt;ThingSpeak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35" y="5045729"/>
            <a:ext cx="1919719" cy="425505"/>
          </a:xfrm>
          <a:prstGeom prst="rect">
            <a:avLst/>
          </a:prstGeom>
        </p:spPr>
      </p:pic>
      <p:pic>
        <p:nvPicPr>
          <p:cNvPr id="6" name="Picture 5" descr="&lt;strong&gt;IFTTT&lt;/strong&gt; Raises $24M in Funding |FinSM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38" y="4857571"/>
            <a:ext cx="1303379" cy="743737"/>
          </a:xfrm>
          <a:prstGeom prst="rect">
            <a:avLst/>
          </a:prstGeom>
        </p:spPr>
      </p:pic>
      <p:pic>
        <p:nvPicPr>
          <p:cNvPr id="7" name="Picture 2" descr="Apil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04" y="4874099"/>
            <a:ext cx="1544007" cy="6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171" y="5278003"/>
            <a:ext cx="979714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6297" y="3422471"/>
            <a:ext cx="979713" cy="143292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31" y="164644"/>
            <a:ext cx="2037686" cy="117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9" y="2086753"/>
            <a:ext cx="1441274" cy="2438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48244" y="5354404"/>
            <a:ext cx="1138240" cy="133770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25" y="2314944"/>
            <a:ext cx="1397221" cy="1323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8838" y="75851"/>
            <a:ext cx="20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Node.js Website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81356" y="2028155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877" y="5439571"/>
            <a:ext cx="131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239320" y="232631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Twitter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70" y="1662157"/>
            <a:ext cx="1022065" cy="20339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80256" y="1744443"/>
            <a:ext cx="9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Blynk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5" idx="0"/>
            <a:endCxn id="10" idx="2"/>
          </p:cNvCxnSpPr>
          <p:nvPr/>
        </p:nvCxnSpPr>
        <p:spPr>
          <a:xfrm flipV="1">
            <a:off x="4333895" y="1342849"/>
            <a:ext cx="3150379" cy="370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5" idx="1"/>
          </p:cNvCxnSpPr>
          <p:nvPr/>
        </p:nvCxnSpPr>
        <p:spPr>
          <a:xfrm>
            <a:off x="1551063" y="3305821"/>
            <a:ext cx="1822972" cy="19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6" idx="1"/>
          </p:cNvCxnSpPr>
          <p:nvPr/>
        </p:nvCxnSpPr>
        <p:spPr>
          <a:xfrm flipV="1">
            <a:off x="5293754" y="5229440"/>
            <a:ext cx="1345084" cy="2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7942217" y="5213114"/>
            <a:ext cx="312587" cy="1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0" idx="1"/>
          </p:cNvCxnSpPr>
          <p:nvPr/>
        </p:nvCxnSpPr>
        <p:spPr>
          <a:xfrm flipV="1">
            <a:off x="5461137" y="753747"/>
            <a:ext cx="1004294" cy="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4" idx="1"/>
          </p:cNvCxnSpPr>
          <p:nvPr/>
        </p:nvCxnSpPr>
        <p:spPr>
          <a:xfrm flipV="1">
            <a:off x="1551063" y="761759"/>
            <a:ext cx="1702842" cy="25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59861" y="837946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</a:t>
            </a:r>
            <a:endParaRPr lang="en-GB" sz="1000" dirty="0"/>
          </a:p>
        </p:txBody>
      </p:sp>
      <p:cxnSp>
        <p:nvCxnSpPr>
          <p:cNvPr id="68" name="Straight Arrow Connector 67"/>
          <p:cNvCxnSpPr>
            <a:stCxn id="7" idx="3"/>
            <a:endCxn id="9" idx="1"/>
          </p:cNvCxnSpPr>
          <p:nvPr/>
        </p:nvCxnSpPr>
        <p:spPr>
          <a:xfrm flipV="1">
            <a:off x="9798811" y="4138933"/>
            <a:ext cx="1337486" cy="107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3"/>
            <a:endCxn id="8" idx="1"/>
          </p:cNvCxnSpPr>
          <p:nvPr/>
        </p:nvCxnSpPr>
        <p:spPr>
          <a:xfrm>
            <a:off x="9798811" y="5213114"/>
            <a:ext cx="1311360" cy="7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68463" y="2468906"/>
            <a:ext cx="77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 to get Data</a:t>
            </a:r>
            <a:endParaRPr lang="en-GB" sz="1000" dirty="0"/>
          </a:p>
        </p:txBody>
      </p:sp>
      <p:cxnSp>
        <p:nvCxnSpPr>
          <p:cNvPr id="94" name="Straight Arrow Connector 93"/>
          <p:cNvCxnSpPr>
            <a:stCxn id="11" idx="3"/>
            <a:endCxn id="18" idx="1"/>
          </p:cNvCxnSpPr>
          <p:nvPr/>
        </p:nvCxnSpPr>
        <p:spPr>
          <a:xfrm flipV="1">
            <a:off x="1551063" y="2679118"/>
            <a:ext cx="2482607" cy="626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2676" y="2661889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Temp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5919" y="2997901"/>
            <a:ext cx="60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Request</a:t>
            </a:r>
            <a:endParaRPr lang="en-GB" sz="1000" dirty="0"/>
          </a:p>
        </p:txBody>
      </p:sp>
      <p:sp>
        <p:nvSpPr>
          <p:cNvPr id="102" name="Up Arrow 101"/>
          <p:cNvSpPr/>
          <p:nvPr/>
        </p:nvSpPr>
        <p:spPr>
          <a:xfrm>
            <a:off x="582362" y="4557216"/>
            <a:ext cx="484632" cy="7854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894313" y="4913808"/>
            <a:ext cx="864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Advertising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089194" y="1408483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+ Data</a:t>
            </a:r>
            <a:endParaRPr lang="en-GB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23353" y="4024714"/>
            <a:ext cx="100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Data + URL</a:t>
            </a:r>
            <a:endParaRPr lang="en-GB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655417" y="5048527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</a:t>
            </a:r>
            <a:endParaRPr lang="en-GB" sz="1000" dirty="0"/>
          </a:p>
        </p:txBody>
      </p:sp>
      <p:cxnSp>
        <p:nvCxnSpPr>
          <p:cNvPr id="108" name="Straight Arrow Connector 107"/>
          <p:cNvCxnSpPr>
            <a:stCxn id="5" idx="0"/>
            <a:endCxn id="13" idx="1"/>
          </p:cNvCxnSpPr>
          <p:nvPr/>
        </p:nvCxnSpPr>
        <p:spPr>
          <a:xfrm flipV="1">
            <a:off x="4333895" y="2976647"/>
            <a:ext cx="3889830" cy="206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9344" y="3368985"/>
            <a:ext cx="95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Tweet Request with URL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877" y="260517"/>
            <a:ext cx="225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Overview </a:t>
            </a:r>
          </a:p>
          <a:p>
            <a:r>
              <a:rPr lang="en-GB" sz="2800" b="1" dirty="0" smtClean="0">
                <a:solidFill>
                  <a:srgbClr val="0070C0"/>
                </a:solidFill>
              </a:rPr>
              <a:t>Graphic</a:t>
            </a:r>
            <a:endParaRPr lang="en-GB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Camera and BLE Tiles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GB" dirty="0" smtClean="0"/>
              <a:t>The Raspberry Pi is the hub of this Smart Home System. It has a camera, SenseHat and LED attached.</a:t>
            </a:r>
          </a:p>
          <a:p>
            <a:pPr lvl="4"/>
            <a:r>
              <a:rPr lang="en-GB" dirty="0" smtClean="0"/>
              <a:t>Users of the System will use BLE tiles, one is set up to be recognised as a Child Tile and the other as an Adult tile.</a:t>
            </a:r>
          </a:p>
          <a:p>
            <a:pPr lvl="4"/>
            <a:r>
              <a:rPr lang="en-GB" dirty="0" smtClean="0"/>
              <a:t>The Pi is programmed as follows: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Scans for Bluetooth devices and recognises the Child and Adult Tile if found.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Determine if the Child and Adult tiles are within the room range using RSSI.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If Child is in room and Adult has not been in room for 3 min, and a video has not been taken for 3 minutes then a 5 second video is taken and stored on Firebase Storage. Entries are also added to the Firebase Realtime Database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Blynk app can also be used to trigger a video to be taken regardless of who is in the room using the “Start Recording” button in the app.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last taken video will be available to view on the Blynk app and also on a Node.js website.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2" y="1872122"/>
            <a:ext cx="1441274" cy="2438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869" y="1813524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004571" y="4511548"/>
            <a:ext cx="1138240" cy="141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386" y="4619398"/>
            <a:ext cx="13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Pi and WiFi Lamp/Fan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The Raspberry Pi will use the SenseHat to monitor the room temperature.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Every 30 seconds it sends information to a Thingspeak Channel.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Temperature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light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fan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Indicators of Adult/Child present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The firebase public URL of the video taken.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5 Reacts have been set up in Thingspeak.</a:t>
            </a:r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TurnOnLight </a:t>
            </a:r>
            <a:r>
              <a:rPr lang="en-GB" dirty="0" smtClean="0">
                <a:sym typeface="Wingdings" panose="05000000000000000000" pitchFamily="2" charset="2"/>
              </a:rPr>
              <a:t> ThingHTTP which triggers IFTTT API to turn on light)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TurnOffLight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</a:t>
            </a:r>
            <a:r>
              <a:rPr lang="en-GB" dirty="0">
                <a:sym typeface="Wingdings" panose="05000000000000000000" pitchFamily="2" charset="2"/>
              </a:rPr>
              <a:t>light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on </a:t>
            </a:r>
            <a:r>
              <a:rPr lang="en-GB" dirty="0" smtClean="0">
                <a:sym typeface="Wingdings" panose="05000000000000000000" pitchFamily="2" charset="2"/>
              </a:rPr>
              <a:t>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VideoTakenTweet </a:t>
            </a:r>
            <a:r>
              <a:rPr lang="en-GB" dirty="0" smtClean="0">
                <a:sym typeface="Wingdings" panose="05000000000000000000" pitchFamily="2" charset="2"/>
              </a:rPr>
              <a:t> ThingTweet send a tweet with the URL of Video</a:t>
            </a:r>
            <a:endParaRPr lang="en-GB" dirty="0"/>
          </a:p>
        </p:txBody>
      </p:sp>
      <p:pic>
        <p:nvPicPr>
          <p:cNvPr id="4" name="Picture 3" descr="&lt;strong&gt;ThingSpeak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19719" cy="425505"/>
          </a:xfrm>
          <a:prstGeom prst="rect">
            <a:avLst/>
          </a:prstGeom>
        </p:spPr>
      </p:pic>
      <p:pic>
        <p:nvPicPr>
          <p:cNvPr id="5" name="Picture 4" descr="&lt;strong&gt;IFTTT&lt;/strong&gt; Raises $24M in Funding |FinSM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58"/>
            <a:ext cx="1919719" cy="743737"/>
          </a:xfrm>
          <a:prstGeom prst="rect">
            <a:avLst/>
          </a:prstGeom>
        </p:spPr>
      </p:pic>
      <p:pic>
        <p:nvPicPr>
          <p:cNvPr id="6" name="Picture 2" descr="Apil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65145"/>
            <a:ext cx="1919718" cy="8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98" y="4703916"/>
            <a:ext cx="979714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758" y="4731813"/>
            <a:ext cx="796313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Website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56217" y="1526798"/>
            <a:ext cx="5697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website built in Node.js and using JavaScript and JSON. It uses the handlebars template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Functionality has been built to allow a user to register for the website and only then a user can log-in.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authenticated users can login and view the last video taken and the dashboard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JSON files are used to store the user information</a:t>
            </a:r>
            <a:endParaRPr lang="en-GB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68" y="4389120"/>
            <a:ext cx="4206962" cy="240876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" y="1690689"/>
            <a:ext cx="4552988" cy="24368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" y="4389120"/>
            <a:ext cx="4548999" cy="24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Continued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164"/>
            <a:ext cx="6246504" cy="3931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1691" y="1690687"/>
            <a:ext cx="5068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is retrieved for the Dashboard from Thingspeak using a API call retrieving data into a JSON object. This data is passed down to the handlebars view from the Dashboard controller. This data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Adult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Child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current room temperature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URL of the Firebase storage video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Blynk App Functionality</a:t>
            </a:r>
            <a:endParaRPr lang="en-GB" dirty="0"/>
          </a:p>
        </p:txBody>
      </p:sp>
      <p:sp>
        <p:nvSpPr>
          <p:cNvPr id="4" name="AutoShape 2" descr="Image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/>
            <a:r>
              <a:rPr lang="en-GB" dirty="0" smtClean="0"/>
              <a:t>A Blynk app has been built which will both take information from the Pi Smart Hub and also send instructions to the Smart Hub</a:t>
            </a:r>
          </a:p>
          <a:p>
            <a:pPr marL="2286000" lvl="5" indent="0">
              <a:buNone/>
            </a:pPr>
            <a:endParaRPr lang="en-GB" dirty="0" smtClean="0"/>
          </a:p>
          <a:p>
            <a:pPr lvl="5"/>
            <a:r>
              <a:rPr lang="en-GB" dirty="0" smtClean="0"/>
              <a:t>The current room temperature is sent to the Blynk app every 5 seconds. I did try to send the info of who was in the room, but there seems to be a known issue with IOS where only one feed from the Pi works at a time to Blynk.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There is a button on the Blynk app ‘Start Recording’ which when pressed will send an instruction to the Smart Hub to trigger a 5 second video to be taken. This video is taken regardless of the presence in the room of adult or child.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Finally the last video taken will be displayed in the Blynk application.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" y="1933303"/>
            <a:ext cx="2021102" cy="42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Information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32"/>
            <a:ext cx="7156687" cy="1647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1514"/>
            <a:ext cx="660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New videos will trigger a tweet like this to be sent which will include</a:t>
            </a:r>
          </a:p>
          <a:p>
            <a:r>
              <a:rPr lang="en-GB" dirty="0" smtClean="0"/>
              <a:t>The ULR of the latest video taken:</a:t>
            </a:r>
            <a:endParaRPr lang="en-GB" dirty="0"/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838200" y="4375052"/>
            <a:ext cx="6603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Link to the Glitch Node.js website:</a:t>
            </a:r>
          </a:p>
          <a:p>
            <a:r>
              <a:rPr lang="en-GB" dirty="0" smtClean="0">
                <a:hlinkClick r:id="rId3"/>
              </a:rPr>
              <a:t>https://smart-home-hub.glitch.me/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Logon Details: 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frankwalsh@gmail.com</a:t>
            </a:r>
            <a:endParaRPr lang="en-GB" dirty="0" smtClean="0"/>
          </a:p>
          <a:p>
            <a:r>
              <a:rPr lang="en-GB" dirty="0" smtClean="0"/>
              <a:t>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0399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908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Raspberry Pi Smart Home Hub</vt:lpstr>
      <vt:lpstr>Smart Home Hub : Objective</vt:lpstr>
      <vt:lpstr>PowerPoint Presentation</vt:lpstr>
      <vt:lpstr>Overview of Camera and BLE Tiles Function </vt:lpstr>
      <vt:lpstr>Overview of Pi and WiFi Lamp/Fan</vt:lpstr>
      <vt:lpstr>Overview of Website</vt:lpstr>
      <vt:lpstr>Website Continued</vt:lpstr>
      <vt:lpstr>Blynk App Functionality</vt:lpstr>
      <vt:lpstr>Additional Information</vt:lpstr>
      <vt:lpstr>Information Page on Website</vt:lpstr>
      <vt:lpstr>Appendix A:  Thingspeak Reacts       ThingHTTP/ThingTweet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Home Monitoring System</dc:title>
  <dc:creator>HP 650</dc:creator>
  <cp:lastModifiedBy>HP 650</cp:lastModifiedBy>
  <cp:revision>32</cp:revision>
  <dcterms:created xsi:type="dcterms:W3CDTF">2020-12-19T10:59:06Z</dcterms:created>
  <dcterms:modified xsi:type="dcterms:W3CDTF">2020-12-31T17:43:48Z</dcterms:modified>
</cp:coreProperties>
</file>