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44DFF00-FED5-488A-BFB6-FF50F804A34A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6600"/>
    <a:srgbClr val="FF0066"/>
    <a:srgbClr val="FF8800"/>
    <a:srgbClr val="000000"/>
    <a:srgbClr val="009900"/>
    <a:srgbClr val="FF5050"/>
    <a:srgbClr val="EE4411"/>
    <a:srgbClr val="DDDDD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369" autoAdjust="0"/>
    <p:restoredTop sz="65468" autoAdjust="0"/>
  </p:normalViewPr>
  <p:slideViewPr>
    <p:cSldViewPr snapToObjects="1">
      <p:cViewPr>
        <p:scale>
          <a:sx n="52" d="100"/>
          <a:sy n="52" d="100"/>
        </p:scale>
        <p:origin x="-1662" y="-156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0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8D383F-8485-4392-A08C-DC55DAB0713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6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37CB80-24A1-4227-A9C6-332739F8979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0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7CB80-24A1-4227-A9C6-332739F89793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9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ARTE_pr_PPt_Punt"/>
          <p:cNvPicPr>
            <a:picLocks noChangeAspect="1" noChangeArrowheads="1"/>
          </p:cNvPicPr>
          <p:nvPr/>
        </p:nvPicPr>
        <p:blipFill>
          <a:blip r:embed="rId2" cstate="print"/>
          <a:srcRect t="20750"/>
          <a:stretch>
            <a:fillRect/>
          </a:stretch>
        </p:blipFill>
        <p:spPr bwMode="auto">
          <a:xfrm>
            <a:off x="0" y="0"/>
            <a:ext cx="9144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0" descr="Artesis_technologie_op_titelblad_cursus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4989513"/>
            <a:ext cx="412115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722313" y="438150"/>
            <a:ext cx="7934325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rtesis_iw_op_titelblad_cursu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963" y="5005388"/>
            <a:ext cx="4627562" cy="15478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CF3907D2-21E1-4B62-9775-BCD56687001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81813" y="0"/>
            <a:ext cx="2052637" cy="6230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22313" y="0"/>
            <a:ext cx="6007100" cy="6230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9229BAD4-CC0C-40FC-B141-0894BC8D18F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22313" y="3856038"/>
            <a:ext cx="82121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nl-NL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0"/>
            <a:ext cx="7699375" cy="92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22313" y="1328738"/>
            <a:ext cx="8212137" cy="4902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nl-NL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821CD4D-469F-402E-9899-5EFE8569E13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800E5150-9E48-413D-910E-F95B3FDF518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22313" y="1328738"/>
            <a:ext cx="4029075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03788" y="1328738"/>
            <a:ext cx="4030662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48DC4EF-E600-43B3-BD53-B0CDB2B6D4E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5A3AAC2E-7098-42B1-8D78-13F02956ED4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EC7690FA-EA7A-4E90-B19E-E938E6133261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B60972AA-3ACD-4261-84BD-1B5637D268C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356E6ABD-4DE0-49CE-B80D-D447A92A60A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C853C463-5BAE-4902-BC9C-1E75CBF0A85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0"/>
            <a:ext cx="7699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1328738"/>
            <a:ext cx="8212137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8275" y="6470650"/>
            <a:ext cx="2406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43C0C1BC-814E-4F39-8890-7FB665C099B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9144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latin typeface="+mn-lt"/>
              <a:cs typeface="+mn-cs"/>
            </a:endParaRPr>
          </a:p>
        </p:txBody>
      </p:sp>
      <p:pic>
        <p:nvPicPr>
          <p:cNvPr id="2" name="Picture 40" descr="ARTE_lo_RGB_hor_ha_klein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21688" y="157163"/>
            <a:ext cx="5556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22313" y="438150"/>
            <a:ext cx="7831137" cy="1095375"/>
          </a:xfrm>
        </p:spPr>
        <p:txBody>
          <a:bodyPr/>
          <a:lstStyle/>
          <a:p>
            <a:r>
              <a:rPr lang="en-US" dirty="0" smtClean="0"/>
              <a:t>4 – Quiz</a:t>
            </a:r>
            <a:endParaRPr lang="en-US" dirty="0"/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7352314" y="2941638"/>
            <a:ext cx="10868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1400" b="1" dirty="0" smtClean="0">
                <a:solidFill>
                  <a:schemeClr val="bg1"/>
                </a:solidFill>
              </a:rPr>
              <a:t>Jerry Bracke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/>
              <a:t>9</a:t>
            </a:r>
            <a:r>
              <a:rPr lang="nl-BE" sz="2400" dirty="0" smtClean="0"/>
              <a:t>. Het secundaire voordeel van een </a:t>
            </a:r>
            <a:r>
              <a:rPr lang="nl-BE" sz="2400" dirty="0" err="1" smtClean="0"/>
              <a:t>switching</a:t>
            </a:r>
            <a:r>
              <a:rPr lang="nl-BE" sz="2400" dirty="0" smtClean="0"/>
              <a:t> modulator:</a:t>
            </a:r>
          </a:p>
          <a:p>
            <a:pPr marL="0" indent="0">
              <a:buNone/>
            </a:pP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Een analoge multiplier kan gebruikt worden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err="1"/>
              <a:t>Frequency</a:t>
            </a:r>
            <a:r>
              <a:rPr lang="nl-BE" sz="2400" dirty="0"/>
              <a:t> </a:t>
            </a:r>
            <a:r>
              <a:rPr lang="nl-BE" sz="2400" dirty="0" err="1"/>
              <a:t>upconversion</a:t>
            </a: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De mogelijkheid om digitale signalen te gebruiken</a:t>
            </a: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Geen generatie van </a:t>
            </a:r>
            <a:r>
              <a:rPr lang="nl-BE" sz="2400" dirty="0" err="1" smtClean="0"/>
              <a:t>harmonischen</a:t>
            </a:r>
            <a:endParaRPr lang="nl-BE" sz="2400" dirty="0" smtClean="0"/>
          </a:p>
          <a:p>
            <a:pPr marL="0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364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smtClean="0"/>
              <a:t>10. SSB is minder gevoelig voor:</a:t>
            </a:r>
          </a:p>
          <a:p>
            <a:pPr marL="0" indent="0">
              <a:buNone/>
            </a:pP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err="1" smtClean="0"/>
              <a:t>Shadow</a:t>
            </a:r>
            <a:r>
              <a:rPr lang="nl-BE" sz="2400" dirty="0" smtClean="0"/>
              <a:t> fading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err="1" smtClean="0"/>
              <a:t>Multipath</a:t>
            </a:r>
            <a:r>
              <a:rPr lang="nl-BE" sz="2400" dirty="0" smtClean="0"/>
              <a:t> fading</a:t>
            </a: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err="1" smtClean="0"/>
              <a:t>Frequency</a:t>
            </a:r>
            <a:r>
              <a:rPr lang="nl-BE" sz="2400" dirty="0" smtClean="0"/>
              <a:t> </a:t>
            </a:r>
            <a:r>
              <a:rPr lang="nl-BE" sz="2400" dirty="0" err="1" smtClean="0"/>
              <a:t>selective</a:t>
            </a:r>
            <a:r>
              <a:rPr lang="nl-BE" sz="2400" dirty="0" smtClean="0"/>
              <a:t> fading</a:t>
            </a: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err="1" smtClean="0"/>
              <a:t>Ionospherische</a:t>
            </a:r>
            <a:r>
              <a:rPr lang="nl-BE" sz="2400" dirty="0" smtClean="0"/>
              <a:t> refractie</a:t>
            </a:r>
          </a:p>
          <a:p>
            <a:pPr marL="0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70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Statistieken per vraag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821CD4D-469F-402E-9899-5EFE8569E13C}" type="slidenum">
              <a:rPr lang="nl-NL" smtClean="0"/>
              <a:pPr/>
              <a:t>12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oomfoCharts1" r:id="rId2" imgW="7810279" imgH="5257800"/>
        </mc:Choice>
        <mc:Fallback>
          <p:control name="oomfoCharts1" r:id="rId2" imgW="7810279" imgH="525780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213" y="1125538"/>
                  <a:ext cx="7813675" cy="5256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87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Score per persoon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 smtClean="0"/>
              <a:t>© </a:t>
            </a:r>
            <a:r>
              <a:rPr lang="nl-NL" b="1" smtClean="0"/>
              <a:t>artesis</a:t>
            </a:r>
            <a:r>
              <a:rPr lang="nl-NL" smtClean="0"/>
              <a:t> 2008 | </a:t>
            </a:r>
            <a:fld id="{6821CD4D-469F-402E-9899-5EFE8569E13C}" type="slidenum">
              <a:rPr lang="nl-NL" smtClean="0"/>
              <a:pPr/>
              <a:t>13</a:t>
            </a:fld>
            <a:endParaRPr lang="nl-N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1" name="oomfoCharts1" r:id="rId2" imgW="8248620" imgH="5362499"/>
        </mc:Choice>
        <mc:Fallback>
          <p:control name="oomfoCharts1" r:id="rId2" imgW="8248620" imgH="5362499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3" y="1089025"/>
                  <a:ext cx="8245475" cy="5364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74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1. Het grote voordeel van SSB modulatie t.o.v. AM modulatie is:</a:t>
            </a:r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Maximale range met minimum vermogen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Eenvoudige carrier </a:t>
            </a:r>
            <a:r>
              <a:rPr lang="nl-BE" dirty="0" err="1" smtClean="0"/>
              <a:t>herinjectie</a:t>
            </a: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Eliminatie van carrier interferentie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Maximale range en eliminatie carrier interferentie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36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2. Het ruisvoordeel van SSB </a:t>
            </a:r>
            <a:r>
              <a:rPr lang="nl-BE" dirty="0" err="1" smtClean="0"/>
              <a:t>tov</a:t>
            </a:r>
            <a:r>
              <a:rPr lang="nl-BE" dirty="0" smtClean="0"/>
              <a:t> AM is:</a:t>
            </a:r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3-5 dB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5-7 dB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8-10 dB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10-12 dB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50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3. Wat is het verschil tussen een </a:t>
            </a:r>
            <a:r>
              <a:rPr lang="nl-BE" dirty="0" err="1" smtClean="0"/>
              <a:t>balanced</a:t>
            </a:r>
            <a:r>
              <a:rPr lang="nl-BE" dirty="0" smtClean="0"/>
              <a:t> modulator en een standaard modulator? In de </a:t>
            </a:r>
            <a:r>
              <a:rPr lang="nl-BE" dirty="0" err="1" smtClean="0"/>
              <a:t>balanced</a:t>
            </a:r>
            <a:r>
              <a:rPr lang="nl-BE" dirty="0" smtClean="0"/>
              <a:t> modulator geldt:</a:t>
            </a:r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Geen carrier in output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180° fase verschil tussen zijbanden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Enkel één zijband als output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err="1" smtClean="0"/>
              <a:t>Harmonischen</a:t>
            </a:r>
            <a:r>
              <a:rPr lang="nl-BE" dirty="0" smtClean="0"/>
              <a:t> worden onderdrukt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95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In </a:t>
            </a:r>
            <a:r>
              <a:rPr lang="en-US" dirty="0" err="1" smtClean="0"/>
              <a:t>een</a:t>
            </a:r>
            <a:r>
              <a:rPr lang="en-US" dirty="0" smtClean="0"/>
              <a:t> balanced-ring </a:t>
            </a:r>
            <a:r>
              <a:rPr lang="en-US" dirty="0"/>
              <a:t>modulator, </a:t>
            </a:r>
            <a:r>
              <a:rPr lang="en-US" dirty="0" err="1" smtClean="0"/>
              <a:t>wordt</a:t>
            </a:r>
            <a:r>
              <a:rPr lang="en-US" dirty="0" smtClean="0"/>
              <a:t> carrier </a:t>
            </a:r>
            <a:r>
              <a:rPr lang="en-US" dirty="0" err="1" smtClean="0"/>
              <a:t>onderdrukking</a:t>
            </a:r>
            <a:r>
              <a:rPr lang="en-US" dirty="0" smtClean="0"/>
              <a:t> </a:t>
            </a:r>
            <a:r>
              <a:rPr lang="en-US" dirty="0" err="1" smtClean="0"/>
              <a:t>bekomen</a:t>
            </a:r>
            <a:r>
              <a:rPr lang="en-US" dirty="0" smtClean="0"/>
              <a:t> door:</a:t>
            </a:r>
            <a:endParaRPr lang="en-US" dirty="0"/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Dual-gate FET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Center </a:t>
            </a:r>
            <a:r>
              <a:rPr lang="nl-BE" dirty="0" err="1" smtClean="0"/>
              <a:t>tapped</a:t>
            </a:r>
            <a:r>
              <a:rPr lang="nl-BE" dirty="0" smtClean="0"/>
              <a:t> </a:t>
            </a:r>
            <a:r>
              <a:rPr lang="nl-BE" dirty="0" err="1" smtClean="0"/>
              <a:t>transformers</a:t>
            </a: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Non-</a:t>
            </a:r>
            <a:r>
              <a:rPr lang="nl-BE" dirty="0" err="1" smtClean="0"/>
              <a:t>lineariteit</a:t>
            </a:r>
            <a:r>
              <a:rPr lang="nl-BE" dirty="0" smtClean="0"/>
              <a:t> van diodes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Symmetrische differentiële versterkers</a:t>
            </a:r>
          </a:p>
        </p:txBody>
      </p:sp>
    </p:spTree>
    <p:extLst>
      <p:ext uri="{BB962C8B-B14F-4D97-AF65-F5344CB8AC3E}">
        <p14:creationId xmlns:p14="http://schemas.microsoft.com/office/powerpoint/2010/main" val="18505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Het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DSB-SC </a:t>
            </a:r>
            <a:r>
              <a:rPr lang="en-US" dirty="0" err="1" smtClean="0"/>
              <a:t>signaal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vormen</a:t>
            </a:r>
            <a:r>
              <a:rPr lang="en-US" dirty="0" smtClean="0"/>
              <a:t> tot </a:t>
            </a:r>
            <a:r>
              <a:rPr lang="en-US" dirty="0" err="1" smtClean="0"/>
              <a:t>een</a:t>
            </a:r>
            <a:r>
              <a:rPr lang="en-US" dirty="0" smtClean="0"/>
              <a:t> SSB-SC </a:t>
            </a:r>
            <a:r>
              <a:rPr lang="en-US" dirty="0" err="1" smtClean="0"/>
              <a:t>signaal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Kristal filter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Keramische filter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Mechanische filter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Tank circuit</a:t>
            </a:r>
          </a:p>
        </p:txBody>
      </p:sp>
    </p:spTree>
    <p:extLst>
      <p:ext uri="{BB962C8B-B14F-4D97-AF65-F5344CB8AC3E}">
        <p14:creationId xmlns:p14="http://schemas.microsoft.com/office/powerpoint/2010/main" val="1169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328738"/>
            <a:ext cx="8421687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voordeel</a:t>
            </a:r>
            <a:r>
              <a:rPr lang="en-US" dirty="0" smtClean="0"/>
              <a:t> van de phase shift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t.o.v</a:t>
            </a:r>
            <a:r>
              <a:rPr lang="en-US" dirty="0" smtClean="0"/>
              <a:t>. de filter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SSB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genereren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Geen hoge Q filters hoeven gebruikt te worden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Geen extra </a:t>
            </a:r>
            <a:r>
              <a:rPr lang="nl-BE" dirty="0" err="1" smtClean="0"/>
              <a:t>intermediate</a:t>
            </a:r>
            <a:r>
              <a:rPr lang="nl-BE" dirty="0" smtClean="0"/>
              <a:t> </a:t>
            </a:r>
            <a:r>
              <a:rPr lang="nl-BE" dirty="0" err="1" smtClean="0"/>
              <a:t>balanced</a:t>
            </a:r>
            <a:r>
              <a:rPr lang="nl-BE" dirty="0" smtClean="0"/>
              <a:t> modulators vereist 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Het is eenvoudiger om van zijband te veranderen</a:t>
            </a:r>
          </a:p>
          <a:p>
            <a:pPr marL="514350" indent="-514350">
              <a:buFont typeface="+mj-lt"/>
              <a:buAutoNum type="alphaLcParenR"/>
            </a:pPr>
            <a:r>
              <a:rPr lang="nl-BE" dirty="0" smtClean="0"/>
              <a:t>Zowel a, b en c</a:t>
            </a:r>
          </a:p>
        </p:txBody>
      </p:sp>
    </p:spTree>
    <p:extLst>
      <p:ext uri="{BB962C8B-B14F-4D97-AF65-F5344CB8AC3E}">
        <p14:creationId xmlns:p14="http://schemas.microsoft.com/office/powerpoint/2010/main" val="361263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smtClean="0"/>
              <a:t>7. Een SSB ontvanger recupereert het informatie signaal door:</a:t>
            </a:r>
          </a:p>
          <a:p>
            <a:pPr marL="514350" indent="-514350">
              <a:buFont typeface="+mj-lt"/>
              <a:buAutoNum type="arabicPeriod"/>
            </a:pPr>
            <a:endParaRPr lang="nl-BE" sz="2400" dirty="0"/>
          </a:p>
          <a:p>
            <a:pPr marL="514350" indent="-514350">
              <a:buFont typeface="+mj-lt"/>
              <a:buAutoNum type="arabicPeriod"/>
            </a:pPr>
            <a:r>
              <a:rPr lang="nl-BE" sz="2400" dirty="0" smtClean="0"/>
              <a:t>De USB en LSB signalen met elkaar te vermenigvuldigen en de resulterende verschil frequenties te verwijderen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 smtClean="0"/>
              <a:t>De USB of LSB signalen te vermenigvuldigen met de intern gegenereerde carrier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 err="1" smtClean="0"/>
              <a:t>Harmonischen</a:t>
            </a:r>
            <a:r>
              <a:rPr lang="nl-BE" sz="2400" dirty="0" smtClean="0"/>
              <a:t> te filteren van de ontvangen zijband frequenties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 smtClean="0"/>
              <a:t>De DC component te versterken door “</a:t>
            </a:r>
            <a:r>
              <a:rPr lang="nl-BE" sz="2400" dirty="0" err="1" smtClean="0"/>
              <a:t>mixing</a:t>
            </a:r>
            <a:r>
              <a:rPr lang="nl-BE" sz="2400" dirty="0" smtClean="0"/>
              <a:t>”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774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Quiz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smtClean="0"/>
              <a:t>8. SSB is minder geschikt voor transmissie van:</a:t>
            </a:r>
          </a:p>
          <a:p>
            <a:pPr marL="0" indent="0">
              <a:buNone/>
            </a:pPr>
            <a:endParaRPr lang="nl-BE" sz="2400" dirty="0"/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Code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Muziek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Stem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/>
              <a:t>Allen hierboven</a:t>
            </a:r>
          </a:p>
          <a:p>
            <a:pPr marL="0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87510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">
      <a:dk1>
        <a:srgbClr val="666666"/>
      </a:dk1>
      <a:lt1>
        <a:srgbClr val="FFFFFF"/>
      </a:lt1>
      <a:dk2>
        <a:srgbClr val="666666"/>
      </a:dk2>
      <a:lt2>
        <a:srgbClr val="330000"/>
      </a:lt2>
      <a:accent1>
        <a:srgbClr val="FF8800"/>
      </a:accent1>
      <a:accent2>
        <a:srgbClr val="EE4411"/>
      </a:accent2>
      <a:accent3>
        <a:srgbClr val="FFFFFF"/>
      </a:accent3>
      <a:accent4>
        <a:srgbClr val="565656"/>
      </a:accent4>
      <a:accent5>
        <a:srgbClr val="FFC3AA"/>
      </a:accent5>
      <a:accent6>
        <a:srgbClr val="D83D0E"/>
      </a:accent6>
      <a:hlink>
        <a:srgbClr val="0077CC"/>
      </a:hlink>
      <a:folHlink>
        <a:srgbClr val="22AA2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Inleiding</Template>
  <TotalTime>38759</TotalTime>
  <Words>339</Words>
  <Application>Microsoft Office PowerPoint</Application>
  <PresentationFormat>Diavoorstelling (4:3)</PresentationFormat>
  <Paragraphs>77</Paragraphs>
  <Slides>13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Thema1</vt:lpstr>
      <vt:lpstr>4 – 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Statistieken per vraag</vt:lpstr>
      <vt:lpstr>Score per persoon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naar de haalbaarheid van een gebruiksvriendelijke graphical user interface voor SCILAB</dc:title>
  <dc:creator>Danny</dc:creator>
  <cp:lastModifiedBy>David</cp:lastModifiedBy>
  <cp:revision>1382</cp:revision>
  <dcterms:created xsi:type="dcterms:W3CDTF">2007-04-30T11:01:46Z</dcterms:created>
  <dcterms:modified xsi:type="dcterms:W3CDTF">2013-05-13T08:18:10Z</dcterms:modified>
</cp:coreProperties>
</file>