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94893-EC54-4083-8790-6F6BB04392CE}" type="datetimeFigureOut">
              <a:rPr lang="nl-BE" smtClean="0"/>
              <a:t>17/05/2013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EE17E-7E21-4022-9969-7E772929FB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23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07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89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632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468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6748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630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7071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73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051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8ADC0-2198-4A21-ADD3-EE001E91ED43}" type="datetimeFigureOut">
              <a:rPr lang="nl-BE" smtClean="0"/>
              <a:t>17/05/2013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21" name="Rechthoe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hoe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hoe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17/05/2013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17/05/2013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elijkbenige driehoe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17/05/2013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8ADC0-2198-4A21-ADD3-EE001E91ED43}" type="datetimeFigureOut">
              <a:rPr lang="nl-BE" smtClean="0"/>
              <a:t>17/05/2013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17/05/2013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17/05/2013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17/05/2013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Gelijkbenige driehoe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17/05/2013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5" name="Rechte verbindingslijn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elijkbenige driehoe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17/05/2013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lijkbenige driehoe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17/05/2013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lijkbenige driehoe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8ADC0-2198-4A21-ADD3-EE001E91ED43}" type="datetimeFigureOut">
              <a:rPr lang="nl-BE" smtClean="0"/>
              <a:t>17/05/2013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28" name="Rechte verbindingslijn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Rechte verbindingslijn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lijkbenige driehoe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InterSmart</a:t>
            </a:r>
            <a:r>
              <a:rPr lang="nl-BE" dirty="0" smtClean="0"/>
              <a:t> Demo Quiz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David De Beuckelaer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11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Vraag 9: </a:t>
            </a:r>
            <a:r>
              <a:rPr lang="en-US" dirty="0"/>
              <a:t>Web pages often have a background </a:t>
            </a:r>
            <a:r>
              <a:rPr lang="en-US" dirty="0" smtClean="0"/>
              <a:t>color </a:t>
            </a:r>
            <a:r>
              <a:rPr lang="en-US" dirty="0"/>
              <a:t>or image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Any </a:t>
            </a:r>
            <a:r>
              <a:rPr lang="en-US" dirty="0"/>
              <a:t>background is OK so long as text remain easy to </a:t>
            </a:r>
            <a:r>
              <a:rPr lang="en-US" dirty="0" smtClean="0"/>
              <a:t>read</a:t>
            </a:r>
          </a:p>
          <a:p>
            <a:endParaRPr lang="en-US" dirty="0"/>
          </a:p>
          <a:p>
            <a:r>
              <a:rPr lang="en-US" dirty="0" smtClean="0"/>
              <a:t>B) Any </a:t>
            </a:r>
            <a:r>
              <a:rPr lang="en-US" dirty="0"/>
              <a:t>interesting background is </a:t>
            </a:r>
            <a:r>
              <a:rPr lang="en-US" dirty="0" smtClean="0"/>
              <a:t>good</a:t>
            </a:r>
          </a:p>
          <a:p>
            <a:endParaRPr lang="en-US" dirty="0"/>
          </a:p>
          <a:p>
            <a:r>
              <a:rPr lang="en-US" dirty="0" smtClean="0"/>
              <a:t>C) Backgrounds </a:t>
            </a:r>
            <a:r>
              <a:rPr lang="en-US" dirty="0"/>
              <a:t>are unnecessary and should be </a:t>
            </a:r>
            <a:r>
              <a:rPr lang="en-US" dirty="0" smtClean="0"/>
              <a:t>avoided</a:t>
            </a:r>
          </a:p>
          <a:p>
            <a:endParaRPr lang="en-US" dirty="0"/>
          </a:p>
          <a:p>
            <a:r>
              <a:rPr lang="en-US" dirty="0" smtClean="0"/>
              <a:t>D) The </a:t>
            </a:r>
            <a:r>
              <a:rPr lang="en-US" dirty="0"/>
              <a:t>more detailed and </a:t>
            </a:r>
            <a:r>
              <a:rPr lang="en-US" dirty="0" err="1"/>
              <a:t>colourful</a:t>
            </a:r>
            <a:r>
              <a:rPr lang="en-US" dirty="0"/>
              <a:t>, the better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94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Vraag 10:What is </a:t>
            </a:r>
            <a:r>
              <a:rPr lang="nl-BE" dirty="0" err="1" smtClean="0"/>
              <a:t>InterSmart</a:t>
            </a:r>
            <a:r>
              <a:rPr lang="nl-BE" dirty="0" smtClean="0"/>
              <a:t> ?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A) A </a:t>
            </a:r>
            <a:r>
              <a:rPr lang="nl-BE" dirty="0" err="1" smtClean="0"/>
              <a:t>Twitter</a:t>
            </a:r>
            <a:r>
              <a:rPr lang="nl-BE" dirty="0"/>
              <a:t> </a:t>
            </a:r>
            <a:r>
              <a:rPr lang="nl-BE" dirty="0" err="1" smtClean="0"/>
              <a:t>Based</a:t>
            </a:r>
            <a:r>
              <a:rPr lang="nl-BE" dirty="0" smtClean="0"/>
              <a:t> Quiz </a:t>
            </a:r>
            <a:r>
              <a:rPr lang="nl-BE" dirty="0" err="1" smtClean="0"/>
              <a:t>application</a:t>
            </a:r>
            <a:r>
              <a:rPr lang="nl-BE" dirty="0" smtClean="0"/>
              <a:t> made in C++</a:t>
            </a:r>
          </a:p>
          <a:p>
            <a:endParaRPr lang="nl-BE" dirty="0"/>
          </a:p>
          <a:p>
            <a:r>
              <a:rPr lang="nl-BE" dirty="0" smtClean="0"/>
              <a:t>B) Time Sheet Application </a:t>
            </a:r>
          </a:p>
          <a:p>
            <a:endParaRPr lang="nl-BE" dirty="0"/>
          </a:p>
          <a:p>
            <a:r>
              <a:rPr lang="nl-BE" dirty="0" smtClean="0"/>
              <a:t>C) A </a:t>
            </a:r>
            <a:r>
              <a:rPr lang="nl-BE" dirty="0" err="1" smtClean="0"/>
              <a:t>Twitter</a:t>
            </a:r>
            <a:r>
              <a:rPr lang="nl-BE" dirty="0" smtClean="0"/>
              <a:t> </a:t>
            </a:r>
            <a:r>
              <a:rPr lang="nl-BE" dirty="0" err="1" smtClean="0"/>
              <a:t>Based</a:t>
            </a:r>
            <a:r>
              <a:rPr lang="nl-BE" dirty="0" smtClean="0"/>
              <a:t> Quiz </a:t>
            </a:r>
            <a:r>
              <a:rPr lang="nl-BE" dirty="0" err="1" smtClean="0"/>
              <a:t>application</a:t>
            </a:r>
            <a:r>
              <a:rPr lang="nl-BE" dirty="0" smtClean="0"/>
              <a:t>  c#</a:t>
            </a:r>
          </a:p>
          <a:p>
            <a:endParaRPr lang="nl-BE" dirty="0"/>
          </a:p>
          <a:p>
            <a:r>
              <a:rPr lang="nl-BE" dirty="0" smtClean="0"/>
              <a:t>D) A </a:t>
            </a:r>
            <a:r>
              <a:rPr lang="nl-BE" dirty="0" err="1" smtClean="0"/>
              <a:t>Twitter</a:t>
            </a:r>
            <a:r>
              <a:rPr lang="nl-BE" dirty="0" smtClean="0"/>
              <a:t> </a:t>
            </a:r>
            <a:r>
              <a:rPr lang="nl-BE" dirty="0" err="1" smtClean="0"/>
              <a:t>Based</a:t>
            </a:r>
            <a:r>
              <a:rPr lang="nl-BE" dirty="0" smtClean="0"/>
              <a:t> Quiz </a:t>
            </a:r>
            <a:r>
              <a:rPr lang="nl-BE" dirty="0" err="1" smtClean="0"/>
              <a:t>application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powerpoint</a:t>
            </a:r>
            <a:r>
              <a:rPr lang="nl-BE" dirty="0"/>
              <a:t> </a:t>
            </a:r>
            <a:r>
              <a:rPr lang="nl-BE" dirty="0" err="1" smtClean="0"/>
              <a:t>audiences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95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Statistieken per vraag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7" name="oomfoCharts1" r:id="rId2" imgW="7991474" imgH="4972174"/>
        </mc:Choice>
        <mc:Fallback>
          <p:control name="oomfoCharts1" r:id="rId2" imgW="7991474" imgH="4972174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8888" y="1795463"/>
                  <a:ext cx="6411912" cy="39131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993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Resultaten van deelnemers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1" name="oomfoCharts1" r:id="rId2" imgW="8277243" imgH="4972174"/>
        </mc:Choice>
        <mc:Fallback>
          <p:control name="oomfoCharts1" r:id="rId2" imgW="8277243" imgH="4972174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7350" y="1724025"/>
                  <a:ext cx="6651625" cy="39020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201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Vraag 1: </a:t>
            </a:r>
            <a:r>
              <a:rPr lang="en-US" dirty="0"/>
              <a:t>The letters WWW stand for what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Wet </a:t>
            </a:r>
            <a:r>
              <a:rPr lang="en-US" dirty="0" err="1"/>
              <a:t>Wet</a:t>
            </a:r>
            <a:r>
              <a:rPr lang="en-US" dirty="0"/>
              <a:t> </a:t>
            </a:r>
            <a:r>
              <a:rPr lang="en-US" dirty="0" err="1"/>
              <a:t>Wet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B) What </a:t>
            </a:r>
            <a:r>
              <a:rPr lang="en-US" dirty="0"/>
              <a:t>When Where</a:t>
            </a:r>
          </a:p>
          <a:p>
            <a:endParaRPr lang="en-US" dirty="0" smtClean="0"/>
          </a:p>
          <a:p>
            <a:r>
              <a:rPr lang="en-US" dirty="0" smtClean="0"/>
              <a:t>C) Wide </a:t>
            </a:r>
            <a:r>
              <a:rPr lang="en-US" dirty="0"/>
              <a:t>World Web</a:t>
            </a:r>
          </a:p>
          <a:p>
            <a:endParaRPr lang="en-US" dirty="0" smtClean="0"/>
          </a:p>
          <a:p>
            <a:r>
              <a:rPr lang="en-US" dirty="0" smtClean="0"/>
              <a:t>D) World </a:t>
            </a:r>
            <a:r>
              <a:rPr lang="en-US" dirty="0"/>
              <a:t>Wide Web</a:t>
            </a: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495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Vraag 2: T</a:t>
            </a:r>
            <a:r>
              <a:rPr lang="en-US" dirty="0" smtClean="0"/>
              <a:t>he </a:t>
            </a:r>
            <a:r>
              <a:rPr lang="en-US" dirty="0"/>
              <a:t>web is made up of 'pages' which are read by 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web </a:t>
            </a:r>
            <a:r>
              <a:rPr lang="en-US" dirty="0"/>
              <a:t>browsers</a:t>
            </a:r>
          </a:p>
          <a:p>
            <a:endParaRPr lang="en-US" dirty="0" smtClean="0"/>
          </a:p>
          <a:p>
            <a:r>
              <a:rPr lang="en-US" dirty="0" smtClean="0"/>
              <a:t>B) web </a:t>
            </a:r>
            <a:r>
              <a:rPr lang="en-US" dirty="0"/>
              <a:t>bruisers</a:t>
            </a:r>
          </a:p>
          <a:p>
            <a:endParaRPr lang="en-US" dirty="0" smtClean="0"/>
          </a:p>
          <a:p>
            <a:r>
              <a:rPr lang="en-US" dirty="0" smtClean="0"/>
              <a:t>C) web dowsers</a:t>
            </a:r>
          </a:p>
          <a:p>
            <a:endParaRPr lang="en-US" dirty="0"/>
          </a:p>
          <a:p>
            <a:r>
              <a:rPr lang="en-US" dirty="0" smtClean="0"/>
              <a:t>D)web </a:t>
            </a:r>
            <a:r>
              <a:rPr lang="en-US" dirty="0" err="1"/>
              <a:t>wowsers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762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Vraag 3: </a:t>
            </a:r>
            <a:r>
              <a:rPr lang="en-US" dirty="0"/>
              <a:t>Which is not an advantage of using the web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Can </a:t>
            </a:r>
            <a:r>
              <a:rPr lang="en-US" dirty="0"/>
              <a:t>provide cheap advertising</a:t>
            </a:r>
          </a:p>
          <a:p>
            <a:endParaRPr lang="en-US" dirty="0" smtClean="0"/>
          </a:p>
          <a:p>
            <a:r>
              <a:rPr lang="en-US" dirty="0" smtClean="0"/>
              <a:t>B) It can </a:t>
            </a:r>
            <a:r>
              <a:rPr lang="en-US" dirty="0"/>
              <a:t>be hard to find the information you need</a:t>
            </a:r>
          </a:p>
          <a:p>
            <a:endParaRPr lang="en-US" dirty="0" smtClean="0"/>
          </a:p>
          <a:p>
            <a:r>
              <a:rPr lang="en-US" dirty="0" smtClean="0"/>
              <a:t>C) Offers </a:t>
            </a:r>
            <a:r>
              <a:rPr lang="en-US" dirty="0"/>
              <a:t>a wide range of sources on many topics</a:t>
            </a:r>
          </a:p>
          <a:p>
            <a:endParaRPr lang="en-US" dirty="0" smtClean="0"/>
          </a:p>
          <a:p>
            <a:r>
              <a:rPr lang="en-US" dirty="0" smtClean="0"/>
              <a:t>D) Provides </a:t>
            </a:r>
            <a:r>
              <a:rPr lang="en-US" dirty="0"/>
              <a:t>a huge potential audience</a:t>
            </a:r>
          </a:p>
        </p:txBody>
      </p:sp>
    </p:spTree>
    <p:extLst>
      <p:ext uri="{BB962C8B-B14F-4D97-AF65-F5344CB8AC3E}">
        <p14:creationId xmlns:p14="http://schemas.microsoft.com/office/powerpoint/2010/main" val="8760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Vraag 4: </a:t>
            </a:r>
            <a:r>
              <a:rPr lang="en-US" dirty="0"/>
              <a:t>Some software documentation is web based only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because </a:t>
            </a:r>
            <a:r>
              <a:rPr lang="en-US" dirty="0"/>
              <a:t>it can reach a wider audience</a:t>
            </a:r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) because </a:t>
            </a:r>
            <a:r>
              <a:rPr lang="en-US" dirty="0"/>
              <a:t>it is better for the user</a:t>
            </a:r>
          </a:p>
          <a:p>
            <a:endParaRPr lang="en-US" dirty="0" smtClean="0"/>
          </a:p>
          <a:p>
            <a:r>
              <a:rPr lang="en-US" dirty="0" smtClean="0"/>
              <a:t>C) because </a:t>
            </a:r>
            <a:r>
              <a:rPr lang="en-US" dirty="0"/>
              <a:t>it is cheaper to produce</a:t>
            </a:r>
          </a:p>
          <a:p>
            <a:endParaRPr lang="en-US" dirty="0" smtClean="0"/>
          </a:p>
          <a:p>
            <a:r>
              <a:rPr lang="en-US" dirty="0" smtClean="0"/>
              <a:t>D) because </a:t>
            </a:r>
            <a:r>
              <a:rPr lang="en-US" dirty="0"/>
              <a:t>it is what all users want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86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Vraag 5: </a:t>
            </a:r>
            <a:r>
              <a:rPr lang="en-US" dirty="0"/>
              <a:t>Web pages are made using HTML - what does this stand for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Hard </a:t>
            </a:r>
            <a:r>
              <a:rPr lang="en-US" dirty="0"/>
              <a:t>To </a:t>
            </a:r>
            <a:r>
              <a:rPr lang="en-US" dirty="0" err="1"/>
              <a:t>Makeout</a:t>
            </a:r>
            <a:r>
              <a:rPr lang="en-US" dirty="0"/>
              <a:t>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 smtClean="0"/>
              <a:t>B) Hyper </a:t>
            </a:r>
            <a:r>
              <a:rPr lang="en-US" dirty="0"/>
              <a:t>Tough Makeup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 smtClean="0"/>
              <a:t>C) 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 err="1"/>
              <a:t>Madeup</a:t>
            </a:r>
            <a:r>
              <a:rPr lang="en-US" dirty="0"/>
              <a:t>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 smtClean="0"/>
              <a:t>D) 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Language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502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Vraag 6: </a:t>
            </a:r>
            <a:r>
              <a:rPr lang="en-US" dirty="0"/>
              <a:t>HTML tells the web browser </a:t>
            </a:r>
            <a:r>
              <a:rPr lang="en-US" dirty="0" smtClean="0"/>
              <a:t>.......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how </a:t>
            </a:r>
            <a:r>
              <a:rPr lang="en-US" dirty="0"/>
              <a:t>to display information on the page</a:t>
            </a:r>
          </a:p>
          <a:p>
            <a:endParaRPr lang="en-US" dirty="0" smtClean="0"/>
          </a:p>
          <a:p>
            <a:r>
              <a:rPr lang="en-US" dirty="0" smtClean="0"/>
              <a:t>B) which </a:t>
            </a:r>
            <a:r>
              <a:rPr lang="en-US" dirty="0"/>
              <a:t>document to search for</a:t>
            </a:r>
          </a:p>
          <a:p>
            <a:endParaRPr lang="en-US" dirty="0" smtClean="0"/>
          </a:p>
          <a:p>
            <a:r>
              <a:rPr lang="en-US" dirty="0" smtClean="0"/>
              <a:t>C) which </a:t>
            </a:r>
            <a:r>
              <a:rPr lang="en-US" dirty="0"/>
              <a:t>ISP to use</a:t>
            </a:r>
          </a:p>
          <a:p>
            <a:endParaRPr lang="en-US" dirty="0" smtClean="0"/>
          </a:p>
          <a:p>
            <a:r>
              <a:rPr lang="en-US" dirty="0" smtClean="0"/>
              <a:t>D) which </a:t>
            </a:r>
            <a:r>
              <a:rPr lang="en-US" dirty="0"/>
              <a:t>search engine to use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77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Vraag 7: </a:t>
            </a:r>
            <a:r>
              <a:rPr lang="en-US" dirty="0"/>
              <a:t>Which is not a reason for using web page headers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To </a:t>
            </a:r>
            <a:r>
              <a:rPr lang="en-US" dirty="0"/>
              <a:t>indicate important text in a </a:t>
            </a:r>
            <a:r>
              <a:rPr lang="en-US" dirty="0" smtClean="0"/>
              <a:t>document</a:t>
            </a:r>
          </a:p>
          <a:p>
            <a:endParaRPr lang="en-US" dirty="0"/>
          </a:p>
          <a:p>
            <a:r>
              <a:rPr lang="en-US" dirty="0" smtClean="0"/>
              <a:t>B) To </a:t>
            </a:r>
            <a:r>
              <a:rPr lang="en-US" dirty="0"/>
              <a:t>improve chances of being found by a search </a:t>
            </a:r>
            <a:r>
              <a:rPr lang="en-US" dirty="0" smtClean="0"/>
              <a:t>engine</a:t>
            </a:r>
          </a:p>
          <a:p>
            <a:endParaRPr lang="en-US" dirty="0"/>
          </a:p>
          <a:p>
            <a:r>
              <a:rPr lang="en-US" dirty="0" smtClean="0"/>
              <a:t>C) To </a:t>
            </a:r>
            <a:r>
              <a:rPr lang="en-US" dirty="0"/>
              <a:t>make the document content more </a:t>
            </a:r>
            <a:r>
              <a:rPr lang="en-US" dirty="0" smtClean="0"/>
              <a:t>interesting</a:t>
            </a:r>
          </a:p>
          <a:p>
            <a:endParaRPr lang="en-US" dirty="0"/>
          </a:p>
          <a:p>
            <a:r>
              <a:rPr lang="en-US" dirty="0" smtClean="0"/>
              <a:t>D) To </a:t>
            </a:r>
            <a:r>
              <a:rPr lang="en-US" dirty="0"/>
              <a:t>structure a document</a:t>
            </a:r>
          </a:p>
        </p:txBody>
      </p:sp>
    </p:spTree>
    <p:extLst>
      <p:ext uri="{BB962C8B-B14F-4D97-AF65-F5344CB8AC3E}">
        <p14:creationId xmlns:p14="http://schemas.microsoft.com/office/powerpoint/2010/main" val="33573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Vraag 8: </a:t>
            </a:r>
            <a:r>
              <a:rPr lang="en-US" dirty="0"/>
              <a:t>Web pages usually contain text. The text should .......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use </a:t>
            </a:r>
            <a:r>
              <a:rPr lang="en-US" dirty="0"/>
              <a:t>a few font </a:t>
            </a:r>
            <a:r>
              <a:rPr lang="en-US" dirty="0" smtClean="0"/>
              <a:t>styles</a:t>
            </a:r>
          </a:p>
          <a:p>
            <a:endParaRPr lang="en-US" dirty="0"/>
          </a:p>
          <a:p>
            <a:r>
              <a:rPr lang="en-US" dirty="0" smtClean="0"/>
              <a:t>B) use </a:t>
            </a:r>
            <a:r>
              <a:rPr lang="en-US" dirty="0"/>
              <a:t>a lot of different font </a:t>
            </a:r>
            <a:r>
              <a:rPr lang="en-US" dirty="0" err="1" smtClean="0"/>
              <a:t>colours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C) use </a:t>
            </a:r>
            <a:r>
              <a:rPr lang="en-US" dirty="0"/>
              <a:t>lots of different font </a:t>
            </a:r>
            <a:r>
              <a:rPr lang="en-US" dirty="0" smtClean="0"/>
              <a:t>sizes</a:t>
            </a:r>
          </a:p>
          <a:p>
            <a:endParaRPr lang="en-US" dirty="0"/>
          </a:p>
          <a:p>
            <a:r>
              <a:rPr lang="en-US" dirty="0" smtClean="0"/>
              <a:t>D) use </a:t>
            </a:r>
            <a:r>
              <a:rPr lang="en-US" dirty="0"/>
              <a:t>lots of different font styles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92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orsprong">
  <a:themeElements>
    <a:clrScheme name="Oorsprong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orsprong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orsprong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403</TotalTime>
  <Words>449</Words>
  <Application>Microsoft Office PowerPoint</Application>
  <PresentationFormat>Diavoorstelling (4:3)</PresentationFormat>
  <Paragraphs>102</Paragraphs>
  <Slides>13</Slides>
  <Notes>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Oorsprong</vt:lpstr>
      <vt:lpstr>InterSmart Demo Quiz</vt:lpstr>
      <vt:lpstr>Vraag 1: The letters WWW stand for what?</vt:lpstr>
      <vt:lpstr>Vraag 2: The web is made up of 'pages' which are read by ?</vt:lpstr>
      <vt:lpstr>Vraag 3: Which is not an advantage of using the web?</vt:lpstr>
      <vt:lpstr>Vraag 4: Some software documentation is web based only </vt:lpstr>
      <vt:lpstr>Vraag 5: Web pages are made using HTML - what does this stand for?</vt:lpstr>
      <vt:lpstr>Vraag 6: HTML tells the web browser .......</vt:lpstr>
      <vt:lpstr>Vraag 7: Which is not a reason for using web page headers?</vt:lpstr>
      <vt:lpstr>Vraag 8: Web pages usually contain text. The text should .......</vt:lpstr>
      <vt:lpstr>Vraag 9: Web pages often have a background color or image.</vt:lpstr>
      <vt:lpstr>Vraag 10:What is InterSmart ? </vt:lpstr>
      <vt:lpstr>Statistieken per vraag</vt:lpstr>
      <vt:lpstr>Resultaten van deelnemers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InterSmart Demo Quiz</dc:title>
  <dc:creator>David</dc:creator>
  <cp:lastModifiedBy>David</cp:lastModifiedBy>
  <cp:revision>6</cp:revision>
  <dcterms:created xsi:type="dcterms:W3CDTF">2013-05-17T07:06:34Z</dcterms:created>
  <dcterms:modified xsi:type="dcterms:W3CDTF">2013-05-17T14:59:54Z</dcterms:modified>
</cp:coreProperties>
</file>