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notesSlides/notesSlide4.xml" ContentType="application/vnd.openxmlformats-officedocument.presentationml.notesSlide+xml"/>
  <Override PartName="/ppt/activeX/activeX4.xml" ContentType="application/vnd.ms-office.activeX+xml"/>
  <Override PartName="/ppt/notesSlides/notesSlide5.xml" ContentType="application/vnd.openxmlformats-officedocument.presentationml.notesSlide+xml"/>
  <Override PartName="/ppt/activeX/activeX5.xml" ContentType="application/vnd.ms-office.activeX+xml"/>
  <Override PartName="/ppt/notesSlides/notesSlide6.xml" ContentType="application/vnd.openxmlformats-officedocument.presentationml.notesSlide+xml"/>
  <Override PartName="/ppt/activeX/activeX6.xml" ContentType="application/vnd.ms-office.activeX+xml"/>
  <Override PartName="/ppt/notesSlides/notesSlide7.xml" ContentType="application/vnd.openxmlformats-officedocument.presentationml.notesSlide+xml"/>
  <Override PartName="/ppt/activeX/activeX7.xml" ContentType="application/vnd.ms-office.activeX+xml"/>
  <Override PartName="/ppt/notesSlides/notesSlide8.xml" ContentType="application/vnd.openxmlformats-officedocument.presentationml.notesSlide+xml"/>
  <Override PartName="/ppt/activeX/activeX8.xml" ContentType="application/vnd.ms-office.activeX+xml"/>
  <Override PartName="/ppt/notesSlides/notesSlide9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65" r:id="rId19"/>
    <p:sldId id="277" r:id="rId20"/>
    <p:sldId id="266" r:id="rId21"/>
    <p:sldId id="278" r:id="rId22"/>
    <p:sldId id="267" r:id="rId23"/>
    <p:sldId id="268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4893-EC54-4083-8790-6F6BB04392CE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E17E-7E21-4022-9969-7E772929FB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2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89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32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6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4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30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07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5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8ADC0-2198-4A21-ADD3-EE001E91ED43}" type="datetimeFigureOut">
              <a:rPr lang="nl-BE" smtClean="0"/>
              <a:t>23/05/2013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InterSmart</a:t>
            </a:r>
            <a:r>
              <a:rPr lang="nl-BE" dirty="0" smtClean="0"/>
              <a:t> Demo Quiz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De Beuckelaer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en-US" dirty="0"/>
              <a:t>Web pages are made using HTML - what does this stand for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Hard </a:t>
            </a:r>
            <a:r>
              <a:rPr lang="en-US" dirty="0"/>
              <a:t>To </a:t>
            </a:r>
            <a:r>
              <a:rPr lang="en-US" dirty="0" err="1"/>
              <a:t>Makeout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B) Hyper </a:t>
            </a:r>
            <a:r>
              <a:rPr lang="en-US" dirty="0"/>
              <a:t>Tough Makeup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C)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/>
              <a:t>Madeup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D)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02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en-US" dirty="0"/>
              <a:t>HTML tells the web browser </a:t>
            </a:r>
            <a:r>
              <a:rPr lang="en-US" dirty="0" smtClean="0"/>
              <a:t>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how </a:t>
            </a:r>
            <a:r>
              <a:rPr lang="en-US" dirty="0"/>
              <a:t>to display information on the page</a:t>
            </a:r>
          </a:p>
          <a:p>
            <a:endParaRPr lang="en-US" dirty="0" smtClean="0"/>
          </a:p>
          <a:p>
            <a:r>
              <a:rPr lang="en-US" dirty="0" smtClean="0"/>
              <a:t>B) which </a:t>
            </a:r>
            <a:r>
              <a:rPr lang="en-US" dirty="0"/>
              <a:t>document to search for</a:t>
            </a:r>
          </a:p>
          <a:p>
            <a:endParaRPr lang="en-US" dirty="0" smtClean="0"/>
          </a:p>
          <a:p>
            <a:r>
              <a:rPr lang="en-US" dirty="0" smtClean="0"/>
              <a:t>C) which </a:t>
            </a:r>
            <a:r>
              <a:rPr lang="en-US" dirty="0"/>
              <a:t>ISP to use</a:t>
            </a:r>
          </a:p>
          <a:p>
            <a:endParaRPr lang="en-US" dirty="0" smtClean="0"/>
          </a:p>
          <a:p>
            <a:r>
              <a:rPr lang="en-US" dirty="0" smtClean="0"/>
              <a:t>D) which </a:t>
            </a:r>
            <a:r>
              <a:rPr lang="en-US" dirty="0"/>
              <a:t>search engine to use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7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41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en-US" dirty="0"/>
              <a:t>Which is not a reason for using web page headers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To </a:t>
            </a:r>
            <a:r>
              <a:rPr lang="en-US" dirty="0"/>
              <a:t>indicate important text in a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 smtClean="0"/>
              <a:t>B) To </a:t>
            </a:r>
            <a:r>
              <a:rPr lang="en-US" dirty="0"/>
              <a:t>improve chances of being found by a search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r>
              <a:rPr lang="en-US" dirty="0" smtClean="0"/>
              <a:t>C) To </a:t>
            </a:r>
            <a:r>
              <a:rPr lang="en-US" dirty="0"/>
              <a:t>make the document content more </a:t>
            </a:r>
            <a:r>
              <a:rPr lang="en-US" dirty="0" smtClean="0"/>
              <a:t>interesting</a:t>
            </a:r>
          </a:p>
          <a:p>
            <a:endParaRPr lang="en-US" dirty="0"/>
          </a:p>
          <a:p>
            <a:r>
              <a:rPr lang="en-US" dirty="0" smtClean="0"/>
              <a:t>D) To </a:t>
            </a:r>
            <a:r>
              <a:rPr lang="en-US" dirty="0"/>
              <a:t>structure a document</a:t>
            </a:r>
          </a:p>
        </p:txBody>
      </p:sp>
    </p:spTree>
    <p:extLst>
      <p:ext uri="{BB962C8B-B14F-4D97-AF65-F5344CB8AC3E}">
        <p14:creationId xmlns:p14="http://schemas.microsoft.com/office/powerpoint/2010/main" val="3357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2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7877175" cy="489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430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8: </a:t>
            </a:r>
            <a:r>
              <a:rPr lang="en-US" dirty="0"/>
              <a:t>Web pages usually contain text. The text should 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use </a:t>
            </a:r>
            <a:r>
              <a:rPr lang="en-US" dirty="0"/>
              <a:t>a few font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B) use </a:t>
            </a:r>
            <a:r>
              <a:rPr lang="en-US" dirty="0"/>
              <a:t>a lot of different font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C) use </a:t>
            </a:r>
            <a:r>
              <a:rPr lang="en-US" dirty="0"/>
              <a:t>lots of different font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r>
              <a:rPr lang="en-US" dirty="0" smtClean="0"/>
              <a:t>D) use </a:t>
            </a:r>
            <a:r>
              <a:rPr lang="en-US" dirty="0"/>
              <a:t>lots of different font styles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9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8: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5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1196975"/>
                  <a:ext cx="8380413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30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en-US" dirty="0"/>
              <a:t>Web pages often have a background </a:t>
            </a:r>
            <a:r>
              <a:rPr lang="en-US" dirty="0" smtClean="0"/>
              <a:t>color </a:t>
            </a:r>
            <a:r>
              <a:rPr lang="en-US" dirty="0"/>
              <a:t>or image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Any </a:t>
            </a:r>
            <a:r>
              <a:rPr lang="en-US" dirty="0"/>
              <a:t>background is OK so long as text remain easy to </a:t>
            </a:r>
            <a:r>
              <a:rPr lang="en-US" dirty="0" smtClean="0"/>
              <a:t>read</a:t>
            </a:r>
          </a:p>
          <a:p>
            <a:endParaRPr lang="en-US" dirty="0"/>
          </a:p>
          <a:p>
            <a:r>
              <a:rPr lang="en-US" dirty="0" smtClean="0"/>
              <a:t>B) Any </a:t>
            </a:r>
            <a:r>
              <a:rPr lang="en-US" dirty="0"/>
              <a:t>interesting background is </a:t>
            </a:r>
            <a:r>
              <a:rPr lang="en-US" dirty="0" smtClean="0"/>
              <a:t>good</a:t>
            </a:r>
          </a:p>
          <a:p>
            <a:endParaRPr lang="en-US" dirty="0"/>
          </a:p>
          <a:p>
            <a:r>
              <a:rPr lang="en-US" dirty="0" smtClean="0"/>
              <a:t>C) Backgrounds </a:t>
            </a:r>
            <a:r>
              <a:rPr lang="en-US" dirty="0"/>
              <a:t>are unnecessary and should be </a:t>
            </a:r>
            <a:r>
              <a:rPr lang="en-US" dirty="0" smtClean="0"/>
              <a:t>avoided</a:t>
            </a:r>
          </a:p>
          <a:p>
            <a:endParaRPr lang="en-US" dirty="0"/>
          </a:p>
          <a:p>
            <a:r>
              <a:rPr lang="en-US" dirty="0" smtClean="0"/>
              <a:t>D) The </a:t>
            </a:r>
            <a:r>
              <a:rPr lang="en-US" dirty="0"/>
              <a:t>more detailed and </a:t>
            </a:r>
            <a:r>
              <a:rPr lang="en-US" dirty="0" err="1"/>
              <a:t>colourful</a:t>
            </a:r>
            <a:r>
              <a:rPr lang="en-US" dirty="0"/>
              <a:t>, the better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9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590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1: </a:t>
            </a:r>
            <a:r>
              <a:rPr lang="en-US" dirty="0"/>
              <a:t>The letters WWW stand for what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Wet </a:t>
            </a:r>
            <a:r>
              <a:rPr lang="en-US" dirty="0" err="1"/>
              <a:t>Wet</a:t>
            </a:r>
            <a:r>
              <a:rPr lang="en-US" dirty="0"/>
              <a:t> </a:t>
            </a:r>
            <a:r>
              <a:rPr lang="en-US" dirty="0" err="1"/>
              <a:t>Wet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B) What </a:t>
            </a:r>
            <a:r>
              <a:rPr lang="en-US" dirty="0"/>
              <a:t>When Where</a:t>
            </a:r>
          </a:p>
          <a:p>
            <a:endParaRPr lang="en-US" dirty="0" smtClean="0"/>
          </a:p>
          <a:p>
            <a:r>
              <a:rPr lang="en-US" dirty="0" smtClean="0"/>
              <a:t>C) Wide </a:t>
            </a:r>
            <a:r>
              <a:rPr lang="en-US" dirty="0"/>
              <a:t>World Web</a:t>
            </a:r>
          </a:p>
          <a:p>
            <a:endParaRPr lang="en-US" dirty="0" smtClean="0"/>
          </a:p>
          <a:p>
            <a:r>
              <a:rPr lang="en-US" dirty="0" smtClean="0"/>
              <a:t>D) World </a:t>
            </a:r>
            <a:r>
              <a:rPr lang="en-US" dirty="0"/>
              <a:t>Wide Web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10:What is </a:t>
            </a:r>
            <a:r>
              <a:rPr lang="nl-BE" dirty="0" err="1" smtClean="0"/>
              <a:t>InterSmart</a:t>
            </a:r>
            <a:r>
              <a:rPr lang="nl-BE" dirty="0" smtClean="0"/>
              <a:t> 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A) A </a:t>
            </a:r>
            <a:r>
              <a:rPr lang="nl-BE" dirty="0" err="1" smtClean="0"/>
              <a:t>Twitter</a:t>
            </a:r>
            <a:r>
              <a:rPr lang="nl-BE" dirty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made in C++</a:t>
            </a:r>
          </a:p>
          <a:p>
            <a:endParaRPr lang="nl-BE" dirty="0"/>
          </a:p>
          <a:p>
            <a:r>
              <a:rPr lang="nl-BE" dirty="0" smtClean="0"/>
              <a:t>B) Time Sheet Application </a:t>
            </a:r>
          </a:p>
          <a:p>
            <a:endParaRPr lang="nl-BE" dirty="0"/>
          </a:p>
          <a:p>
            <a:r>
              <a:rPr lang="nl-BE" dirty="0" smtClean="0"/>
              <a:t>C)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c#</a:t>
            </a:r>
          </a:p>
          <a:p>
            <a:endParaRPr lang="nl-BE" dirty="0"/>
          </a:p>
          <a:p>
            <a:r>
              <a:rPr lang="nl-BE" dirty="0" smtClean="0"/>
              <a:t>D)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powerpoint</a:t>
            </a:r>
            <a:r>
              <a:rPr lang="nl-BE" dirty="0"/>
              <a:t> </a:t>
            </a:r>
            <a:r>
              <a:rPr lang="nl-BE" dirty="0" err="1" smtClean="0"/>
              <a:t>audiences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9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91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Statistics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2" name="oomfoCharts1" r:id="rId2" imgW="7991474" imgH="4972174"/>
        </mc:Choice>
        <mc:Fallback>
          <p:control name="oomfoCharts1" r:id="rId2" imgW="7991474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216900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Total Score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6" name="oomfoCharts1" r:id="rId2" imgW="8277243" imgH="4972174"/>
        </mc:Choice>
        <mc:Fallback>
          <p:control name="oomfoCharts1" r:id="rId2" imgW="8277243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525" y="1196975"/>
                  <a:ext cx="8216900" cy="5040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0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 1: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7" name="oomfoCharts1" r:id="rId2" imgW="9327960" imgH="6275880"/>
        </mc:Choice>
        <mc:Fallback>
          <p:control name="oomfoCharts1" r:id="rId2" imgW="9327960" imgH="627588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074025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21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2: T</a:t>
            </a:r>
            <a:r>
              <a:rPr lang="en-US" dirty="0" smtClean="0"/>
              <a:t>he </a:t>
            </a:r>
            <a:r>
              <a:rPr lang="en-US" dirty="0"/>
              <a:t>web is made up of 'pages' which are read by 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web </a:t>
            </a:r>
            <a:r>
              <a:rPr lang="en-US" dirty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B) web </a:t>
            </a:r>
            <a:r>
              <a:rPr lang="en-US" dirty="0"/>
              <a:t>bruisers</a:t>
            </a:r>
          </a:p>
          <a:p>
            <a:endParaRPr lang="en-US" dirty="0" smtClean="0"/>
          </a:p>
          <a:p>
            <a:r>
              <a:rPr lang="en-US" dirty="0" smtClean="0"/>
              <a:t>C) web dowsers</a:t>
            </a:r>
          </a:p>
          <a:p>
            <a:endParaRPr lang="en-US" dirty="0"/>
          </a:p>
          <a:p>
            <a:r>
              <a:rPr lang="en-US" dirty="0" smtClean="0"/>
              <a:t>D)web </a:t>
            </a:r>
            <a:r>
              <a:rPr lang="en-US" dirty="0" err="1"/>
              <a:t>wowsers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2: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8169275" cy="5119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54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en-US" dirty="0"/>
              <a:t>Which is not an advantage of using the web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Can </a:t>
            </a:r>
            <a:r>
              <a:rPr lang="en-US" dirty="0"/>
              <a:t>provide cheap advertising</a:t>
            </a:r>
          </a:p>
          <a:p>
            <a:endParaRPr lang="en-US" dirty="0" smtClean="0"/>
          </a:p>
          <a:p>
            <a:r>
              <a:rPr lang="en-US" dirty="0" smtClean="0"/>
              <a:t>B) It can </a:t>
            </a:r>
            <a:r>
              <a:rPr lang="en-US" dirty="0"/>
              <a:t>be hard to find the information you need</a:t>
            </a:r>
          </a:p>
          <a:p>
            <a:endParaRPr lang="en-US" dirty="0" smtClean="0"/>
          </a:p>
          <a:p>
            <a:r>
              <a:rPr lang="en-US" dirty="0" smtClean="0"/>
              <a:t>C) Offers </a:t>
            </a:r>
            <a:r>
              <a:rPr lang="en-US" dirty="0"/>
              <a:t>a wide range of sources on many topics</a:t>
            </a:r>
          </a:p>
          <a:p>
            <a:endParaRPr lang="en-US" dirty="0" smtClean="0"/>
          </a:p>
          <a:p>
            <a:r>
              <a:rPr lang="en-US" dirty="0" smtClean="0"/>
              <a:t>D) Provides </a:t>
            </a:r>
            <a:r>
              <a:rPr lang="en-US" dirty="0"/>
              <a:t>a huge potential audience</a:t>
            </a:r>
          </a:p>
        </p:txBody>
      </p:sp>
    </p:spTree>
    <p:extLst>
      <p:ext uri="{BB962C8B-B14F-4D97-AF65-F5344CB8AC3E}">
        <p14:creationId xmlns:p14="http://schemas.microsoft.com/office/powerpoint/2010/main" val="876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5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7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en-US" dirty="0"/>
              <a:t>Some software documentation is web based only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because </a:t>
            </a:r>
            <a:r>
              <a:rPr lang="en-US" dirty="0"/>
              <a:t>it can reach a wider audience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 because </a:t>
            </a:r>
            <a:r>
              <a:rPr lang="en-US" dirty="0"/>
              <a:t>it is better for the user</a:t>
            </a:r>
          </a:p>
          <a:p>
            <a:endParaRPr lang="en-US" dirty="0" smtClean="0"/>
          </a:p>
          <a:p>
            <a:r>
              <a:rPr lang="en-US" dirty="0" smtClean="0"/>
              <a:t>C) because </a:t>
            </a:r>
            <a:r>
              <a:rPr lang="en-US" dirty="0"/>
              <a:t>it is cheaper to produce</a:t>
            </a:r>
          </a:p>
          <a:p>
            <a:endParaRPr lang="en-US" dirty="0" smtClean="0"/>
          </a:p>
          <a:p>
            <a:r>
              <a:rPr lang="en-US" dirty="0" smtClean="0"/>
              <a:t>D) because </a:t>
            </a:r>
            <a:r>
              <a:rPr lang="en-US" dirty="0"/>
              <a:t>it is what all users want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9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444</TotalTime>
  <Words>489</Words>
  <Application>Microsoft Office PowerPoint</Application>
  <PresentationFormat>Diavoorstelling (4:3)</PresentationFormat>
  <Paragraphs>112</Paragraphs>
  <Slides>23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Oorsprong</vt:lpstr>
      <vt:lpstr>InterSmart Demo Quiz</vt:lpstr>
      <vt:lpstr>Question 1: The letters WWW stand for what?</vt:lpstr>
      <vt:lpstr>Question 1: Results </vt:lpstr>
      <vt:lpstr>Question 2: The web is made up of 'pages' which are read by ?</vt:lpstr>
      <vt:lpstr>Question 2: Results </vt:lpstr>
      <vt:lpstr>Question 3: Which is not an advantage of using the web?</vt:lpstr>
      <vt:lpstr>Question 3: Results </vt:lpstr>
      <vt:lpstr>Question 4: Some software documentation is web based only </vt:lpstr>
      <vt:lpstr>Question 4: Results </vt:lpstr>
      <vt:lpstr>Question 5: Web pages are made using HTML - what does this stand for?</vt:lpstr>
      <vt:lpstr>Question 5: Results </vt:lpstr>
      <vt:lpstr>Question 6: HTML tells the web browser .......</vt:lpstr>
      <vt:lpstr>Question 6: Results </vt:lpstr>
      <vt:lpstr>Question 7: Which is not a reason for using web page headers?</vt:lpstr>
      <vt:lpstr>Question 7: Results </vt:lpstr>
      <vt:lpstr>Question 8: Web pages usually contain text. The text should .......</vt:lpstr>
      <vt:lpstr>Question 8: Results </vt:lpstr>
      <vt:lpstr>Question 9: Web pages often have a background color or image.</vt:lpstr>
      <vt:lpstr>Question 9: Results </vt:lpstr>
      <vt:lpstr>Question 10:What is InterSmart ? </vt:lpstr>
      <vt:lpstr>Question 10: Results </vt:lpstr>
      <vt:lpstr>Overview Questions Statistics </vt:lpstr>
      <vt:lpstr>Total 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InterSmart Demo Quiz</dc:title>
  <dc:creator>David</dc:creator>
  <cp:lastModifiedBy>David</cp:lastModifiedBy>
  <cp:revision>13</cp:revision>
  <dcterms:created xsi:type="dcterms:W3CDTF">2013-05-17T07:06:34Z</dcterms:created>
  <dcterms:modified xsi:type="dcterms:W3CDTF">2013-05-23T13:27:18Z</dcterms:modified>
</cp:coreProperties>
</file>