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898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4E505-45CF-4401-BDE4-4333879E26BE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D03C2-A463-4F9B-B057-A578796818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D03C2-A463-4F9B-B057-A5787968189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388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0F47D90-4E0B-499A-9085-68006EABCD93}" type="datetime1">
              <a:rPr lang="nl-BE" smtClean="0"/>
              <a:t>12/03/2013</a:t>
            </a:fld>
            <a:endParaRPr lang="nl-B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716C-A574-4072-B626-5306536687A9}" type="datetime1">
              <a:rPr lang="nl-BE" smtClean="0"/>
              <a:t>12/03/2013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9924-80CF-4296-B268-8D1332FBA130}" type="datetime1">
              <a:rPr lang="nl-BE" smtClean="0"/>
              <a:t>12/03/2013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CE4A-B125-4D5A-AFDA-7208E2A64705}" type="datetime1">
              <a:rPr lang="nl-BE" smtClean="0"/>
              <a:t>12/03/2013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9F44-B9F1-484A-8812-D21F4A3C4278}" type="datetime1">
              <a:rPr lang="nl-BE" smtClean="0"/>
              <a:t>12/03/2013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7A33-9DED-4C4E-B3F9-015B7F35EAF4}" type="datetime1">
              <a:rPr lang="nl-BE" smtClean="0"/>
              <a:t>12/03/2013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9CD7-A396-43CE-8740-CADFF6A36A7A}" type="datetime1">
              <a:rPr lang="nl-BE" smtClean="0"/>
              <a:t>12/03/2013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232-6B1C-498B-A1FB-46B2C791DE4E}" type="datetime1">
              <a:rPr lang="nl-BE" smtClean="0"/>
              <a:t>12/03/2013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018D-F58D-431D-A452-97F25C86C072}" type="datetime1">
              <a:rPr lang="nl-BE" smtClean="0"/>
              <a:t>12/03/2013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70DF-52AF-4C19-99F3-062E4EB3F40E}" type="datetime1">
              <a:rPr lang="nl-BE" smtClean="0"/>
              <a:t>12/03/2013</a:t>
            </a:fld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38E4-80FD-4BE5-AAAE-AF313A6FEB52}" type="datetime1">
              <a:rPr lang="nl-BE" smtClean="0"/>
              <a:t>12/03/2013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5598B67-7B42-4E10-8A6C-F3ED1E4508D0}" type="datetime1">
              <a:rPr lang="nl-BE" smtClean="0"/>
              <a:t>12/03/2013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3A78EDE-0DCF-4B40-A3EC-C0D2CE7600EC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16015" y="2708476"/>
            <a:ext cx="3330705" cy="1702160"/>
          </a:xfrm>
        </p:spPr>
        <p:txBody>
          <a:bodyPr>
            <a:normAutofit fontScale="90000"/>
          </a:bodyPr>
          <a:lstStyle/>
          <a:p>
            <a:r>
              <a:rPr lang="nl-BE" dirty="0" err="1" smtClean="0"/>
              <a:t>Work</a:t>
            </a:r>
            <a:r>
              <a:rPr lang="nl-BE" dirty="0" smtClean="0"/>
              <a:t> – in – </a:t>
            </a:r>
            <a:r>
              <a:rPr lang="nl-BE" dirty="0" err="1" smtClean="0"/>
              <a:t>progress</a:t>
            </a:r>
            <a:r>
              <a:rPr lang="nl-BE" dirty="0" smtClean="0"/>
              <a:t> presentatie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Bachelorproef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81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Lange termijn planning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1652"/>
            <a:ext cx="8042483" cy="221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8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Slot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nl-BE" dirty="0" smtClean="0"/>
          </a:p>
          <a:p>
            <a:pPr marL="68580" indent="0">
              <a:buNone/>
            </a:pPr>
            <a:r>
              <a:rPr lang="nl-BE" dirty="0" smtClean="0"/>
              <a:t>Bedankt voor u aandacht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7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Bedrijf &amp; Promotor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Promotor : Mr. </a:t>
            </a:r>
            <a:r>
              <a:rPr lang="nl-BE" dirty="0" err="1" smtClean="0"/>
              <a:t>Bracke</a:t>
            </a:r>
            <a:endParaRPr lang="nl-BE" dirty="0"/>
          </a:p>
        </p:txBody>
      </p:sp>
      <p:pic>
        <p:nvPicPr>
          <p:cNvPr id="4" name="Afbeelding 3" descr="http://www.vzw-bachelor.be/hogeschool/logo/artesi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348880"/>
            <a:ext cx="4039235" cy="13569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13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Opdracht/doelstelling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Applicatie : gebruikt bij presentaties </a:t>
            </a:r>
          </a:p>
          <a:p>
            <a:r>
              <a:rPr lang="nl-BE" dirty="0" smtClean="0"/>
              <a:t>Betere interactie </a:t>
            </a:r>
          </a:p>
          <a:p>
            <a:r>
              <a:rPr lang="nl-BE" dirty="0" smtClean="0"/>
              <a:t>Informatie over deelnemers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64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669704"/>
            <a:ext cx="6777317" cy="3162925"/>
          </a:xfrm>
        </p:spPr>
        <p:txBody>
          <a:bodyPr/>
          <a:lstStyle/>
          <a:p>
            <a:pPr marL="68580" indent="0">
              <a:buNone/>
            </a:pPr>
            <a:r>
              <a:rPr lang="nl-BE" dirty="0" smtClean="0"/>
              <a:t>Features die deze doelstellingen zullen bereiken :</a:t>
            </a:r>
          </a:p>
          <a:p>
            <a:r>
              <a:rPr lang="nl-BE" dirty="0" smtClean="0"/>
              <a:t>Question </a:t>
            </a:r>
            <a:r>
              <a:rPr lang="nl-BE" dirty="0" err="1" smtClean="0"/>
              <a:t>giver</a:t>
            </a:r>
            <a:endParaRPr lang="nl-BE" dirty="0" smtClean="0"/>
          </a:p>
          <a:p>
            <a:r>
              <a:rPr lang="nl-BE" dirty="0" smtClean="0"/>
              <a:t>Weergeven/bijhouden/exporteren antwoord statistieken</a:t>
            </a:r>
          </a:p>
          <a:p>
            <a:r>
              <a:rPr lang="nl-BE" dirty="0" smtClean="0"/>
              <a:t>Vragen box</a:t>
            </a:r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764704"/>
            <a:ext cx="5616624" cy="1905000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9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 features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Feedback presentator</a:t>
            </a:r>
          </a:p>
          <a:p>
            <a:r>
              <a:rPr lang="nl-BE" dirty="0" smtClean="0"/>
              <a:t>Pauzelamp</a:t>
            </a:r>
          </a:p>
          <a:p>
            <a:r>
              <a:rPr lang="nl-BE" dirty="0" smtClean="0"/>
              <a:t>I </a:t>
            </a:r>
            <a:r>
              <a:rPr lang="nl-BE" dirty="0" err="1" smtClean="0"/>
              <a:t>dont</a:t>
            </a:r>
            <a:r>
              <a:rPr lang="nl-BE" dirty="0" smtClean="0"/>
              <a:t> get </a:t>
            </a:r>
            <a:r>
              <a:rPr lang="nl-BE" dirty="0" err="1" smtClean="0"/>
              <a:t>it</a:t>
            </a:r>
            <a:r>
              <a:rPr lang="nl-BE" dirty="0" smtClean="0"/>
              <a:t> button !</a:t>
            </a:r>
          </a:p>
          <a:p>
            <a:r>
              <a:rPr lang="nl-BE" dirty="0" smtClean="0"/>
              <a:t>Hot/</a:t>
            </a:r>
            <a:r>
              <a:rPr lang="nl-BE" dirty="0" err="1" smtClean="0"/>
              <a:t>Cold</a:t>
            </a:r>
            <a:r>
              <a:rPr lang="nl-BE" dirty="0" smtClean="0"/>
              <a:t> bar</a:t>
            </a:r>
          </a:p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8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244346" y="2566717"/>
            <a:ext cx="2979441" cy="3508977"/>
          </a:xfrm>
        </p:spPr>
        <p:txBody>
          <a:bodyPr/>
          <a:lstStyle/>
          <a:p>
            <a:r>
              <a:rPr lang="nl-BE" sz="1800" dirty="0" err="1" smtClean="0"/>
              <a:t>Twitter</a:t>
            </a:r>
            <a:endParaRPr lang="nl-BE" sz="1800" dirty="0" smtClean="0"/>
          </a:p>
          <a:p>
            <a:pPr marL="68580" indent="0">
              <a:buNone/>
            </a:pPr>
            <a:r>
              <a:rPr lang="nl-BE" sz="1800" dirty="0" smtClean="0"/>
              <a:t>(</a:t>
            </a:r>
            <a:r>
              <a:rPr lang="nl-BE" sz="1800" dirty="0" err="1" smtClean="0"/>
              <a:t>twitter</a:t>
            </a:r>
            <a:r>
              <a:rPr lang="nl-BE" sz="1800" dirty="0" smtClean="0"/>
              <a:t> database)</a:t>
            </a:r>
          </a:p>
          <a:p>
            <a:pPr marL="68580" indent="0">
              <a:buNone/>
            </a:pPr>
            <a:endParaRPr lang="nl-BE" sz="1800" dirty="0" smtClean="0"/>
          </a:p>
          <a:p>
            <a:pPr marL="68580" indent="0">
              <a:buNone/>
            </a:pPr>
            <a:r>
              <a:rPr lang="nl-BE" sz="1800" dirty="0" smtClean="0"/>
              <a:t>+ deelnemers enkel </a:t>
            </a:r>
            <a:r>
              <a:rPr lang="nl-BE" sz="1800" dirty="0"/>
              <a:t> </a:t>
            </a:r>
            <a:r>
              <a:rPr lang="nl-BE" sz="1800" dirty="0" smtClean="0"/>
              <a:t>                   </a:t>
            </a:r>
            <a:r>
              <a:rPr lang="nl-BE" sz="1800" dirty="0" err="1" smtClean="0"/>
              <a:t>twitter</a:t>
            </a:r>
            <a:r>
              <a:rPr lang="nl-BE" sz="1800" dirty="0" smtClean="0"/>
              <a:t> </a:t>
            </a:r>
            <a:r>
              <a:rPr lang="nl-BE" sz="1800" dirty="0" err="1" smtClean="0"/>
              <a:t>acount</a:t>
            </a:r>
            <a:r>
              <a:rPr lang="nl-BE" sz="1800" dirty="0" smtClean="0"/>
              <a:t> nodig</a:t>
            </a:r>
          </a:p>
          <a:p>
            <a:endParaRPr lang="nl-BE" sz="1800" dirty="0" smtClean="0"/>
          </a:p>
          <a:p>
            <a:pPr marL="68580" indent="0">
              <a:buNone/>
            </a:pPr>
            <a:r>
              <a:rPr lang="nl-BE" sz="1800" dirty="0" smtClean="0"/>
              <a:t>+ enkel presentator aparte </a:t>
            </a:r>
            <a:r>
              <a:rPr lang="nl-BE" sz="1800" dirty="0" err="1" smtClean="0"/>
              <a:t>app</a:t>
            </a:r>
            <a:r>
              <a:rPr lang="nl-BE" sz="1800" dirty="0" smtClean="0"/>
              <a:t> nodig</a:t>
            </a:r>
          </a:p>
          <a:p>
            <a:endParaRPr lang="nl-BE" sz="1800" dirty="0" smtClean="0"/>
          </a:p>
          <a:p>
            <a:pPr marL="68580" indent="0">
              <a:buNone/>
            </a:pPr>
            <a:r>
              <a:rPr lang="nl-BE" sz="1800" dirty="0" smtClean="0"/>
              <a:t>- Trager</a:t>
            </a:r>
          </a:p>
          <a:p>
            <a:endParaRPr lang="nl-BE" dirty="0"/>
          </a:p>
        </p:txBody>
      </p:sp>
      <p:pic>
        <p:nvPicPr>
          <p:cNvPr id="5" name="Afbeelding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63424"/>
            <a:ext cx="2599959" cy="1186787"/>
          </a:xfrm>
          <a:prstGeom prst="rect">
            <a:avLst/>
          </a:prstGeom>
        </p:spPr>
      </p:pic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62858"/>
            <a:ext cx="2585462" cy="1224136"/>
          </a:xfrm>
          <a:prstGeom prst="rect">
            <a:avLst/>
          </a:prstGeom>
        </p:spPr>
      </p:pic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860032" y="2566717"/>
            <a:ext cx="2520396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00" dirty="0" err="1" smtClean="0"/>
              <a:t>Dedicated</a:t>
            </a:r>
            <a:endParaRPr lang="nl-BE" sz="1800" dirty="0" smtClean="0"/>
          </a:p>
          <a:p>
            <a:pPr marL="68580" indent="0">
              <a:buNone/>
            </a:pPr>
            <a:r>
              <a:rPr lang="nl-BE" sz="1800" dirty="0" smtClean="0"/>
              <a:t>(eigen database)</a:t>
            </a:r>
          </a:p>
          <a:p>
            <a:pPr marL="68580" indent="0">
              <a:buNone/>
            </a:pPr>
            <a:endParaRPr lang="nl-BE" sz="1800" dirty="0" smtClean="0"/>
          </a:p>
          <a:p>
            <a:pPr marL="68580" indent="0">
              <a:buNone/>
            </a:pPr>
            <a:r>
              <a:rPr lang="nl-BE" sz="1800" dirty="0" smtClean="0"/>
              <a:t>+ sneller</a:t>
            </a:r>
          </a:p>
          <a:p>
            <a:endParaRPr lang="nl-BE" sz="1800" dirty="0" smtClean="0"/>
          </a:p>
          <a:p>
            <a:pPr marL="68580" indent="0">
              <a:buNone/>
            </a:pPr>
            <a:r>
              <a:rPr lang="nl-BE" sz="1800" dirty="0" smtClean="0"/>
              <a:t>-  deelnemers en presentator, </a:t>
            </a:r>
            <a:r>
              <a:rPr lang="nl-BE" sz="1800" dirty="0" err="1" smtClean="0"/>
              <a:t>app</a:t>
            </a:r>
            <a:r>
              <a:rPr lang="nl-BE" sz="1800" dirty="0" smtClean="0"/>
              <a:t> installeren</a:t>
            </a:r>
          </a:p>
          <a:p>
            <a:endParaRPr lang="nl-BE" sz="1800" dirty="0" smtClean="0"/>
          </a:p>
          <a:p>
            <a:pPr marL="68580" indent="0">
              <a:buNone/>
            </a:pPr>
            <a:r>
              <a:rPr lang="nl-BE" sz="1800" dirty="0" smtClean="0"/>
              <a:t>- account aanmaken</a:t>
            </a:r>
          </a:p>
          <a:p>
            <a:endParaRPr lang="nl-BE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4211960" y="692696"/>
            <a:ext cx="0" cy="57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54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 sta ik al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Korte demo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7</a:t>
            </a:fld>
            <a:endParaRPr lang="nl-B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94570"/>
            <a:ext cx="552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Onderzoek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Snelheid van </a:t>
            </a:r>
            <a:r>
              <a:rPr lang="nl-BE" dirty="0" err="1" smtClean="0"/>
              <a:t>twitter</a:t>
            </a:r>
            <a:r>
              <a:rPr lang="nl-BE" dirty="0" smtClean="0"/>
              <a:t> versie getest</a:t>
            </a:r>
          </a:p>
          <a:p>
            <a:endParaRPr lang="nl-BE" dirty="0"/>
          </a:p>
          <a:p>
            <a:r>
              <a:rPr lang="nl-BE" dirty="0" smtClean="0"/>
              <a:t>Reactie tijd : 2,42 seconden</a:t>
            </a:r>
          </a:p>
          <a:p>
            <a:endParaRPr lang="nl-BE" dirty="0"/>
          </a:p>
          <a:p>
            <a:r>
              <a:rPr lang="nl-BE" dirty="0" smtClean="0"/>
              <a:t>Transmissietijd : 23,13 seconden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24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termijn planning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132856"/>
            <a:ext cx="75819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8EDE-0DCF-4B40-A3EC-C0D2CE7600E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5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101</TotalTime>
  <Words>134</Words>
  <Application>Microsoft Office PowerPoint</Application>
  <PresentationFormat>Diavoorstelling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Austin</vt:lpstr>
      <vt:lpstr>Work – in – progress presentatie</vt:lpstr>
      <vt:lpstr>Bedrijf &amp; Promotor</vt:lpstr>
      <vt:lpstr>Opdracht/doelstelling</vt:lpstr>
      <vt:lpstr>PowerPoint-presentatie</vt:lpstr>
      <vt:lpstr>Extra features</vt:lpstr>
      <vt:lpstr>PowerPoint-presentatie</vt:lpstr>
      <vt:lpstr>Waar sta ik al</vt:lpstr>
      <vt:lpstr>Onderzoek</vt:lpstr>
      <vt:lpstr>Korte termijn planning</vt:lpstr>
      <vt:lpstr>Lange termijn planning</vt:lpstr>
      <vt:lpstr>Slot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– in – progress presentatie</dc:title>
  <dc:creator>David</dc:creator>
  <cp:lastModifiedBy>David</cp:lastModifiedBy>
  <cp:revision>6</cp:revision>
  <dcterms:created xsi:type="dcterms:W3CDTF">2013-03-12T08:24:26Z</dcterms:created>
  <dcterms:modified xsi:type="dcterms:W3CDTF">2013-03-12T15:16:28Z</dcterms:modified>
</cp:coreProperties>
</file>