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442" r:id="rId2"/>
    <p:sldId id="829" r:id="rId3"/>
    <p:sldId id="831" r:id="rId4"/>
    <p:sldId id="836" r:id="rId5"/>
    <p:sldId id="838" r:id="rId6"/>
    <p:sldId id="837" r:id="rId7"/>
    <p:sldId id="830" r:id="rId8"/>
    <p:sldId id="826" r:id="rId9"/>
    <p:sldId id="827" r:id="rId10"/>
    <p:sldId id="828" r:id="rId11"/>
    <p:sldId id="833" r:id="rId12"/>
    <p:sldId id="835" r:id="rId13"/>
    <p:sldId id="834" r:id="rId14"/>
    <p:sldId id="832" r:id="rId1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  <a:srgbClr val="009900"/>
    <a:srgbClr val="33CCCC"/>
    <a:srgbClr val="FF5050"/>
    <a:srgbClr val="DDDDDD"/>
    <a:srgbClr val="FF0066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369" autoAdjust="0"/>
    <p:restoredTop sz="65743" autoAdjust="0"/>
  </p:normalViewPr>
  <p:slideViewPr>
    <p:cSldViewPr snapToObjects="1">
      <p:cViewPr varScale="1">
        <p:scale>
          <a:sx n="59" d="100"/>
          <a:sy n="59" d="100"/>
        </p:scale>
        <p:origin x="-1662" y="-84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0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smtClean="0"/>
              <a:t>smartphone?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Heb je een smartphone</c:v>
                </c:pt>
              </c:strCache>
            </c:strRef>
          </c:tx>
          <c:cat>
            <c:strRef>
              <c:f>Blad1!$A$2:$A$3</c:f>
              <c:strCache>
                <c:ptCount val="2"/>
                <c:pt idx="0">
                  <c:v>Ja</c:v>
                </c:pt>
                <c:pt idx="1">
                  <c:v>Nee</c:v>
                </c:pt>
              </c:strCache>
            </c:strRef>
          </c:cat>
          <c:val>
            <c:numRef>
              <c:f>Blad1!$B$2:$B$3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nl-B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Resultaten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4"/>
                <c:pt idx="0">
                  <c:v>0.3</c:v>
                </c:pt>
                <c:pt idx="1">
                  <c:v>0.1</c:v>
                </c:pt>
                <c:pt idx="2">
                  <c:v>0.4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006272"/>
        <c:axId val="218007808"/>
      </c:barChart>
      <c:catAx>
        <c:axId val="2180062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8007808"/>
        <c:crosses val="autoZero"/>
        <c:auto val="1"/>
        <c:lblAlgn val="ctr"/>
        <c:lblOffset val="100"/>
        <c:noMultiLvlLbl val="0"/>
      </c:catAx>
      <c:valAx>
        <c:axId val="2180078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8006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B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8D383F-8485-4392-A08C-DC55DAB0713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568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37CB80-24A1-4227-A9C6-332739F8979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552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ARTE_pr_PPt_Punt"/>
          <p:cNvPicPr>
            <a:picLocks noChangeAspect="1" noChangeArrowheads="1"/>
          </p:cNvPicPr>
          <p:nvPr/>
        </p:nvPicPr>
        <p:blipFill>
          <a:blip r:embed="rId2" cstate="print"/>
          <a:srcRect t="20750"/>
          <a:stretch>
            <a:fillRect/>
          </a:stretch>
        </p:blipFill>
        <p:spPr bwMode="auto">
          <a:xfrm>
            <a:off x="0" y="0"/>
            <a:ext cx="9144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0" descr="Artesis_technologie_op_titelblad_cursus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3" y="4989513"/>
            <a:ext cx="412115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722313" y="438150"/>
            <a:ext cx="7934325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rtesis_iw_op_titelblad_cursu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963" y="5005388"/>
            <a:ext cx="4627562" cy="15478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CF3907D2-21E1-4B62-9775-BCD56687001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81813" y="0"/>
            <a:ext cx="2052637" cy="6230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22313" y="0"/>
            <a:ext cx="6007100" cy="6230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9229BAD4-CC0C-40FC-B141-0894BC8D18F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22313" y="1328738"/>
            <a:ext cx="82121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22313" y="3856038"/>
            <a:ext cx="82121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82121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22313" y="3856038"/>
            <a:ext cx="82121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4029075" cy="490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03788" y="1328738"/>
            <a:ext cx="4030662" cy="490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722313" y="1328738"/>
            <a:ext cx="8212137" cy="4902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nl-NL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22313" y="1328738"/>
            <a:ext cx="8212137" cy="4902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nl-NL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6821CD4D-469F-402E-9899-5EFE8569E13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800E5150-9E48-413D-910E-F95B3FDF518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4029075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03788" y="1328738"/>
            <a:ext cx="4030662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648DC4EF-E600-43B3-BD53-B0CDB2B6D4E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5A3AAC2E-7098-42B1-8D78-13F02956ED4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EC7690FA-EA7A-4E90-B19E-E938E613326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B60972AA-3ACD-4261-84BD-1B5637D268C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356E6ABD-4DE0-49CE-B80D-D447A92A60A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C853C463-5BAE-4902-BC9C-1E75CBF0A85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0"/>
            <a:ext cx="76993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1328738"/>
            <a:ext cx="8212137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8275" y="6470650"/>
            <a:ext cx="24066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9144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latin typeface="+mn-lt"/>
              <a:cs typeface="+mn-cs"/>
            </a:endParaRPr>
          </a:p>
        </p:txBody>
      </p:sp>
      <p:pic>
        <p:nvPicPr>
          <p:cNvPr id="2" name="Picture 40" descr="ARTE_lo_RGB_hor_ha_klein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21688" y="157163"/>
            <a:ext cx="5556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22313" y="438150"/>
            <a:ext cx="7831137" cy="1095375"/>
          </a:xfrm>
        </p:spPr>
        <p:txBody>
          <a:bodyPr/>
          <a:lstStyle/>
          <a:p>
            <a:r>
              <a:rPr lang="en-US" dirty="0" smtClean="0"/>
              <a:t>3 - AM </a:t>
            </a:r>
            <a:r>
              <a:rPr lang="en-US" dirty="0" err="1" smtClean="0"/>
              <a:t>Ontvangers</a:t>
            </a:r>
            <a:endParaRPr lang="en-US" dirty="0"/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7352314" y="2941638"/>
            <a:ext cx="10868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1400" b="1" dirty="0" smtClean="0">
                <a:solidFill>
                  <a:schemeClr val="bg1"/>
                </a:solidFill>
              </a:rPr>
              <a:t>Jerry Bracke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7425"/>
              </p:ext>
            </p:extLst>
          </p:nvPr>
        </p:nvGraphicFramePr>
        <p:xfrm>
          <a:off x="467544" y="1339971"/>
          <a:ext cx="8212137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8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Sessie ranking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45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Sessie </a:t>
            </a:r>
            <a:r>
              <a:rPr lang="nl-BE" smtClean="0"/>
              <a:t>Ranking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1713"/>
              </p:ext>
            </p:extLst>
          </p:nvPr>
        </p:nvGraphicFramePr>
        <p:xfrm>
          <a:off x="722313" y="1592796"/>
          <a:ext cx="82121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379"/>
                <a:gridCol w="2737379"/>
                <a:gridCol w="2737379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Positie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Naam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Score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Jan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123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Jef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Louis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Peter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89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Yves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Jerry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Tom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55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Marc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Patrick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43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Tim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42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Overall Ranking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41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Overall </a:t>
            </a:r>
            <a:r>
              <a:rPr lang="nl-BE" dirty="0" smtClean="0"/>
              <a:t>Ranking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277548"/>
              </p:ext>
            </p:extLst>
          </p:nvPr>
        </p:nvGraphicFramePr>
        <p:xfrm>
          <a:off x="722313" y="1592796"/>
          <a:ext cx="82121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379"/>
                <a:gridCol w="2737379"/>
                <a:gridCol w="2737379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Positie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Naam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Score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Louis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1123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Jeroen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1100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Jerry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Jef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389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Mieke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Patrick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162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Tom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155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Marc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144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Luc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143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Simon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142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 – AM Ontvangers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Slides met lesmateriaal…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82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 – AM Ontvangers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Slides met lesmateriaal…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89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 – AM Ontvangers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Tussen het lesmateriaal kunnen ook vragen zitten</a:t>
            </a:r>
          </a:p>
          <a:p>
            <a:pPr marL="0" indent="0">
              <a:buNone/>
            </a:pPr>
            <a:r>
              <a:rPr lang="nl-BE" dirty="0" smtClean="0"/>
              <a:t>Die niet perse bij een quiz behoren, bijvoorbeeld:</a:t>
            </a:r>
          </a:p>
          <a:p>
            <a:r>
              <a:rPr lang="nl-BE" dirty="0" smtClean="0"/>
              <a:t>vragen die de voorkennis van studenten wil testen</a:t>
            </a:r>
          </a:p>
          <a:p>
            <a:r>
              <a:rPr lang="nl-BE" dirty="0" smtClean="0"/>
              <a:t>vragen met enkel een entertainend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64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 – AM Ontvangers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dirty="0" smtClean="0"/>
              <a:t>Wie heeft er allemaal een smart </a:t>
            </a:r>
            <a:r>
              <a:rPr lang="nl-BE" sz="3200" dirty="0" err="1" smtClean="0"/>
              <a:t>phone</a:t>
            </a:r>
            <a:r>
              <a:rPr lang="nl-BE" sz="3200" dirty="0" smtClean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nl-BE" sz="3200" dirty="0" smtClean="0"/>
              <a:t>Ik heb GEEN smart </a:t>
            </a:r>
            <a:r>
              <a:rPr lang="nl-BE" sz="3200" dirty="0" err="1" smtClean="0"/>
              <a:t>phone</a:t>
            </a:r>
            <a:endParaRPr lang="nl-BE" sz="3200" dirty="0" smtClean="0"/>
          </a:p>
          <a:p>
            <a:pPr marL="514350" indent="-514350">
              <a:buFont typeface="+mj-lt"/>
              <a:buAutoNum type="alphaLcParenR"/>
            </a:pPr>
            <a:r>
              <a:rPr lang="nl-BE" sz="3200" dirty="0" smtClean="0"/>
              <a:t>Ik heb een smart </a:t>
            </a:r>
            <a:r>
              <a:rPr lang="nl-BE" sz="3200" dirty="0" err="1" smtClean="0"/>
              <a:t>phone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13491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 – AM ontvangers</a:t>
            </a:r>
            <a:endParaRPr lang="nl-BE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861074"/>
              </p:ext>
            </p:extLst>
          </p:nvPr>
        </p:nvGraphicFramePr>
        <p:xfrm>
          <a:off x="722313" y="1328738"/>
          <a:ext cx="8212137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020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 – AM Ontvangers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Slides met lesmateriaal…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46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48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 smtClean="0"/>
              <a:t>Quiz</a:t>
            </a:r>
            <a:endParaRPr lang="nl-BE" sz="2800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In de RF stage van ontvangers gaat voor de versterking de voorkeur uit naar:</a:t>
            </a:r>
          </a:p>
          <a:p>
            <a:pPr marL="0" indent="0">
              <a:buNone/>
            </a:pP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err="1"/>
              <a:t>JFET’s</a:t>
            </a:r>
            <a:r>
              <a:rPr lang="nl-BE" dirty="0"/>
              <a:t> omwille van de square-</a:t>
            </a:r>
            <a:r>
              <a:rPr lang="nl-BE" dirty="0" err="1"/>
              <a:t>law</a:t>
            </a:r>
            <a:r>
              <a:rPr lang="nl-BE" dirty="0"/>
              <a:t> functie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err="1" smtClean="0"/>
              <a:t>JFET’s</a:t>
            </a:r>
            <a:r>
              <a:rPr lang="nl-BE" dirty="0" smtClean="0"/>
              <a:t> omwille van de grote(re)</a:t>
            </a:r>
            <a:br>
              <a:rPr lang="nl-BE" dirty="0" smtClean="0"/>
            </a:br>
            <a:r>
              <a:rPr lang="nl-BE" dirty="0" smtClean="0"/>
              <a:t>ingangsimpedantie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err="1"/>
              <a:t>BJT’s</a:t>
            </a:r>
            <a:r>
              <a:rPr lang="nl-BE" dirty="0"/>
              <a:t> omwille van de exponentiële functie</a:t>
            </a: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err="1" smtClean="0"/>
              <a:t>BJT’s</a:t>
            </a:r>
            <a:r>
              <a:rPr lang="nl-BE" dirty="0" smtClean="0"/>
              <a:t> omwille van het non-lineaire gedrag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073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a1">
  <a:themeElements>
    <a:clrScheme name="">
      <a:dk1>
        <a:srgbClr val="666666"/>
      </a:dk1>
      <a:lt1>
        <a:srgbClr val="FFFFFF"/>
      </a:lt1>
      <a:dk2>
        <a:srgbClr val="666666"/>
      </a:dk2>
      <a:lt2>
        <a:srgbClr val="330000"/>
      </a:lt2>
      <a:accent1>
        <a:srgbClr val="FF8800"/>
      </a:accent1>
      <a:accent2>
        <a:srgbClr val="EE4411"/>
      </a:accent2>
      <a:accent3>
        <a:srgbClr val="FFFFFF"/>
      </a:accent3>
      <a:accent4>
        <a:srgbClr val="565656"/>
      </a:accent4>
      <a:accent5>
        <a:srgbClr val="FFC3AA"/>
      </a:accent5>
      <a:accent6>
        <a:srgbClr val="D83D0E"/>
      </a:accent6>
      <a:hlink>
        <a:srgbClr val="0077CC"/>
      </a:hlink>
      <a:folHlink>
        <a:srgbClr val="22AA2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Inleiding</Template>
  <TotalTime>36701</TotalTime>
  <Words>201</Words>
  <Application>Microsoft Office PowerPoint</Application>
  <PresentationFormat>Diavoorstelling (4:3)</PresentationFormat>
  <Paragraphs>99</Paragraphs>
  <Slides>14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Thema1</vt:lpstr>
      <vt:lpstr>3 - AM Ontvangers</vt:lpstr>
      <vt:lpstr>3 – AM Ontvangers</vt:lpstr>
      <vt:lpstr>3 – AM Ontvangers</vt:lpstr>
      <vt:lpstr>3 – AM Ontvangers</vt:lpstr>
      <vt:lpstr>3 – AM Ontvangers</vt:lpstr>
      <vt:lpstr>3 – AM ontvangers</vt:lpstr>
      <vt:lpstr>3 – AM Ontvangers</vt:lpstr>
      <vt:lpstr>Quiz</vt:lpstr>
      <vt:lpstr>Quiz</vt:lpstr>
      <vt:lpstr>Quiz</vt:lpstr>
      <vt:lpstr>Sessie ranking</vt:lpstr>
      <vt:lpstr>Sessie Ranking</vt:lpstr>
      <vt:lpstr>Overall Ranking</vt:lpstr>
      <vt:lpstr>Overall Ranking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 naar de haalbaarheid van een gebruiksvriendelijke graphical user interface voor SCILAB</dc:title>
  <dc:creator>Danny</dc:creator>
  <cp:lastModifiedBy>Bracke Jerry</cp:lastModifiedBy>
  <cp:revision>1196</cp:revision>
  <dcterms:created xsi:type="dcterms:W3CDTF">2007-04-30T11:01:46Z</dcterms:created>
  <dcterms:modified xsi:type="dcterms:W3CDTF">2013-03-27T13:27:02Z</dcterms:modified>
</cp:coreProperties>
</file>