
<file path=[Content_Types].xml><?xml version="1.0" encoding="utf-8"?>
<Types xmlns="http://schemas.openxmlformats.org/package/2006/content-types">
  <Default Extension="bin" ContentType="application/vnd.ms-office.activeX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activeX/activeX1.xml" ContentType="application/vnd.ms-office.activeX+xml"/>
  <Override PartName="/ppt/notesSlides/notesSlide2.xml" ContentType="application/vnd.openxmlformats-officedocument.presentationml.notesSlide+xml"/>
  <Override PartName="/ppt/activeX/activeX2.xml" ContentType="application/vnd.ms-office.activeX+xml"/>
  <Override PartName="/ppt/notesSlides/notesSlide3.xml" ContentType="application/vnd.openxmlformats-officedocument.presentationml.notesSlide+xml"/>
  <Override PartName="/ppt/activeX/activeX3.xml" ContentType="application/vnd.ms-office.activeX+xml"/>
  <Override PartName="/ppt/notesSlides/notesSlide4.xml" ContentType="application/vnd.openxmlformats-officedocument.presentationml.notesSlide+xml"/>
  <Override PartName="/ppt/activeX/activeX4.xml" ContentType="application/vnd.ms-office.activeX+xml"/>
  <Override PartName="/ppt/notesSlides/notesSlide5.xml" ContentType="application/vnd.openxmlformats-officedocument.presentationml.notesSlide+xml"/>
  <Override PartName="/ppt/activeX/activeX5.xml" ContentType="application/vnd.ms-office.activeX+xml"/>
  <Override PartName="/ppt/notesSlides/notesSlide6.xml" ContentType="application/vnd.openxmlformats-officedocument.presentationml.notesSlide+xml"/>
  <Override PartName="/ppt/activeX/activeX6.xml" ContentType="application/vnd.ms-office.activeX+xml"/>
  <Override PartName="/ppt/notesSlides/notesSlide7.xml" ContentType="application/vnd.openxmlformats-officedocument.presentationml.notesSlide+xml"/>
  <Override PartName="/ppt/activeX/activeX7.xml" ContentType="application/vnd.ms-office.activeX+xml"/>
  <Override PartName="/ppt/notesSlides/notesSlide8.xml" ContentType="application/vnd.openxmlformats-officedocument.presentationml.notesSlide+xml"/>
  <Override PartName="/ppt/activeX/activeX8.xml" ContentType="application/vnd.ms-office.activeX+xml"/>
  <Override PartName="/ppt/notesSlides/notesSlide9.xml" ContentType="application/vnd.openxmlformats-officedocument.presentationml.notesSlide+xml"/>
  <Override PartName="/ppt/activeX/activeX9.xml" ContentType="application/vnd.ms-office.activeX+xml"/>
  <Override PartName="/ppt/activeX/activeX10.xml" ContentType="application/vnd.ms-office.activeX+xml"/>
  <Override PartName="/ppt/activeX/activeX11.xml" ContentType="application/vnd.ms-office.activeX+xml"/>
  <Override PartName="/ppt/activeX/activeX12.xml" ContentType="application/vnd.ms-office.activeX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5"/>
  </p:notesMasterIdLst>
  <p:sldIdLst>
    <p:sldId id="256" r:id="rId2"/>
    <p:sldId id="257" r:id="rId3"/>
    <p:sldId id="269" r:id="rId4"/>
    <p:sldId id="258" r:id="rId5"/>
    <p:sldId id="270" r:id="rId6"/>
    <p:sldId id="259" r:id="rId7"/>
    <p:sldId id="271" r:id="rId8"/>
    <p:sldId id="260" r:id="rId9"/>
    <p:sldId id="272" r:id="rId10"/>
    <p:sldId id="261" r:id="rId11"/>
    <p:sldId id="273" r:id="rId12"/>
    <p:sldId id="262" r:id="rId13"/>
    <p:sldId id="274" r:id="rId14"/>
    <p:sldId id="263" r:id="rId15"/>
    <p:sldId id="275" r:id="rId16"/>
    <p:sldId id="264" r:id="rId17"/>
    <p:sldId id="276" r:id="rId18"/>
    <p:sldId id="265" r:id="rId19"/>
    <p:sldId id="277" r:id="rId20"/>
    <p:sldId id="266" r:id="rId21"/>
    <p:sldId id="278" r:id="rId22"/>
    <p:sldId id="267" r:id="rId23"/>
    <p:sldId id="268" r:id="rId24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5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_rels/activeX10.xml.rels><?xml version="1.0" encoding="UTF-8" standalone="yes"?>
<Relationships xmlns="http://schemas.openxmlformats.org/package/2006/relationships"><Relationship Id="rId1" Type="http://schemas.microsoft.com/office/2006/relationships/activeXControlBinary" Target="activeX10.bin"/></Relationships>
</file>

<file path=ppt/activeX/_rels/activeX11.xml.rels><?xml version="1.0" encoding="UTF-8" standalone="yes"?>
<Relationships xmlns="http://schemas.openxmlformats.org/package/2006/relationships"><Relationship Id="rId1" Type="http://schemas.microsoft.com/office/2006/relationships/activeXControlBinary" Target="activeX11.bin"/></Relationships>
</file>

<file path=ppt/activeX/_rels/activeX12.xml.rels><?xml version="1.0" encoding="UTF-8" standalone="yes"?>
<Relationships xmlns="http://schemas.openxmlformats.org/package/2006/relationships"><Relationship Id="rId1" Type="http://schemas.microsoft.com/office/2006/relationships/activeXControlBinary" Target="activeX12.bin"/></Relationships>
</file>

<file path=ppt/activeX/_rels/activeX2.xml.rels><?xml version="1.0" encoding="UTF-8" standalone="yes"?>
<Relationships xmlns="http://schemas.openxmlformats.org/package/2006/relationships"><Relationship Id="rId1" Type="http://schemas.microsoft.com/office/2006/relationships/activeXControlBinary" Target="activeX2.bin"/></Relationships>
</file>

<file path=ppt/activeX/_rels/activeX3.xml.rels><?xml version="1.0" encoding="UTF-8" standalone="yes"?>
<Relationships xmlns="http://schemas.openxmlformats.org/package/2006/relationships"><Relationship Id="rId1" Type="http://schemas.microsoft.com/office/2006/relationships/activeXControlBinary" Target="activeX3.bin"/></Relationships>
</file>

<file path=ppt/activeX/_rels/activeX4.xml.rels><?xml version="1.0" encoding="UTF-8" standalone="yes"?>
<Relationships xmlns="http://schemas.openxmlformats.org/package/2006/relationships"><Relationship Id="rId1" Type="http://schemas.microsoft.com/office/2006/relationships/activeXControlBinary" Target="activeX4.bin"/></Relationships>
</file>

<file path=ppt/activeX/_rels/activeX5.xml.rels><?xml version="1.0" encoding="UTF-8" standalone="yes"?>
<Relationships xmlns="http://schemas.openxmlformats.org/package/2006/relationships"><Relationship Id="rId1" Type="http://schemas.microsoft.com/office/2006/relationships/activeXControlBinary" Target="activeX5.bin"/></Relationships>
</file>

<file path=ppt/activeX/_rels/activeX6.xml.rels><?xml version="1.0" encoding="UTF-8" standalone="yes"?>
<Relationships xmlns="http://schemas.openxmlformats.org/package/2006/relationships"><Relationship Id="rId1" Type="http://schemas.microsoft.com/office/2006/relationships/activeXControlBinary" Target="activeX6.bin"/></Relationships>
</file>

<file path=ppt/activeX/_rels/activeX7.xml.rels><?xml version="1.0" encoding="UTF-8" standalone="yes"?>
<Relationships xmlns="http://schemas.openxmlformats.org/package/2006/relationships"><Relationship Id="rId1" Type="http://schemas.microsoft.com/office/2006/relationships/activeXControlBinary" Target="activeX7.bin"/></Relationships>
</file>

<file path=ppt/activeX/_rels/activeX8.xml.rels><?xml version="1.0" encoding="UTF-8" standalone="yes"?>
<Relationships xmlns="http://schemas.openxmlformats.org/package/2006/relationships"><Relationship Id="rId1" Type="http://schemas.microsoft.com/office/2006/relationships/activeXControlBinary" Target="activeX8.bin"/></Relationships>
</file>

<file path=ppt/activeX/_rels/activeX9.xml.rels><?xml version="1.0" encoding="UTF-8" standalone="yes"?>
<Relationships xmlns="http://schemas.openxmlformats.org/package/2006/relationships"><Relationship Id="rId1" Type="http://schemas.microsoft.com/office/2006/relationships/activeXControlBinary" Target="activeX9.bin"/></Relationships>
</file>

<file path=ppt/activeX/activeX1.xml><?xml version="1.0" encoding="utf-8"?>
<ax:ocx xmlns:ax="http://schemas.microsoft.com/office/2006/activeX" xmlns:r="http://schemas.openxmlformats.org/officeDocument/2006/relationships" ax:classid="{37EC5B0B-A4B0-401A-AE61-51539BCDC979}" ax:persistence="persistStorage" r:id="rId1"/>
</file>

<file path=ppt/activeX/activeX10.xml><?xml version="1.0" encoding="utf-8"?>
<ax:ocx xmlns:ax="http://schemas.microsoft.com/office/2006/activeX" xmlns:r="http://schemas.openxmlformats.org/officeDocument/2006/relationships" ax:classid="{37EC5B0B-A4B0-401A-AE61-51539BCDC979}" ax:persistence="persistStorage" r:id="rId1"/>
</file>

<file path=ppt/activeX/activeX11.xml><?xml version="1.0" encoding="utf-8"?>
<ax:ocx xmlns:ax="http://schemas.microsoft.com/office/2006/activeX" xmlns:r="http://schemas.openxmlformats.org/officeDocument/2006/relationships" ax:classid="{37EC5B0B-A4B0-401A-AE61-51539BCDC979}" ax:persistence="persistStorage" r:id="rId1"/>
</file>

<file path=ppt/activeX/activeX12.xml><?xml version="1.0" encoding="utf-8"?>
<ax:ocx xmlns:ax="http://schemas.microsoft.com/office/2006/activeX" xmlns:r="http://schemas.openxmlformats.org/officeDocument/2006/relationships" ax:classid="{37EC5B0B-A4B0-401A-AE61-51539BCDC979}" ax:persistence="persistStorage" r:id="rId1"/>
</file>

<file path=ppt/activeX/activeX2.xml><?xml version="1.0" encoding="utf-8"?>
<ax:ocx xmlns:ax="http://schemas.microsoft.com/office/2006/activeX" xmlns:r="http://schemas.openxmlformats.org/officeDocument/2006/relationships" ax:classid="{37EC5B0B-A4B0-401A-AE61-51539BCDC979}" ax:persistence="persistStorage" r:id="rId1"/>
</file>

<file path=ppt/activeX/activeX3.xml><?xml version="1.0" encoding="utf-8"?>
<ax:ocx xmlns:ax="http://schemas.microsoft.com/office/2006/activeX" xmlns:r="http://schemas.openxmlformats.org/officeDocument/2006/relationships" ax:classid="{37EC5B0B-A4B0-401A-AE61-51539BCDC979}" ax:persistence="persistStorage" r:id="rId1"/>
</file>

<file path=ppt/activeX/activeX4.xml><?xml version="1.0" encoding="utf-8"?>
<ax:ocx xmlns:ax="http://schemas.microsoft.com/office/2006/activeX" xmlns:r="http://schemas.openxmlformats.org/officeDocument/2006/relationships" ax:classid="{37EC5B0B-A4B0-401A-AE61-51539BCDC979}" ax:persistence="persistStorage" r:id="rId1"/>
</file>

<file path=ppt/activeX/activeX5.xml><?xml version="1.0" encoding="utf-8"?>
<ax:ocx xmlns:ax="http://schemas.microsoft.com/office/2006/activeX" xmlns:r="http://schemas.openxmlformats.org/officeDocument/2006/relationships" ax:classid="{37EC5B0B-A4B0-401A-AE61-51539BCDC979}" ax:persistence="persistStorage" r:id="rId1"/>
</file>

<file path=ppt/activeX/activeX6.xml><?xml version="1.0" encoding="utf-8"?>
<ax:ocx xmlns:ax="http://schemas.microsoft.com/office/2006/activeX" xmlns:r="http://schemas.openxmlformats.org/officeDocument/2006/relationships" ax:classid="{37EC5B0B-A4B0-401A-AE61-51539BCDC979}" ax:persistence="persistStorage" r:id="rId1"/>
</file>

<file path=ppt/activeX/activeX7.xml><?xml version="1.0" encoding="utf-8"?>
<ax:ocx xmlns:ax="http://schemas.microsoft.com/office/2006/activeX" xmlns:r="http://schemas.openxmlformats.org/officeDocument/2006/relationships" ax:classid="{37EC5B0B-A4B0-401A-AE61-51539BCDC979}" ax:persistence="persistStorage" r:id="rId1"/>
</file>

<file path=ppt/activeX/activeX8.xml><?xml version="1.0" encoding="utf-8"?>
<ax:ocx xmlns:ax="http://schemas.microsoft.com/office/2006/activeX" xmlns:r="http://schemas.openxmlformats.org/officeDocument/2006/relationships" ax:classid="{37EC5B0B-A4B0-401A-AE61-51539BCDC979}" ax:persistence="persistStorage" r:id="rId1"/>
</file>

<file path=ppt/activeX/activeX9.xml><?xml version="1.0" encoding="utf-8"?>
<ax:ocx xmlns:ax="http://schemas.microsoft.com/office/2006/activeX" xmlns:r="http://schemas.openxmlformats.org/officeDocument/2006/relationships" ax:classid="{37EC5B0B-A4B0-401A-AE61-51539BCDC979}" ax:persistence="persistStorage" r:id="rId1"/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B94893-EC54-4083-8790-6F6BB04392CE}" type="datetimeFigureOut">
              <a:rPr lang="nl-BE" smtClean="0"/>
              <a:t>27/05/2013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7EE17E-7E21-4022-9969-7E772929FB2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4231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D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EE17E-7E21-4022-9969-7E772929FB28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20710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A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EE17E-7E21-4022-9969-7E772929FB28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518932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B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EE17E-7E21-4022-9969-7E772929FB28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663242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A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EE17E-7E21-4022-9969-7E772929FB28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146870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D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EE17E-7E21-4022-9969-7E772929FB28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367483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A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EE17E-7E21-4022-9969-7E772929FB28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463008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C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EE17E-7E21-4022-9969-7E772929FB28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70713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A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EE17E-7E21-4022-9969-7E772929FB28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737317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A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EE17E-7E21-4022-9969-7E772929FB28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00516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9" name="Ondertitel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nl-NL" smtClean="0"/>
              <a:t>Klik om de ondertitelstijl van het model te bewerken</a:t>
            </a:r>
            <a:endParaRPr kumimoji="0" lang="en-US"/>
          </a:p>
        </p:txBody>
      </p:sp>
      <p:sp>
        <p:nvSpPr>
          <p:cNvPr id="28" name="Tijdelijke aanduiding voor datum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3F58ADC0-2198-4A21-ADD3-EE001E91ED43}" type="datetimeFigureOut">
              <a:rPr lang="nl-BE" smtClean="0"/>
              <a:t>27/05/2013</a:t>
            </a:fld>
            <a:endParaRPr lang="nl-BE"/>
          </a:p>
        </p:txBody>
      </p:sp>
      <p:sp>
        <p:nvSpPr>
          <p:cNvPr id="17" name="Tijdelijke aanduiding voor voettekst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nl-BE"/>
          </a:p>
        </p:txBody>
      </p:sp>
      <p:sp>
        <p:nvSpPr>
          <p:cNvPr id="29" name="Tijdelijke aanduiding voor dianumm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EAB81473-69FB-4F58-AB77-E6E9D7AF9091}" type="slidenum">
              <a:rPr lang="nl-BE" smtClean="0"/>
              <a:t>‹nr.›</a:t>
            </a:fld>
            <a:endParaRPr lang="nl-BE"/>
          </a:p>
        </p:txBody>
      </p:sp>
      <p:sp>
        <p:nvSpPr>
          <p:cNvPr id="21" name="Rechthoek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hthoek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hthoek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hthoek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8ADC0-2198-4A21-ADD3-EE001E91ED43}" type="datetimeFigureOut">
              <a:rPr lang="nl-BE" smtClean="0"/>
              <a:t>27/05/2013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81473-69FB-4F58-AB77-E6E9D7AF9091}" type="slidenum">
              <a:rPr lang="nl-BE" smtClean="0"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8ADC0-2198-4A21-ADD3-EE001E91ED43}" type="datetimeFigureOut">
              <a:rPr lang="nl-BE" smtClean="0"/>
              <a:t>27/05/2013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81473-69FB-4F58-AB77-E6E9D7AF9091}" type="slidenum">
              <a:rPr lang="nl-BE" smtClean="0"/>
              <a:t>‹nr.›</a:t>
            </a:fld>
            <a:endParaRPr lang="nl-BE"/>
          </a:p>
        </p:txBody>
      </p:sp>
      <p:sp>
        <p:nvSpPr>
          <p:cNvPr id="7" name="Rechte verbindingslijn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Gelijkbenige driehoek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e verbindingslijn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8ADC0-2198-4A21-ADD3-EE001E91ED43}" type="datetimeFigureOut">
              <a:rPr lang="nl-BE" smtClean="0"/>
              <a:t>27/05/2013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81473-69FB-4F58-AB77-E6E9D7AF9091}" type="slidenum">
              <a:rPr lang="nl-BE" smtClean="0"/>
              <a:t>‹nr.›</a:t>
            </a:fld>
            <a:endParaRPr lang="nl-BE"/>
          </a:p>
        </p:txBody>
      </p:sp>
      <p:sp>
        <p:nvSpPr>
          <p:cNvPr id="8" name="Tijdelijke aanduiding voor inhoud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3F58ADC0-2198-4A21-ADD3-EE001E91ED43}" type="datetimeFigureOut">
              <a:rPr lang="nl-BE" smtClean="0"/>
              <a:t>27/05/2013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EAB81473-69FB-4F58-AB77-E6E9D7AF9091}" type="slidenum">
              <a:rPr lang="nl-BE" smtClean="0"/>
              <a:t>‹nr.›</a:t>
            </a:fld>
            <a:endParaRPr lang="nl-BE"/>
          </a:p>
        </p:txBody>
      </p:sp>
      <p:sp>
        <p:nvSpPr>
          <p:cNvPr id="7" name="Rechthoek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hthoek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8ADC0-2198-4A21-ADD3-EE001E91ED43}" type="datetimeFigureOut">
              <a:rPr lang="nl-BE" smtClean="0"/>
              <a:t>27/05/2013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81473-69FB-4F58-AB77-E6E9D7AF9091}" type="slidenum">
              <a:rPr lang="nl-BE" smtClean="0"/>
              <a:t>‹nr.›</a:t>
            </a:fld>
            <a:endParaRPr lang="nl-BE"/>
          </a:p>
        </p:txBody>
      </p:sp>
      <p:sp>
        <p:nvSpPr>
          <p:cNvPr id="9" name="Tijdelijke aanduiding voor inhoud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11" name="Tijdelijke aanduiding voor inhoud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8ADC0-2198-4A21-ADD3-EE001E91ED43}" type="datetimeFigureOut">
              <a:rPr lang="nl-BE" smtClean="0"/>
              <a:t>27/05/2013</a:t>
            </a:fld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81473-69FB-4F58-AB77-E6E9D7AF9091}" type="slidenum">
              <a:rPr lang="nl-BE" smtClean="0"/>
              <a:t>‹nr.›</a:t>
            </a:fld>
            <a:endParaRPr lang="nl-BE"/>
          </a:p>
        </p:txBody>
      </p:sp>
      <p:sp>
        <p:nvSpPr>
          <p:cNvPr id="11" name="Tijdelijke aanduiding voor inhoud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13" name="Tijdelijke aanduiding voor inhoud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8ADC0-2198-4A21-ADD3-EE001E91ED43}" type="datetimeFigureOut">
              <a:rPr lang="nl-BE" smtClean="0"/>
              <a:t>27/05/2013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81473-69FB-4F58-AB77-E6E9D7AF9091}" type="slidenum">
              <a:rPr lang="nl-BE" smtClean="0"/>
              <a:t>‹nr.›</a:t>
            </a:fld>
            <a:endParaRPr lang="nl-BE"/>
          </a:p>
        </p:txBody>
      </p:sp>
      <p:sp>
        <p:nvSpPr>
          <p:cNvPr id="6" name="Gelijkbenige driehoek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8ADC0-2198-4A21-ADD3-EE001E91ED43}" type="datetimeFigureOut">
              <a:rPr lang="nl-BE" smtClean="0"/>
              <a:t>27/05/2013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81473-69FB-4F58-AB77-E6E9D7AF9091}" type="slidenum">
              <a:rPr lang="nl-BE" smtClean="0"/>
              <a:t>‹nr.›</a:t>
            </a:fld>
            <a:endParaRPr lang="nl-BE"/>
          </a:p>
        </p:txBody>
      </p:sp>
      <p:sp>
        <p:nvSpPr>
          <p:cNvPr id="5" name="Rechte verbindingslijn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Gelijkbenige driehoek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8ADC0-2198-4A21-ADD3-EE001E91ED43}" type="datetimeFigureOut">
              <a:rPr lang="nl-BE" smtClean="0"/>
              <a:t>27/05/2013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81473-69FB-4F58-AB77-E6E9D7AF9091}" type="slidenum">
              <a:rPr lang="nl-BE" smtClean="0"/>
              <a:t>‹nr.›</a:t>
            </a:fld>
            <a:endParaRPr lang="nl-BE"/>
          </a:p>
        </p:txBody>
      </p:sp>
      <p:sp>
        <p:nvSpPr>
          <p:cNvPr id="8" name="Rechte verbindingslijn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hte verbindingslijn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Gelijkbenige driehoek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Tijdelijke aanduiding voor inhoud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nl-NL" smtClean="0"/>
              <a:t>Klik op het pictogram als u een afbeelding wilt toevoegen</a:t>
            </a:r>
            <a:endParaRPr kumimoji="0" lang="en-US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8ADC0-2198-4A21-ADD3-EE001E91ED43}" type="datetimeFigureOut">
              <a:rPr lang="nl-BE" smtClean="0"/>
              <a:t>27/05/2013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81473-69FB-4F58-AB77-E6E9D7AF9091}" type="slidenum">
              <a:rPr lang="nl-BE" smtClean="0"/>
              <a:t>‹nr.›</a:t>
            </a:fld>
            <a:endParaRPr lang="nl-BE"/>
          </a:p>
        </p:txBody>
      </p:sp>
      <p:sp>
        <p:nvSpPr>
          <p:cNvPr id="8" name="Rechte verbindingslijn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Gelijkbenige driehoek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hthoek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jdelijke aanduiding voor titel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13" name="Tijdelijke aanduiding voor tekst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nl-NL" smtClean="0"/>
              <a:t>Klik om de modelstijlen te bewerken</a:t>
            </a:r>
          </a:p>
          <a:p>
            <a:pPr lvl="1" eaLnBrk="1" latinLnBrk="0" hangingPunct="1"/>
            <a:r>
              <a:rPr kumimoji="0" lang="nl-NL" smtClean="0"/>
              <a:t>Tweede niveau</a:t>
            </a:r>
          </a:p>
          <a:p>
            <a:pPr lvl="2" eaLnBrk="1" latinLnBrk="0" hangingPunct="1"/>
            <a:r>
              <a:rPr kumimoji="0" lang="nl-NL" smtClean="0"/>
              <a:t>Derde niveau</a:t>
            </a:r>
          </a:p>
          <a:p>
            <a:pPr lvl="3" eaLnBrk="1" latinLnBrk="0" hangingPunct="1"/>
            <a:r>
              <a:rPr kumimoji="0" lang="nl-NL" smtClean="0"/>
              <a:t>Vierde niveau</a:t>
            </a:r>
          </a:p>
          <a:p>
            <a:pPr lvl="4" eaLnBrk="1" latinLnBrk="0" hangingPunct="1"/>
            <a:r>
              <a:rPr kumimoji="0" lang="nl-NL" smtClean="0"/>
              <a:t>Vijfde niveau</a:t>
            </a:r>
            <a:endParaRPr kumimoji="0" lang="en-US"/>
          </a:p>
        </p:txBody>
      </p:sp>
      <p:sp>
        <p:nvSpPr>
          <p:cNvPr id="14" name="Tijdelijke aanduiding voor datum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F58ADC0-2198-4A21-ADD3-EE001E91ED43}" type="datetimeFigureOut">
              <a:rPr lang="nl-BE" smtClean="0"/>
              <a:t>27/05/2013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nl-BE"/>
          </a:p>
        </p:txBody>
      </p:sp>
      <p:sp>
        <p:nvSpPr>
          <p:cNvPr id="23" name="Tijdelijke aanduiding voor dianumm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AB81473-69FB-4F58-AB77-E6E9D7AF9091}" type="slidenum">
              <a:rPr lang="nl-BE" smtClean="0"/>
              <a:t>‹nr.›</a:t>
            </a:fld>
            <a:endParaRPr lang="nl-BE"/>
          </a:p>
        </p:txBody>
      </p:sp>
      <p:sp>
        <p:nvSpPr>
          <p:cNvPr id="28" name="Rechte verbindingslijn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Rechte verbindingslijn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Gelijkbenige driehoek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5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1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6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3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7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5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8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7.e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9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9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10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1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11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23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1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25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3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4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err="1" smtClean="0"/>
              <a:t>InterSmart</a:t>
            </a:r>
            <a:r>
              <a:rPr lang="nl-BE" dirty="0" smtClean="0"/>
              <a:t> Demo Quiz</a:t>
            </a:r>
            <a:endParaRPr lang="nl-BE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 smtClean="0"/>
              <a:t>David De Beuckelaer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861188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/>
              <a:t>Question </a:t>
            </a:r>
            <a:r>
              <a:rPr lang="nl-BE" dirty="0" smtClean="0"/>
              <a:t>5: </a:t>
            </a:r>
            <a:r>
              <a:rPr lang="en-US" dirty="0"/>
              <a:t>Web pages are made using HTML - what does this stand for</a:t>
            </a:r>
            <a:r>
              <a:rPr lang="en-US" dirty="0" smtClean="0"/>
              <a:t>?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A) Hard </a:t>
            </a:r>
            <a:r>
              <a:rPr lang="en-US" dirty="0"/>
              <a:t>To </a:t>
            </a:r>
            <a:r>
              <a:rPr lang="en-US" dirty="0" err="1"/>
              <a:t>Makeout</a:t>
            </a:r>
            <a:r>
              <a:rPr lang="en-US" dirty="0"/>
              <a:t> </a:t>
            </a:r>
            <a:r>
              <a:rPr lang="en-US" dirty="0" smtClean="0"/>
              <a:t>Language</a:t>
            </a:r>
          </a:p>
          <a:p>
            <a:endParaRPr lang="en-US" dirty="0"/>
          </a:p>
          <a:p>
            <a:r>
              <a:rPr lang="en-US" dirty="0" smtClean="0"/>
              <a:t>B) Hyper </a:t>
            </a:r>
            <a:r>
              <a:rPr lang="en-US" dirty="0"/>
              <a:t>Tough Makeup </a:t>
            </a:r>
            <a:r>
              <a:rPr lang="en-US" dirty="0" smtClean="0"/>
              <a:t>Language</a:t>
            </a:r>
          </a:p>
          <a:p>
            <a:endParaRPr lang="en-US" dirty="0"/>
          </a:p>
          <a:p>
            <a:r>
              <a:rPr lang="en-US" dirty="0" smtClean="0"/>
              <a:t>C) </a:t>
            </a:r>
            <a:r>
              <a:rPr lang="en-US" dirty="0" err="1" smtClean="0"/>
              <a:t>HyperText</a:t>
            </a:r>
            <a:r>
              <a:rPr lang="en-US" dirty="0" smtClean="0"/>
              <a:t> </a:t>
            </a:r>
            <a:r>
              <a:rPr lang="en-US" dirty="0" err="1"/>
              <a:t>Madeup</a:t>
            </a:r>
            <a:r>
              <a:rPr lang="en-US" dirty="0"/>
              <a:t> </a:t>
            </a:r>
            <a:r>
              <a:rPr lang="en-US" dirty="0" smtClean="0"/>
              <a:t>Language</a:t>
            </a:r>
          </a:p>
          <a:p>
            <a:endParaRPr lang="en-US" dirty="0"/>
          </a:p>
          <a:p>
            <a:r>
              <a:rPr lang="en-US" dirty="0" smtClean="0"/>
              <a:t>D) </a:t>
            </a:r>
            <a:r>
              <a:rPr lang="en-US" dirty="0" err="1" smtClean="0"/>
              <a:t>HyperText</a:t>
            </a:r>
            <a:r>
              <a:rPr lang="en-US" dirty="0" smtClean="0"/>
              <a:t> </a:t>
            </a:r>
            <a:r>
              <a:rPr lang="en-US" dirty="0"/>
              <a:t>Markup Language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050258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Question </a:t>
            </a:r>
            <a:r>
              <a:rPr lang="nl-BE" dirty="0" smtClean="0"/>
              <a:t>5: </a:t>
            </a:r>
            <a:r>
              <a:rPr lang="nl-BE" dirty="0" err="1"/>
              <a:t>Results</a:t>
            </a:r>
            <a:r>
              <a:rPr lang="nl-BE" dirty="0"/>
              <a:t> 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nl-BE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7175" name="oomfoCharts1" r:id="rId2" imgW="10472040" imgH="7656120"/>
        </mc:Choice>
        <mc:Fallback>
          <p:control name="oomfoCharts1" r:id="rId2" imgW="10472040" imgH="7656120">
            <p:pic>
              <p:nvPicPr>
                <p:cNvPr id="0" name="oomfoCharts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-139700" y="569913"/>
                  <a:ext cx="9064625" cy="607853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04564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/>
              <a:t>Question </a:t>
            </a:r>
            <a:r>
              <a:rPr lang="nl-BE" dirty="0" smtClean="0"/>
              <a:t>6: </a:t>
            </a:r>
            <a:r>
              <a:rPr lang="en-US" dirty="0"/>
              <a:t>HTML tells the web browser </a:t>
            </a:r>
            <a:r>
              <a:rPr lang="en-US" dirty="0" smtClean="0"/>
              <a:t>.......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A) how </a:t>
            </a:r>
            <a:r>
              <a:rPr lang="en-US" dirty="0"/>
              <a:t>to display information on the page</a:t>
            </a:r>
          </a:p>
          <a:p>
            <a:endParaRPr lang="en-US" dirty="0" smtClean="0"/>
          </a:p>
          <a:p>
            <a:r>
              <a:rPr lang="en-US" dirty="0" smtClean="0"/>
              <a:t>B) which </a:t>
            </a:r>
            <a:r>
              <a:rPr lang="en-US" dirty="0"/>
              <a:t>document to search for</a:t>
            </a:r>
          </a:p>
          <a:p>
            <a:endParaRPr lang="en-US" dirty="0" smtClean="0"/>
          </a:p>
          <a:p>
            <a:r>
              <a:rPr lang="en-US" dirty="0" smtClean="0"/>
              <a:t>C) which </a:t>
            </a:r>
            <a:r>
              <a:rPr lang="en-US" dirty="0"/>
              <a:t>ISP to use</a:t>
            </a:r>
          </a:p>
          <a:p>
            <a:endParaRPr lang="en-US" dirty="0" smtClean="0"/>
          </a:p>
          <a:p>
            <a:r>
              <a:rPr lang="en-US" dirty="0" smtClean="0"/>
              <a:t>D) which </a:t>
            </a:r>
            <a:r>
              <a:rPr lang="en-US" dirty="0"/>
              <a:t>search engine to use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19771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Question </a:t>
            </a:r>
            <a:r>
              <a:rPr lang="nl-BE" dirty="0" smtClean="0"/>
              <a:t>6: </a:t>
            </a:r>
            <a:r>
              <a:rPr lang="nl-BE" dirty="0" err="1"/>
              <a:t>Results</a:t>
            </a:r>
            <a:r>
              <a:rPr lang="nl-BE" dirty="0"/>
              <a:t> 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nl-BE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8199" name="oomfoCharts1" r:id="rId2" imgW="10472040" imgH="7656120"/>
        </mc:Choice>
        <mc:Fallback>
          <p:control name="oomfoCharts1" r:id="rId2" imgW="10472040" imgH="7656120">
            <p:pic>
              <p:nvPicPr>
                <p:cNvPr id="0" name="oomfoCharts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-139700" y="569913"/>
                  <a:ext cx="9064625" cy="607853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634118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/>
              <a:t>Question </a:t>
            </a:r>
            <a:r>
              <a:rPr lang="nl-BE" dirty="0" smtClean="0"/>
              <a:t>7: </a:t>
            </a:r>
            <a:r>
              <a:rPr lang="en-US" dirty="0"/>
              <a:t>Which is not a reason for using web page headers</a:t>
            </a:r>
            <a:r>
              <a:rPr lang="en-US" dirty="0" smtClean="0"/>
              <a:t>?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A) To </a:t>
            </a:r>
            <a:r>
              <a:rPr lang="en-US" dirty="0"/>
              <a:t>indicate important text in a </a:t>
            </a:r>
            <a:r>
              <a:rPr lang="en-US" dirty="0" smtClean="0"/>
              <a:t>document</a:t>
            </a:r>
          </a:p>
          <a:p>
            <a:endParaRPr lang="en-US" dirty="0"/>
          </a:p>
          <a:p>
            <a:r>
              <a:rPr lang="en-US" dirty="0" smtClean="0"/>
              <a:t>B) To </a:t>
            </a:r>
            <a:r>
              <a:rPr lang="en-US" dirty="0"/>
              <a:t>improve chances of being found by a search </a:t>
            </a:r>
            <a:r>
              <a:rPr lang="en-US" dirty="0" smtClean="0"/>
              <a:t>engine</a:t>
            </a:r>
          </a:p>
          <a:p>
            <a:endParaRPr lang="en-US" dirty="0"/>
          </a:p>
          <a:p>
            <a:r>
              <a:rPr lang="en-US" dirty="0" smtClean="0"/>
              <a:t>C) To </a:t>
            </a:r>
            <a:r>
              <a:rPr lang="en-US" dirty="0"/>
              <a:t>make the document content more </a:t>
            </a:r>
            <a:r>
              <a:rPr lang="en-US" dirty="0" smtClean="0"/>
              <a:t>interesting</a:t>
            </a:r>
          </a:p>
          <a:p>
            <a:endParaRPr lang="en-US" dirty="0"/>
          </a:p>
          <a:p>
            <a:r>
              <a:rPr lang="en-US" dirty="0" smtClean="0"/>
              <a:t>D) To </a:t>
            </a:r>
            <a:r>
              <a:rPr lang="en-US" dirty="0"/>
              <a:t>structure a document</a:t>
            </a:r>
          </a:p>
        </p:txBody>
      </p:sp>
    </p:spTree>
    <p:extLst>
      <p:ext uri="{BB962C8B-B14F-4D97-AF65-F5344CB8AC3E}">
        <p14:creationId xmlns:p14="http://schemas.microsoft.com/office/powerpoint/2010/main" val="335731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Question </a:t>
            </a:r>
            <a:r>
              <a:rPr lang="nl-BE" dirty="0" smtClean="0"/>
              <a:t>7: </a:t>
            </a:r>
            <a:r>
              <a:rPr lang="nl-BE" dirty="0" err="1"/>
              <a:t>Results</a:t>
            </a:r>
            <a:r>
              <a:rPr lang="nl-BE" dirty="0"/>
              <a:t> 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nl-BE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9223" name="oomfoCharts1" r:id="rId2" imgW="10472040" imgH="7656120"/>
        </mc:Choice>
        <mc:Fallback>
          <p:control name="oomfoCharts1" r:id="rId2" imgW="10472040" imgH="7656120">
            <p:pic>
              <p:nvPicPr>
                <p:cNvPr id="0" name="oomfoCharts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68313" y="1268413"/>
                  <a:ext cx="7877175" cy="48958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743040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 smtClean="0"/>
              <a:t>Question 8: </a:t>
            </a:r>
            <a:r>
              <a:rPr lang="en-US" dirty="0"/>
              <a:t>Web pages usually contain text. The text should .......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A) use </a:t>
            </a:r>
            <a:r>
              <a:rPr lang="en-US" dirty="0"/>
              <a:t>a few font </a:t>
            </a:r>
            <a:r>
              <a:rPr lang="en-US" dirty="0" smtClean="0"/>
              <a:t>styles</a:t>
            </a:r>
          </a:p>
          <a:p>
            <a:endParaRPr lang="en-US" dirty="0"/>
          </a:p>
          <a:p>
            <a:r>
              <a:rPr lang="en-US" dirty="0" smtClean="0"/>
              <a:t>B) use </a:t>
            </a:r>
            <a:r>
              <a:rPr lang="en-US" dirty="0"/>
              <a:t>a lot of different font </a:t>
            </a:r>
            <a:r>
              <a:rPr lang="en-US" dirty="0" err="1" smtClean="0"/>
              <a:t>colours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C) use </a:t>
            </a:r>
            <a:r>
              <a:rPr lang="en-US" dirty="0"/>
              <a:t>lots of different font </a:t>
            </a:r>
            <a:r>
              <a:rPr lang="en-US" dirty="0" smtClean="0"/>
              <a:t>sizes</a:t>
            </a:r>
          </a:p>
          <a:p>
            <a:endParaRPr lang="en-US" dirty="0"/>
          </a:p>
          <a:p>
            <a:r>
              <a:rPr lang="en-US" dirty="0" smtClean="0"/>
              <a:t>D) use </a:t>
            </a:r>
            <a:r>
              <a:rPr lang="en-US" dirty="0"/>
              <a:t>lots of different font styles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539241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Question </a:t>
            </a:r>
            <a:r>
              <a:rPr lang="nl-BE" dirty="0" smtClean="0"/>
              <a:t>8: </a:t>
            </a:r>
            <a:r>
              <a:rPr lang="nl-BE" dirty="0" err="1"/>
              <a:t>Results</a:t>
            </a:r>
            <a:r>
              <a:rPr lang="nl-BE" dirty="0"/>
              <a:t> 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nl-BE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0247" name="oomfoCharts1" r:id="rId2" imgW="10472040" imgH="7656120"/>
        </mc:Choice>
        <mc:Fallback>
          <p:control name="oomfoCharts1" r:id="rId2" imgW="10472040" imgH="7656120">
            <p:pic>
              <p:nvPicPr>
                <p:cNvPr id="0" name="oomfoCharts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50825" y="1196975"/>
                  <a:ext cx="8380413" cy="53276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4230073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/>
              <a:t>Question </a:t>
            </a:r>
            <a:r>
              <a:rPr lang="nl-BE" dirty="0" smtClean="0"/>
              <a:t>9: </a:t>
            </a:r>
            <a:r>
              <a:rPr lang="en-US" dirty="0"/>
              <a:t>Web pages often have a background </a:t>
            </a:r>
            <a:r>
              <a:rPr lang="en-US" dirty="0" smtClean="0"/>
              <a:t>color </a:t>
            </a:r>
            <a:r>
              <a:rPr lang="en-US" dirty="0"/>
              <a:t>or image</a:t>
            </a:r>
            <a:r>
              <a:rPr lang="en-US" dirty="0" smtClean="0"/>
              <a:t>.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A) Any </a:t>
            </a:r>
            <a:r>
              <a:rPr lang="en-US" dirty="0"/>
              <a:t>background is OK so long as text remain easy to </a:t>
            </a:r>
            <a:r>
              <a:rPr lang="en-US" dirty="0" smtClean="0"/>
              <a:t>read</a:t>
            </a:r>
          </a:p>
          <a:p>
            <a:endParaRPr lang="en-US" dirty="0"/>
          </a:p>
          <a:p>
            <a:r>
              <a:rPr lang="en-US" dirty="0" smtClean="0"/>
              <a:t>B) Any </a:t>
            </a:r>
            <a:r>
              <a:rPr lang="en-US" dirty="0"/>
              <a:t>interesting background is </a:t>
            </a:r>
            <a:r>
              <a:rPr lang="en-US" dirty="0" smtClean="0"/>
              <a:t>good</a:t>
            </a:r>
          </a:p>
          <a:p>
            <a:endParaRPr lang="en-US" dirty="0"/>
          </a:p>
          <a:p>
            <a:r>
              <a:rPr lang="en-US" dirty="0" smtClean="0"/>
              <a:t>C) Backgrounds </a:t>
            </a:r>
            <a:r>
              <a:rPr lang="en-US" dirty="0"/>
              <a:t>are unnecessary and should be </a:t>
            </a:r>
            <a:r>
              <a:rPr lang="en-US" dirty="0" smtClean="0"/>
              <a:t>avoided</a:t>
            </a:r>
          </a:p>
          <a:p>
            <a:endParaRPr lang="en-US" dirty="0"/>
          </a:p>
          <a:p>
            <a:r>
              <a:rPr lang="en-US" dirty="0" smtClean="0"/>
              <a:t>D) The </a:t>
            </a:r>
            <a:r>
              <a:rPr lang="en-US" dirty="0"/>
              <a:t>more detailed and </a:t>
            </a:r>
            <a:r>
              <a:rPr lang="en-US" dirty="0" err="1"/>
              <a:t>colourful</a:t>
            </a:r>
            <a:r>
              <a:rPr lang="en-US" dirty="0"/>
              <a:t>, the better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349461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Question </a:t>
            </a:r>
            <a:r>
              <a:rPr lang="nl-BE" dirty="0" smtClean="0"/>
              <a:t>9: </a:t>
            </a:r>
            <a:r>
              <a:rPr lang="nl-BE" dirty="0" err="1"/>
              <a:t>Results</a:t>
            </a:r>
            <a:r>
              <a:rPr lang="nl-BE" dirty="0"/>
              <a:t> 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nl-BE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1271" name="oomfoCharts1" r:id="rId2" imgW="10472040" imgH="7656120"/>
        </mc:Choice>
        <mc:Fallback>
          <p:control name="oomfoCharts1" r:id="rId2" imgW="10472040" imgH="7656120">
            <p:pic>
              <p:nvPicPr>
                <p:cNvPr id="0" name="oomfoCharts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-139700" y="569913"/>
                  <a:ext cx="9064625" cy="607853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559001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 smtClean="0"/>
              <a:t>Question 1: </a:t>
            </a:r>
            <a:r>
              <a:rPr lang="en-US" dirty="0"/>
              <a:t>The letters WWW stand for what</a:t>
            </a:r>
            <a:r>
              <a:rPr lang="en-US" dirty="0" smtClean="0"/>
              <a:t>?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A) Wet </a:t>
            </a:r>
            <a:r>
              <a:rPr lang="en-US" dirty="0" err="1"/>
              <a:t>Wet</a:t>
            </a:r>
            <a:r>
              <a:rPr lang="en-US" dirty="0"/>
              <a:t> </a:t>
            </a:r>
            <a:r>
              <a:rPr lang="en-US" dirty="0" err="1"/>
              <a:t>Wet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B) What </a:t>
            </a:r>
            <a:r>
              <a:rPr lang="en-US" dirty="0"/>
              <a:t>When Where</a:t>
            </a:r>
          </a:p>
          <a:p>
            <a:endParaRPr lang="en-US" dirty="0" smtClean="0"/>
          </a:p>
          <a:p>
            <a:r>
              <a:rPr lang="en-US" dirty="0" smtClean="0"/>
              <a:t>C) Wide </a:t>
            </a:r>
            <a:r>
              <a:rPr lang="en-US" dirty="0"/>
              <a:t>World Web</a:t>
            </a:r>
          </a:p>
          <a:p>
            <a:endParaRPr lang="en-US" dirty="0" smtClean="0"/>
          </a:p>
          <a:p>
            <a:r>
              <a:rPr lang="en-US" dirty="0" smtClean="0"/>
              <a:t>D) World </a:t>
            </a:r>
            <a:r>
              <a:rPr lang="en-US" dirty="0"/>
              <a:t>Wide Web</a:t>
            </a:r>
          </a:p>
          <a:p>
            <a:pPr marL="0" indent="0">
              <a:buNone/>
            </a:pPr>
            <a:endParaRPr lang="nl-BE" dirty="0" smtClean="0"/>
          </a:p>
        </p:txBody>
      </p:sp>
    </p:spTree>
    <p:extLst>
      <p:ext uri="{BB962C8B-B14F-4D97-AF65-F5344CB8AC3E}">
        <p14:creationId xmlns:p14="http://schemas.microsoft.com/office/powerpoint/2010/main" val="374958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Question </a:t>
            </a:r>
            <a:r>
              <a:rPr lang="nl-BE" dirty="0" smtClean="0"/>
              <a:t>10:What is </a:t>
            </a:r>
            <a:r>
              <a:rPr lang="nl-BE" dirty="0" err="1" smtClean="0"/>
              <a:t>InterSmart</a:t>
            </a:r>
            <a:r>
              <a:rPr lang="nl-BE" dirty="0" smtClean="0"/>
              <a:t> ? 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nl-BE" dirty="0" smtClean="0"/>
              <a:t>A) A </a:t>
            </a:r>
            <a:r>
              <a:rPr lang="nl-BE" dirty="0" err="1" smtClean="0"/>
              <a:t>Twitter</a:t>
            </a:r>
            <a:r>
              <a:rPr lang="nl-BE" dirty="0"/>
              <a:t> </a:t>
            </a:r>
            <a:r>
              <a:rPr lang="nl-BE" dirty="0" err="1" smtClean="0"/>
              <a:t>Based</a:t>
            </a:r>
            <a:r>
              <a:rPr lang="nl-BE" dirty="0" smtClean="0"/>
              <a:t> Quiz </a:t>
            </a:r>
            <a:r>
              <a:rPr lang="nl-BE" dirty="0" err="1" smtClean="0"/>
              <a:t>application</a:t>
            </a:r>
            <a:r>
              <a:rPr lang="nl-BE" dirty="0" smtClean="0"/>
              <a:t> made in C++</a:t>
            </a:r>
          </a:p>
          <a:p>
            <a:endParaRPr lang="nl-BE" dirty="0"/>
          </a:p>
          <a:p>
            <a:r>
              <a:rPr lang="nl-BE" dirty="0" smtClean="0"/>
              <a:t>B) Time Sheet Application </a:t>
            </a:r>
          </a:p>
          <a:p>
            <a:endParaRPr lang="nl-BE" dirty="0"/>
          </a:p>
          <a:p>
            <a:r>
              <a:rPr lang="nl-BE" dirty="0" smtClean="0"/>
              <a:t>C) A </a:t>
            </a:r>
            <a:r>
              <a:rPr lang="nl-BE" dirty="0" err="1" smtClean="0"/>
              <a:t>Twitter</a:t>
            </a:r>
            <a:r>
              <a:rPr lang="nl-BE" dirty="0" smtClean="0"/>
              <a:t> </a:t>
            </a:r>
            <a:r>
              <a:rPr lang="nl-BE" dirty="0" err="1" smtClean="0"/>
              <a:t>Based</a:t>
            </a:r>
            <a:r>
              <a:rPr lang="nl-BE" dirty="0" smtClean="0"/>
              <a:t> Quiz </a:t>
            </a:r>
            <a:r>
              <a:rPr lang="nl-BE" dirty="0" err="1" smtClean="0"/>
              <a:t>application</a:t>
            </a:r>
            <a:r>
              <a:rPr lang="nl-BE" dirty="0" smtClean="0"/>
              <a:t> </a:t>
            </a:r>
            <a:r>
              <a:rPr lang="nl-BE" dirty="0" err="1" smtClean="0"/>
              <a:t>for</a:t>
            </a:r>
            <a:r>
              <a:rPr lang="nl-BE" dirty="0" smtClean="0"/>
              <a:t> c#</a:t>
            </a:r>
          </a:p>
          <a:p>
            <a:endParaRPr lang="nl-BE" dirty="0"/>
          </a:p>
          <a:p>
            <a:r>
              <a:rPr lang="nl-BE" dirty="0" smtClean="0"/>
              <a:t>D) A </a:t>
            </a:r>
            <a:r>
              <a:rPr lang="nl-BE" dirty="0" err="1" smtClean="0"/>
              <a:t>Twitter</a:t>
            </a:r>
            <a:r>
              <a:rPr lang="nl-BE" dirty="0" smtClean="0"/>
              <a:t> </a:t>
            </a:r>
            <a:r>
              <a:rPr lang="nl-BE" dirty="0" err="1" smtClean="0"/>
              <a:t>Based</a:t>
            </a:r>
            <a:r>
              <a:rPr lang="nl-BE" dirty="0" smtClean="0"/>
              <a:t> Quiz </a:t>
            </a:r>
            <a:r>
              <a:rPr lang="nl-BE" dirty="0" err="1" smtClean="0"/>
              <a:t>application</a:t>
            </a:r>
            <a:r>
              <a:rPr lang="nl-BE" dirty="0" smtClean="0"/>
              <a:t> </a:t>
            </a:r>
            <a:r>
              <a:rPr lang="nl-BE" dirty="0" err="1" smtClean="0"/>
              <a:t>for</a:t>
            </a:r>
            <a:r>
              <a:rPr lang="nl-BE" dirty="0" smtClean="0"/>
              <a:t> </a:t>
            </a:r>
            <a:r>
              <a:rPr lang="nl-BE" dirty="0" err="1" smtClean="0"/>
              <a:t>powerpoint</a:t>
            </a:r>
            <a:r>
              <a:rPr lang="nl-BE" dirty="0"/>
              <a:t> </a:t>
            </a:r>
            <a:r>
              <a:rPr lang="nl-BE" dirty="0" err="1" smtClean="0"/>
              <a:t>audiences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019567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Question </a:t>
            </a:r>
            <a:r>
              <a:rPr lang="nl-BE" dirty="0" smtClean="0"/>
              <a:t>10: </a:t>
            </a:r>
            <a:r>
              <a:rPr lang="nl-BE" dirty="0" err="1"/>
              <a:t>Results</a:t>
            </a:r>
            <a:r>
              <a:rPr lang="nl-BE" dirty="0"/>
              <a:t> 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nl-BE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2295" name="oomfoCharts1" r:id="rId2" imgW="10472040" imgH="7656120"/>
        </mc:Choice>
        <mc:Fallback>
          <p:control name="oomfoCharts1" r:id="rId2" imgW="10472040" imgH="7656120">
            <p:pic>
              <p:nvPicPr>
                <p:cNvPr id="0" name="oomfoCharts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-139700" y="569913"/>
                  <a:ext cx="9064625" cy="607853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691477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Overview</a:t>
            </a:r>
            <a:r>
              <a:rPr lang="nl-BE" dirty="0" smtClean="0"/>
              <a:t> </a:t>
            </a:r>
            <a:r>
              <a:rPr lang="nl-BE" dirty="0" err="1" smtClean="0"/>
              <a:t>Questions</a:t>
            </a:r>
            <a:r>
              <a:rPr lang="nl-BE" dirty="0" smtClean="0"/>
              <a:t> </a:t>
            </a:r>
            <a:r>
              <a:rPr lang="nl-BE" dirty="0" err="1" smtClean="0"/>
              <a:t>Statistics</a:t>
            </a:r>
            <a:r>
              <a:rPr lang="nl-BE" dirty="0" smtClean="0"/>
              <a:t> 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nl-BE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034" name="oomfoCharts1" r:id="rId2" imgW="7991474" imgH="4972174"/>
        </mc:Choice>
        <mc:Fallback>
          <p:control name="oomfoCharts1" r:id="rId2" imgW="7991474" imgH="4972174">
            <p:pic>
              <p:nvPicPr>
                <p:cNvPr id="0" name="oomfoCharts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63550" y="1192213"/>
                  <a:ext cx="8216900" cy="4978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599347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Total Score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nl-BE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2058" name="oomfoCharts1" r:id="rId2" imgW="8277243" imgH="4972174"/>
        </mc:Choice>
        <mc:Fallback>
          <p:control name="oomfoCharts1" r:id="rId2" imgW="8277243" imgH="4972174">
            <p:pic>
              <p:nvPicPr>
                <p:cNvPr id="0" name="oomfoCharts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90525" y="1196975"/>
                  <a:ext cx="8216900" cy="504031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120105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Question 1: </a:t>
            </a:r>
            <a:r>
              <a:rPr lang="nl-BE" dirty="0" err="1" smtClean="0"/>
              <a:t>Results</a:t>
            </a:r>
            <a:r>
              <a:rPr lang="nl-BE" dirty="0" smtClean="0"/>
              <a:t> 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nl-BE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3079" name="oomfoCharts1" r:id="rId2" imgW="9327960" imgH="6275880"/>
        </mc:Choice>
        <mc:Fallback>
          <p:control name="oomfoCharts1" r:id="rId2" imgW="9327960" imgH="6275880">
            <p:pic>
              <p:nvPicPr>
                <p:cNvPr id="0" name="oomfoCharts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63550" y="1192213"/>
                  <a:ext cx="8074025" cy="4978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952163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/>
              <a:t>Question </a:t>
            </a:r>
            <a:r>
              <a:rPr lang="nl-BE" dirty="0" smtClean="0"/>
              <a:t>2: T</a:t>
            </a:r>
            <a:r>
              <a:rPr lang="en-US" dirty="0" smtClean="0"/>
              <a:t>he </a:t>
            </a:r>
            <a:r>
              <a:rPr lang="en-US" dirty="0"/>
              <a:t>web is made up of 'pages' which are read by </a:t>
            </a:r>
            <a:r>
              <a:rPr lang="en-US" dirty="0" smtClean="0"/>
              <a:t>?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A) web </a:t>
            </a:r>
            <a:r>
              <a:rPr lang="en-US" dirty="0"/>
              <a:t>browsers</a:t>
            </a:r>
          </a:p>
          <a:p>
            <a:endParaRPr lang="en-US" dirty="0" smtClean="0"/>
          </a:p>
          <a:p>
            <a:r>
              <a:rPr lang="en-US" dirty="0" smtClean="0"/>
              <a:t>B) web </a:t>
            </a:r>
            <a:r>
              <a:rPr lang="en-US" dirty="0"/>
              <a:t>bruisers</a:t>
            </a:r>
          </a:p>
          <a:p>
            <a:endParaRPr lang="en-US" dirty="0" smtClean="0"/>
          </a:p>
          <a:p>
            <a:r>
              <a:rPr lang="en-US" dirty="0" smtClean="0"/>
              <a:t>C) web dowsers</a:t>
            </a:r>
          </a:p>
          <a:p>
            <a:endParaRPr lang="en-US" dirty="0"/>
          </a:p>
          <a:p>
            <a:r>
              <a:rPr lang="en-US" dirty="0" smtClean="0"/>
              <a:t>D)web </a:t>
            </a:r>
            <a:r>
              <a:rPr lang="en-US" dirty="0" err="1"/>
              <a:t>wowsers</a:t>
            </a:r>
            <a:endParaRPr lang="en-US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876271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Question </a:t>
            </a:r>
            <a:r>
              <a:rPr lang="nl-BE" dirty="0" smtClean="0"/>
              <a:t>2: </a:t>
            </a:r>
            <a:r>
              <a:rPr lang="nl-BE" dirty="0" err="1"/>
              <a:t>Results</a:t>
            </a:r>
            <a:r>
              <a:rPr lang="nl-BE" dirty="0"/>
              <a:t> 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nl-BE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4103" name="oomfoCharts1" r:id="rId2" imgW="10472040" imgH="7656120"/>
        </mc:Choice>
        <mc:Fallback>
          <p:control name="oomfoCharts1" r:id="rId2" imgW="10472040" imgH="7656120">
            <p:pic>
              <p:nvPicPr>
                <p:cNvPr id="0" name="oomfoCharts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68313" y="1268413"/>
                  <a:ext cx="8169275" cy="511968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55428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/>
              <a:t>Question </a:t>
            </a:r>
            <a:r>
              <a:rPr lang="nl-BE" dirty="0" smtClean="0"/>
              <a:t>3: </a:t>
            </a:r>
            <a:r>
              <a:rPr lang="en-US" dirty="0"/>
              <a:t>Which is not an advantage of using the web</a:t>
            </a:r>
            <a:r>
              <a:rPr lang="en-US" dirty="0" smtClean="0"/>
              <a:t>?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A) Can </a:t>
            </a:r>
            <a:r>
              <a:rPr lang="en-US" dirty="0"/>
              <a:t>provide cheap advertising</a:t>
            </a:r>
          </a:p>
          <a:p>
            <a:endParaRPr lang="en-US" dirty="0" smtClean="0"/>
          </a:p>
          <a:p>
            <a:r>
              <a:rPr lang="en-US" dirty="0" smtClean="0"/>
              <a:t>B) It can </a:t>
            </a:r>
            <a:r>
              <a:rPr lang="en-US" dirty="0"/>
              <a:t>be hard to find the information you need</a:t>
            </a:r>
          </a:p>
          <a:p>
            <a:endParaRPr lang="en-US" dirty="0" smtClean="0"/>
          </a:p>
          <a:p>
            <a:r>
              <a:rPr lang="en-US" dirty="0" smtClean="0"/>
              <a:t>C) Offers </a:t>
            </a:r>
            <a:r>
              <a:rPr lang="en-US" dirty="0"/>
              <a:t>a wide range of sources on many topics</a:t>
            </a:r>
          </a:p>
          <a:p>
            <a:endParaRPr lang="en-US" dirty="0" smtClean="0"/>
          </a:p>
          <a:p>
            <a:r>
              <a:rPr lang="en-US" dirty="0" smtClean="0"/>
              <a:t>D) Provides </a:t>
            </a:r>
            <a:r>
              <a:rPr lang="en-US" dirty="0"/>
              <a:t>a huge potential audience</a:t>
            </a:r>
          </a:p>
        </p:txBody>
      </p:sp>
    </p:spTree>
    <p:extLst>
      <p:ext uri="{BB962C8B-B14F-4D97-AF65-F5344CB8AC3E}">
        <p14:creationId xmlns:p14="http://schemas.microsoft.com/office/powerpoint/2010/main" val="876021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Question </a:t>
            </a:r>
            <a:r>
              <a:rPr lang="nl-BE" dirty="0" smtClean="0"/>
              <a:t>3: </a:t>
            </a:r>
            <a:r>
              <a:rPr lang="nl-BE" dirty="0" err="1"/>
              <a:t>Results</a:t>
            </a:r>
            <a:r>
              <a:rPr lang="nl-BE" dirty="0"/>
              <a:t> 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nl-BE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5127" name="oomfoCharts1" r:id="rId2" imgW="10472040" imgH="7656120"/>
        </mc:Choice>
        <mc:Fallback>
          <p:control name="oomfoCharts1" r:id="rId2" imgW="10472040" imgH="7656120">
            <p:pic>
              <p:nvPicPr>
                <p:cNvPr id="0" name="oomfoCharts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549275"/>
                  <a:ext cx="9064625" cy="607853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80722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/>
              <a:t>Question </a:t>
            </a:r>
            <a:r>
              <a:rPr lang="nl-BE" dirty="0" smtClean="0"/>
              <a:t>4: </a:t>
            </a:r>
            <a:r>
              <a:rPr lang="en-US" dirty="0"/>
              <a:t>Some software documentation is web based only 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A) because </a:t>
            </a:r>
            <a:r>
              <a:rPr lang="en-US" dirty="0"/>
              <a:t>it can reach a wider audience</a:t>
            </a:r>
          </a:p>
          <a:p>
            <a:endParaRPr lang="en-US" dirty="0" smtClean="0"/>
          </a:p>
          <a:p>
            <a:r>
              <a:rPr lang="en-US" dirty="0"/>
              <a:t>B</a:t>
            </a:r>
            <a:r>
              <a:rPr lang="en-US" dirty="0" smtClean="0"/>
              <a:t>) because </a:t>
            </a:r>
            <a:r>
              <a:rPr lang="en-US" dirty="0"/>
              <a:t>it is better for the user</a:t>
            </a:r>
          </a:p>
          <a:p>
            <a:endParaRPr lang="en-US" dirty="0" smtClean="0"/>
          </a:p>
          <a:p>
            <a:r>
              <a:rPr lang="en-US" dirty="0" smtClean="0"/>
              <a:t>C) because </a:t>
            </a:r>
            <a:r>
              <a:rPr lang="en-US" dirty="0"/>
              <a:t>it is cheaper to produce</a:t>
            </a:r>
          </a:p>
          <a:p>
            <a:endParaRPr lang="en-US" dirty="0" smtClean="0"/>
          </a:p>
          <a:p>
            <a:r>
              <a:rPr lang="en-US" dirty="0" smtClean="0"/>
              <a:t>D) because </a:t>
            </a:r>
            <a:r>
              <a:rPr lang="en-US" dirty="0"/>
              <a:t>it is what all users want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368661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Question </a:t>
            </a:r>
            <a:r>
              <a:rPr lang="nl-BE" dirty="0" smtClean="0"/>
              <a:t>4: </a:t>
            </a:r>
            <a:r>
              <a:rPr lang="nl-BE" dirty="0" err="1"/>
              <a:t>Results</a:t>
            </a:r>
            <a:r>
              <a:rPr lang="nl-BE" dirty="0"/>
              <a:t> 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nl-BE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6151" name="oomfoCharts1" r:id="rId2" imgW="10472040" imgH="7656120"/>
        </mc:Choice>
        <mc:Fallback>
          <p:control name="oomfoCharts1" r:id="rId2" imgW="10472040" imgH="7656120">
            <p:pic>
              <p:nvPicPr>
                <p:cNvPr id="0" name="oomfoCharts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-139700" y="569913"/>
                  <a:ext cx="9064625" cy="607853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91408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orsprong">
  <a:themeElements>
    <a:clrScheme name="Oorsprong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orsprong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orsprong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511</TotalTime>
  <Words>489</Words>
  <Application>Microsoft Office PowerPoint</Application>
  <PresentationFormat>Diavoorstelling (4:3)</PresentationFormat>
  <Paragraphs>112</Paragraphs>
  <Slides>23</Slides>
  <Notes>9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23</vt:i4>
      </vt:variant>
    </vt:vector>
  </HeadingPairs>
  <TitlesOfParts>
    <vt:vector size="24" baseType="lpstr">
      <vt:lpstr>Oorsprong</vt:lpstr>
      <vt:lpstr>InterSmart Demo Quiz</vt:lpstr>
      <vt:lpstr>Question 1: The letters WWW stand for what?</vt:lpstr>
      <vt:lpstr>Question 1: Results </vt:lpstr>
      <vt:lpstr>Question 2: The web is made up of 'pages' which are read by ?</vt:lpstr>
      <vt:lpstr>Question 2: Results </vt:lpstr>
      <vt:lpstr>Question 3: Which is not an advantage of using the web?</vt:lpstr>
      <vt:lpstr>Question 3: Results </vt:lpstr>
      <vt:lpstr>Question 4: Some software documentation is web based only </vt:lpstr>
      <vt:lpstr>Question 4: Results </vt:lpstr>
      <vt:lpstr>Question 5: Web pages are made using HTML - what does this stand for?</vt:lpstr>
      <vt:lpstr>Question 5: Results </vt:lpstr>
      <vt:lpstr>Question 6: HTML tells the web browser .......</vt:lpstr>
      <vt:lpstr>Question 6: Results </vt:lpstr>
      <vt:lpstr>Question 7: Which is not a reason for using web page headers?</vt:lpstr>
      <vt:lpstr>Question 7: Results </vt:lpstr>
      <vt:lpstr>Question 8: Web pages usually contain text. The text should .......</vt:lpstr>
      <vt:lpstr>Question 8: Results </vt:lpstr>
      <vt:lpstr>Question 9: Web pages often have a background color or image.</vt:lpstr>
      <vt:lpstr>Question 9: Results </vt:lpstr>
      <vt:lpstr>Question 10:What is InterSmart ? </vt:lpstr>
      <vt:lpstr>Question 10: Results </vt:lpstr>
      <vt:lpstr>Overview Questions Statistics </vt:lpstr>
      <vt:lpstr>Total Score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InterSmart Demo Quiz</dc:title>
  <dc:creator>David</dc:creator>
  <cp:lastModifiedBy>David</cp:lastModifiedBy>
  <cp:revision>17</cp:revision>
  <dcterms:created xsi:type="dcterms:W3CDTF">2013-05-17T07:06:34Z</dcterms:created>
  <dcterms:modified xsi:type="dcterms:W3CDTF">2013-05-27T21:49:59Z</dcterms:modified>
</cp:coreProperties>
</file>