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notesSlides/notesSlide3.xml" ContentType="application/vnd.openxmlformats-officedocument.presentationml.notesSlide+xml"/>
  <Override PartName="/ppt/activeX/activeX3.xml" ContentType="application/vnd.ms-office.activeX+xml"/>
  <Override PartName="/ppt/notesSlides/notesSlide4.xml" ContentType="application/vnd.openxmlformats-officedocument.presentationml.notesSlide+xml"/>
  <Override PartName="/ppt/activeX/activeX4.xml" ContentType="application/vnd.ms-office.activeX+xml"/>
  <Override PartName="/ppt/notesSlides/notesSlide5.xml" ContentType="application/vnd.openxmlformats-officedocument.presentationml.notesSlide+xml"/>
  <Override PartName="/ppt/activeX/activeX5.xml" ContentType="application/vnd.ms-office.activeX+xml"/>
  <Override PartName="/ppt/notesSlides/notesSlide6.xml" ContentType="application/vnd.openxmlformats-officedocument.presentationml.notesSlide+xml"/>
  <Override PartName="/ppt/activeX/activeX6.xml" ContentType="application/vnd.ms-office.activeX+xml"/>
  <Override PartName="/ppt/activeX/activeX7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60" r:id="rId9"/>
    <p:sldId id="272" r:id="rId10"/>
    <p:sldId id="261" r:id="rId11"/>
    <p:sldId id="273" r:id="rId12"/>
    <p:sldId id="262" r:id="rId13"/>
    <p:sldId id="267" r:id="rId14"/>
    <p:sldId id="268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activeX1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37EC5B0B-A4B0-401A-AE61-51539BCDC979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94893-EC54-4083-8790-6F6BB04392CE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EE17E-7E21-4022-9969-7E772929FB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23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07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89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32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468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6748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EE17E-7E21-4022-9969-7E772929FB2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630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1" name="Rechthoe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hoe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hoe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hoe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e verbindingslijn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elijkbenige driehoe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 verbindingslijn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5" name="Rechte verbindingslijn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elijkbenige driehoe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 verbindingslijn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inhoud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Rechte verbindingslijn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lijkbenige driehoe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8ADC0-2198-4A21-ADD3-EE001E91ED43}" type="datetimeFigureOut">
              <a:rPr lang="nl-BE" smtClean="0"/>
              <a:t>28/05/2013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B81473-69FB-4F58-AB77-E6E9D7AF9091}" type="slidenum">
              <a:rPr lang="nl-BE" smtClean="0"/>
              <a:t>‹nr.›</a:t>
            </a:fld>
            <a:endParaRPr lang="nl-BE"/>
          </a:p>
        </p:txBody>
      </p:sp>
      <p:sp>
        <p:nvSpPr>
          <p:cNvPr id="28" name="Rechte verbindingslijn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echte verbindingslijn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lijkbenige driehoe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InterSmart</a:t>
            </a:r>
            <a:r>
              <a:rPr lang="nl-BE" dirty="0" smtClean="0"/>
              <a:t> Demo Quiz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De Beuckelaer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11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5: </a:t>
            </a:r>
            <a:r>
              <a:rPr lang="en-US" dirty="0"/>
              <a:t>Web pages are made using HTML - what does this stand for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Hard </a:t>
            </a:r>
            <a:r>
              <a:rPr lang="en-US" dirty="0"/>
              <a:t>To </a:t>
            </a:r>
            <a:r>
              <a:rPr lang="en-US" dirty="0" err="1"/>
              <a:t>Makeout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B) Hyper </a:t>
            </a:r>
            <a:r>
              <a:rPr lang="en-US" dirty="0"/>
              <a:t>Tough Makeup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C)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err="1"/>
              <a:t>Madeup</a:t>
            </a:r>
            <a:r>
              <a:rPr lang="en-US" dirty="0"/>
              <a:t> </a:t>
            </a:r>
            <a:r>
              <a:rPr lang="en-US" dirty="0" smtClean="0"/>
              <a:t>Language</a:t>
            </a:r>
          </a:p>
          <a:p>
            <a:endParaRPr lang="en-US" dirty="0"/>
          </a:p>
          <a:p>
            <a:r>
              <a:rPr lang="en-US" dirty="0" smtClean="0"/>
              <a:t>D)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502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5: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8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49275"/>
                  <a:ext cx="9064625" cy="60785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45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Quiz </a:t>
            </a:r>
            <a:r>
              <a:rPr lang="nl-BE" dirty="0"/>
              <a:t>has </a:t>
            </a:r>
            <a:r>
              <a:rPr lang="nl-BE" dirty="0" err="1"/>
              <a:t>finished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 smtClean="0"/>
              <a:t>Insert</a:t>
            </a:r>
            <a:r>
              <a:rPr lang="nl-BE" dirty="0" smtClean="0"/>
              <a:t> “Go” on </a:t>
            </a:r>
            <a:r>
              <a:rPr lang="nl-BE" dirty="0" err="1" smtClean="0"/>
              <a:t>InterSmart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Show end-</a:t>
            </a:r>
            <a:r>
              <a:rPr lang="nl-BE" dirty="0" err="1" smtClean="0"/>
              <a:t>results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977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Overview</a:t>
            </a:r>
            <a:r>
              <a:rPr lang="nl-BE" dirty="0" smtClean="0"/>
              <a:t> </a:t>
            </a:r>
            <a:r>
              <a:rPr lang="nl-BE" dirty="0" err="1" smtClean="0"/>
              <a:t>Questions</a:t>
            </a:r>
            <a:r>
              <a:rPr lang="nl-BE" dirty="0" smtClean="0"/>
              <a:t> </a:t>
            </a:r>
            <a:r>
              <a:rPr lang="nl-BE" dirty="0" err="1" smtClean="0"/>
              <a:t>Statistics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7" name="oomfoCharts1" r:id="rId2" imgW="7991474" imgH="4972174"/>
        </mc:Choice>
        <mc:Fallback>
          <p:control name="oomfoCharts1" r:id="rId2" imgW="7991474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196975"/>
                  <a:ext cx="8216900" cy="4978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993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Total Score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1" name="oomfoCharts1" r:id="rId2" imgW="8277243" imgH="4972174"/>
        </mc:Choice>
        <mc:Fallback>
          <p:control name="oomfoCharts1" r:id="rId2" imgW="8277243" imgH="4972174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288" y="1196975"/>
                  <a:ext cx="8216900" cy="50403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201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Question 1: </a:t>
            </a:r>
            <a:r>
              <a:rPr lang="en-US" dirty="0"/>
              <a:t>The letters WWW stand for what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Wet </a:t>
            </a:r>
            <a:r>
              <a:rPr lang="en-US" dirty="0" err="1"/>
              <a:t>Wet</a:t>
            </a:r>
            <a:r>
              <a:rPr lang="en-US" dirty="0"/>
              <a:t> </a:t>
            </a:r>
            <a:r>
              <a:rPr lang="en-US" dirty="0" err="1"/>
              <a:t>Wet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B) What </a:t>
            </a:r>
            <a:r>
              <a:rPr lang="en-US" dirty="0"/>
              <a:t>When Where</a:t>
            </a:r>
          </a:p>
          <a:p>
            <a:endParaRPr lang="en-US" dirty="0" smtClean="0"/>
          </a:p>
          <a:p>
            <a:r>
              <a:rPr lang="en-US" dirty="0" smtClean="0"/>
              <a:t>C) Wide </a:t>
            </a:r>
            <a:r>
              <a:rPr lang="en-US" dirty="0"/>
              <a:t>World Web</a:t>
            </a:r>
          </a:p>
          <a:p>
            <a:endParaRPr lang="en-US" dirty="0" smtClean="0"/>
          </a:p>
          <a:p>
            <a:r>
              <a:rPr lang="en-US" dirty="0" smtClean="0"/>
              <a:t>D) World </a:t>
            </a:r>
            <a:r>
              <a:rPr lang="en-US" dirty="0"/>
              <a:t>Wide Web</a:t>
            </a:r>
          </a:p>
          <a:p>
            <a:pPr marL="0" indent="0">
              <a:buNone/>
            </a:pP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37495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Question 1: </a:t>
            </a:r>
            <a:r>
              <a:rPr lang="nl-BE" dirty="0" err="1" smtClean="0"/>
              <a:t>Results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2" name="oomfoCharts1" r:id="rId2" imgW="9327960" imgH="6275880"/>
        </mc:Choice>
        <mc:Fallback>
          <p:control name="oomfoCharts1" r:id="rId2" imgW="9327960" imgH="627588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550" y="1192213"/>
                  <a:ext cx="8074025" cy="4978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521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2: T</a:t>
            </a:r>
            <a:r>
              <a:rPr lang="en-US" dirty="0" smtClean="0"/>
              <a:t>he </a:t>
            </a:r>
            <a:r>
              <a:rPr lang="en-US" dirty="0"/>
              <a:t>web is made up of 'pages' which are read by 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web </a:t>
            </a:r>
            <a:r>
              <a:rPr lang="en-US" dirty="0"/>
              <a:t>browsers</a:t>
            </a:r>
          </a:p>
          <a:p>
            <a:endParaRPr lang="en-US" dirty="0" smtClean="0"/>
          </a:p>
          <a:p>
            <a:r>
              <a:rPr lang="en-US" dirty="0" smtClean="0"/>
              <a:t>B) web </a:t>
            </a:r>
            <a:r>
              <a:rPr lang="en-US" dirty="0"/>
              <a:t>bruisers</a:t>
            </a:r>
          </a:p>
          <a:p>
            <a:endParaRPr lang="en-US" dirty="0" smtClean="0"/>
          </a:p>
          <a:p>
            <a:r>
              <a:rPr lang="en-US" dirty="0" smtClean="0"/>
              <a:t>C) web dowsers</a:t>
            </a:r>
          </a:p>
          <a:p>
            <a:endParaRPr lang="en-US" dirty="0"/>
          </a:p>
          <a:p>
            <a:r>
              <a:rPr lang="en-US" dirty="0" smtClean="0"/>
              <a:t>D)web </a:t>
            </a:r>
            <a:r>
              <a:rPr lang="en-US" dirty="0" err="1"/>
              <a:t>wowsers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62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2: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06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8313" y="1268413"/>
                  <a:ext cx="8169275" cy="5119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542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3: </a:t>
            </a:r>
            <a:r>
              <a:rPr lang="en-US" dirty="0"/>
              <a:t>Which is not an advantage of using the web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Can </a:t>
            </a:r>
            <a:r>
              <a:rPr lang="en-US" dirty="0"/>
              <a:t>provide cheap advertising</a:t>
            </a:r>
          </a:p>
          <a:p>
            <a:endParaRPr lang="en-US" dirty="0" smtClean="0"/>
          </a:p>
          <a:p>
            <a:r>
              <a:rPr lang="en-US" dirty="0" smtClean="0"/>
              <a:t>B) It can </a:t>
            </a:r>
            <a:r>
              <a:rPr lang="en-US" dirty="0"/>
              <a:t>be hard to find the information you need</a:t>
            </a:r>
          </a:p>
          <a:p>
            <a:endParaRPr lang="en-US" dirty="0" smtClean="0"/>
          </a:p>
          <a:p>
            <a:r>
              <a:rPr lang="en-US" dirty="0" smtClean="0"/>
              <a:t>C) Offers </a:t>
            </a:r>
            <a:r>
              <a:rPr lang="en-US" dirty="0"/>
              <a:t>a wide range of sources on many topics</a:t>
            </a:r>
          </a:p>
          <a:p>
            <a:endParaRPr lang="en-US" dirty="0" smtClean="0"/>
          </a:p>
          <a:p>
            <a:r>
              <a:rPr lang="en-US" dirty="0" smtClean="0"/>
              <a:t>D) Provides </a:t>
            </a:r>
            <a:r>
              <a:rPr lang="en-US" dirty="0"/>
              <a:t>a huge potential audience</a:t>
            </a:r>
          </a:p>
        </p:txBody>
      </p:sp>
    </p:spTree>
    <p:extLst>
      <p:ext uri="{BB962C8B-B14F-4D97-AF65-F5344CB8AC3E}">
        <p14:creationId xmlns:p14="http://schemas.microsoft.com/office/powerpoint/2010/main" val="8760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3: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30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49275"/>
                  <a:ext cx="9064625" cy="60785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072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Question </a:t>
            </a:r>
            <a:r>
              <a:rPr lang="nl-BE" dirty="0" smtClean="0"/>
              <a:t>4: </a:t>
            </a:r>
            <a:r>
              <a:rPr lang="en-US" dirty="0"/>
              <a:t>Some software documentation is web based only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A) because </a:t>
            </a:r>
            <a:r>
              <a:rPr lang="en-US" dirty="0"/>
              <a:t>it can reach a wider audience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) because </a:t>
            </a:r>
            <a:r>
              <a:rPr lang="en-US" dirty="0"/>
              <a:t>it is better for the user</a:t>
            </a:r>
          </a:p>
          <a:p>
            <a:endParaRPr lang="en-US" dirty="0" smtClean="0"/>
          </a:p>
          <a:p>
            <a:r>
              <a:rPr lang="en-US" dirty="0" smtClean="0"/>
              <a:t>C) because </a:t>
            </a:r>
            <a:r>
              <a:rPr lang="en-US" dirty="0"/>
              <a:t>it is cheaper to produce</a:t>
            </a:r>
          </a:p>
          <a:p>
            <a:endParaRPr lang="en-US" dirty="0" smtClean="0"/>
          </a:p>
          <a:p>
            <a:r>
              <a:rPr lang="en-US" dirty="0" smtClean="0"/>
              <a:t>D) because </a:t>
            </a:r>
            <a:r>
              <a:rPr lang="en-US" dirty="0"/>
              <a:t>it is what all users want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86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 </a:t>
            </a:r>
            <a:r>
              <a:rPr lang="nl-BE" dirty="0" smtClean="0"/>
              <a:t>4: </a:t>
            </a:r>
            <a:r>
              <a:rPr lang="nl-BE" dirty="0" err="1"/>
              <a:t>Results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B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54" name="oomfoCharts1" r:id="rId2" imgW="10472040" imgH="7656120"/>
        </mc:Choice>
        <mc:Fallback>
          <p:control name="oomfoCharts1" r:id="rId2" imgW="10472040" imgH="7656120">
            <p:pic>
              <p:nvPicPr>
                <p:cNvPr id="0" name="oomfoCharts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49275"/>
                  <a:ext cx="9064625" cy="60785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914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orsprong">
  <a:themeElements>
    <a:clrScheme name="Oorsprong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orsprong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orsprong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863</TotalTime>
  <Words>248</Words>
  <Application>Microsoft Office PowerPoint</Application>
  <PresentationFormat>Diavoorstelling (4:3)</PresentationFormat>
  <Paragraphs>63</Paragraphs>
  <Slides>14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Oorsprong</vt:lpstr>
      <vt:lpstr>InterSmart Demo Quiz</vt:lpstr>
      <vt:lpstr>Question 1: The letters WWW stand for what?</vt:lpstr>
      <vt:lpstr>Question 1: Results </vt:lpstr>
      <vt:lpstr>Question 2: The web is made up of 'pages' which are read by ?</vt:lpstr>
      <vt:lpstr>Question 2: Results </vt:lpstr>
      <vt:lpstr>Question 3: Which is not an advantage of using the web?</vt:lpstr>
      <vt:lpstr>Question 3: Results </vt:lpstr>
      <vt:lpstr>Question 4: Some software documentation is web based only </vt:lpstr>
      <vt:lpstr>Question 4: Results </vt:lpstr>
      <vt:lpstr>Question 5: Web pages are made using HTML - what does this stand for?</vt:lpstr>
      <vt:lpstr>Question 5: Results </vt:lpstr>
      <vt:lpstr>Quiz has finished</vt:lpstr>
      <vt:lpstr>Overview Questions Statistics </vt:lpstr>
      <vt:lpstr>Total Score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InterSmart Demo Quiz</dc:title>
  <dc:creator>David</dc:creator>
  <cp:lastModifiedBy>David</cp:lastModifiedBy>
  <cp:revision>23</cp:revision>
  <dcterms:created xsi:type="dcterms:W3CDTF">2013-05-17T07:06:34Z</dcterms:created>
  <dcterms:modified xsi:type="dcterms:W3CDTF">2013-05-28T21:18:51Z</dcterms:modified>
</cp:coreProperties>
</file>