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4"/>
  </p:notesMasterIdLst>
  <p:sldIdLst>
    <p:sldId id="256" r:id="rId2"/>
    <p:sldId id="304" r:id="rId3"/>
    <p:sldId id="305" r:id="rId4"/>
    <p:sldId id="259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</p:sldIdLst>
  <p:sldSz cx="9144000" cy="5143500" type="screen16x9"/>
  <p:notesSz cx="6858000" cy="9144000"/>
  <p:embeddedFontLst>
    <p:embeddedFont>
      <p:font typeface="Fjalla One" charset="0"/>
      <p:regular r:id="rId15"/>
    </p:embeddedFont>
    <p:embeddedFont>
      <p:font typeface="Barlow Semi Condensed Medium" charset="0"/>
      <p:regular r:id="rId16"/>
      <p:bold r:id="rId17"/>
      <p:italic r:id="rId18"/>
      <p:boldItalic r:id="rId19"/>
    </p:embeddedFont>
    <p:embeddedFont>
      <p:font typeface="Barlow Semi Condensed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FDE1F230-C808-4A90-90DA-F9028614FF1C}">
  <a:tblStyle styleId="{FDE1F230-C808-4A90-90DA-F9028614FF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61" autoAdjust="0"/>
    <p:restoredTop sz="94660"/>
  </p:normalViewPr>
  <p:slideViewPr>
    <p:cSldViewPr snapToGrid="0">
      <p:cViewPr varScale="1">
        <p:scale>
          <a:sx n="91" d="100"/>
          <a:sy n="91" d="100"/>
        </p:scale>
        <p:origin x="-79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59853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8714a43093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8714a43093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28510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8714a43093_3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1" name="Google Shape;3511;g8714a43093_3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450647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06888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250963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801213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881d70bc06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6" name="Google Shape;3496;g881d70bc06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28985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835707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11243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00992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Slide Number Placeholder 4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FF450-55D4-4911-9009-6177B0B99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" name="Slide Number Placeholder 2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FF450-55D4-4911-9009-6177B0B99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Slide Number Placeholder 4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FF450-55D4-4911-9009-6177B0B99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FF450-55D4-4911-9009-6177B0B99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Slide Number Placeholder 7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FF450-55D4-4911-9009-6177B0B99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Slide Number Placeholder 2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FF450-55D4-4911-9009-6177B0B99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Slide Number Placeholder 6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FF450-55D4-4911-9009-6177B0B99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" name="Slide Number Placeholder 6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FF450-55D4-4911-9009-6177B0B99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Slide Number Placeholder 10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FF450-55D4-4911-9009-6177B0B99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Slide Number Placeholder 6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FF450-55D4-4911-9009-6177B0B99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Slide Number Placeholder 6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FF450-55D4-4911-9009-6177B0B99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3" name="Slide Number Placeholder 7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FF450-55D4-4911-9009-6177B0B99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Slide Number Placeholder 6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FF450-55D4-4911-9009-6177B0B99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lide Number Placeholder 4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FF450-55D4-4911-9009-6177B0B99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FF450-55D4-4911-9009-6177B0B99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84FF450-55D4-4911-9009-6177B0B99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FF450-55D4-4911-9009-6177B0B99C0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dk2"/>
                </a:solidFill>
              </a:rPr>
              <a:t>DISTRIBUTED SYSTEM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>
                <a:solidFill>
                  <a:schemeClr val="accent1"/>
                </a:solidFill>
              </a:rPr>
              <a:t>Remote shell using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>
                <a:solidFill>
                  <a:schemeClr val="accent1"/>
                </a:solidFill>
              </a:rPr>
              <a:t>Raw socket</a:t>
            </a:r>
            <a:endParaRPr sz="2300" dirty="0">
              <a:solidFill>
                <a:schemeClr val="accent1"/>
              </a:solidFill>
            </a:endParaRPr>
          </a:p>
        </p:txBody>
      </p:sp>
      <p:sp>
        <p:nvSpPr>
          <p:cNvPr id="198" name="Slide Number Placeholder 19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FF450-55D4-4911-9009-6177B0B99C0C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660072" y="2231136"/>
            <a:ext cx="3913909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700" dirty="0"/>
              <a:t>Conclusion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03</a:t>
            </a:r>
            <a:endParaRPr dirty="0"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The implementation of the method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FF450-55D4-4911-9009-6177B0B99C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7477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p51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CONCLUSION</a:t>
            </a:r>
            <a:endParaRPr dirty="0"/>
          </a:p>
        </p:txBody>
      </p:sp>
      <p:grpSp>
        <p:nvGrpSpPr>
          <p:cNvPr id="2739" name="Google Shape;2739;p51"/>
          <p:cNvGrpSpPr/>
          <p:nvPr/>
        </p:nvGrpSpPr>
        <p:grpSpPr>
          <a:xfrm>
            <a:off x="1980375" y="1074788"/>
            <a:ext cx="5183250" cy="3541786"/>
            <a:chOff x="277900" y="420125"/>
            <a:chExt cx="6852525" cy="4682425"/>
          </a:xfrm>
        </p:grpSpPr>
        <p:sp>
          <p:nvSpPr>
            <p:cNvPr id="2740" name="Google Shape;2740;p51"/>
            <p:cNvSpPr/>
            <p:nvPr/>
          </p:nvSpPr>
          <p:spPr>
            <a:xfrm>
              <a:off x="277900" y="420125"/>
              <a:ext cx="6852525" cy="4609425"/>
            </a:xfrm>
            <a:custGeom>
              <a:avLst/>
              <a:gdLst/>
              <a:ahLst/>
              <a:cxnLst/>
              <a:rect l="l" t="t" r="r" b="b"/>
              <a:pathLst>
                <a:path w="274101" h="184377" extrusionOk="0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1"/>
            <p:cNvSpPr/>
            <p:nvPr/>
          </p:nvSpPr>
          <p:spPr>
            <a:xfrm>
              <a:off x="582900" y="420200"/>
              <a:ext cx="6424600" cy="4609350"/>
            </a:xfrm>
            <a:custGeom>
              <a:avLst/>
              <a:gdLst/>
              <a:ahLst/>
              <a:cxnLst/>
              <a:rect l="l" t="t" r="r" b="b"/>
              <a:pathLst>
                <a:path w="256984" h="184374" extrusionOk="0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1"/>
            <p:cNvSpPr/>
            <p:nvPr/>
          </p:nvSpPr>
          <p:spPr>
            <a:xfrm>
              <a:off x="702125" y="5036900"/>
              <a:ext cx="6191675" cy="65650"/>
            </a:xfrm>
            <a:custGeom>
              <a:avLst/>
              <a:gdLst/>
              <a:ahLst/>
              <a:cxnLst/>
              <a:rect l="l" t="t" r="r" b="b"/>
              <a:pathLst>
                <a:path w="247667" h="2626" extrusionOk="0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1"/>
            <p:cNvSpPr/>
            <p:nvPr/>
          </p:nvSpPr>
          <p:spPr>
            <a:xfrm>
              <a:off x="665175" y="3566050"/>
              <a:ext cx="125725" cy="97450"/>
            </a:xfrm>
            <a:custGeom>
              <a:avLst/>
              <a:gdLst/>
              <a:ahLst/>
              <a:cxnLst/>
              <a:rect l="l" t="t" r="r" b="b"/>
              <a:pathLst>
                <a:path w="5029" h="3898" extrusionOk="0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1"/>
            <p:cNvSpPr/>
            <p:nvPr/>
          </p:nvSpPr>
          <p:spPr>
            <a:xfrm>
              <a:off x="667950" y="3411900"/>
              <a:ext cx="777325" cy="1632425"/>
            </a:xfrm>
            <a:custGeom>
              <a:avLst/>
              <a:gdLst/>
              <a:ahLst/>
              <a:cxnLst/>
              <a:rect l="l" t="t" r="r" b="b"/>
              <a:pathLst>
                <a:path w="31093" h="65297" extrusionOk="0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1"/>
            <p:cNvSpPr/>
            <p:nvPr/>
          </p:nvSpPr>
          <p:spPr>
            <a:xfrm>
              <a:off x="1174425" y="3532200"/>
              <a:ext cx="91525" cy="134975"/>
            </a:xfrm>
            <a:custGeom>
              <a:avLst/>
              <a:gdLst/>
              <a:ahLst/>
              <a:cxnLst/>
              <a:rect l="l" t="t" r="r" b="b"/>
              <a:pathLst>
                <a:path w="3661" h="5399" extrusionOk="0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1"/>
            <p:cNvSpPr/>
            <p:nvPr/>
          </p:nvSpPr>
          <p:spPr>
            <a:xfrm>
              <a:off x="41820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1"/>
            <p:cNvSpPr/>
            <p:nvPr/>
          </p:nvSpPr>
          <p:spPr>
            <a:xfrm>
              <a:off x="41736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1"/>
            <p:cNvSpPr/>
            <p:nvPr/>
          </p:nvSpPr>
          <p:spPr>
            <a:xfrm>
              <a:off x="33557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1"/>
            <p:cNvSpPr/>
            <p:nvPr/>
          </p:nvSpPr>
          <p:spPr>
            <a:xfrm>
              <a:off x="3348300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1"/>
            <p:cNvSpPr/>
            <p:nvPr/>
          </p:nvSpPr>
          <p:spPr>
            <a:xfrm>
              <a:off x="3415775" y="3231825"/>
              <a:ext cx="889175" cy="1075875"/>
            </a:xfrm>
            <a:custGeom>
              <a:avLst/>
              <a:gdLst/>
              <a:ahLst/>
              <a:cxnLst/>
              <a:rect l="l" t="t" r="r" b="b"/>
              <a:pathLst>
                <a:path w="35567" h="43035" extrusionOk="0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1"/>
            <p:cNvSpPr/>
            <p:nvPr/>
          </p:nvSpPr>
          <p:spPr>
            <a:xfrm>
              <a:off x="3410225" y="3223500"/>
              <a:ext cx="898425" cy="1091575"/>
            </a:xfrm>
            <a:custGeom>
              <a:avLst/>
              <a:gdLst/>
              <a:ahLst/>
              <a:cxnLst/>
              <a:rect l="l" t="t" r="r" b="b"/>
              <a:pathLst>
                <a:path w="35937" h="43663" extrusionOk="0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1"/>
            <p:cNvSpPr/>
            <p:nvPr/>
          </p:nvSpPr>
          <p:spPr>
            <a:xfrm>
              <a:off x="3388050" y="4095075"/>
              <a:ext cx="902100" cy="212625"/>
            </a:xfrm>
            <a:custGeom>
              <a:avLst/>
              <a:gdLst/>
              <a:ahLst/>
              <a:cxnLst/>
              <a:rect l="l" t="t" r="r" b="b"/>
              <a:pathLst>
                <a:path w="36084" h="8505" extrusionOk="0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1"/>
            <p:cNvSpPr/>
            <p:nvPr/>
          </p:nvSpPr>
          <p:spPr>
            <a:xfrm>
              <a:off x="3380650" y="4086775"/>
              <a:ext cx="916900" cy="228300"/>
            </a:xfrm>
            <a:custGeom>
              <a:avLst/>
              <a:gdLst/>
              <a:ahLst/>
              <a:cxnLst/>
              <a:rect l="l" t="t" r="r" b="b"/>
              <a:pathLst>
                <a:path w="36676" h="9132" extrusionOk="0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1"/>
            <p:cNvSpPr/>
            <p:nvPr/>
          </p:nvSpPr>
          <p:spPr>
            <a:xfrm>
              <a:off x="3342750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1"/>
            <p:cNvSpPr/>
            <p:nvPr/>
          </p:nvSpPr>
          <p:spPr>
            <a:xfrm>
              <a:off x="3335375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1"/>
            <p:cNvSpPr/>
            <p:nvPr/>
          </p:nvSpPr>
          <p:spPr>
            <a:xfrm>
              <a:off x="4225425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1"/>
            <p:cNvSpPr/>
            <p:nvPr/>
          </p:nvSpPr>
          <p:spPr>
            <a:xfrm>
              <a:off x="4218050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1"/>
            <p:cNvSpPr/>
            <p:nvPr/>
          </p:nvSpPr>
          <p:spPr>
            <a:xfrm>
              <a:off x="3548875" y="3556225"/>
              <a:ext cx="574000" cy="329075"/>
            </a:xfrm>
            <a:custGeom>
              <a:avLst/>
              <a:gdLst/>
              <a:ahLst/>
              <a:cxnLst/>
              <a:rect l="l" t="t" r="r" b="b"/>
              <a:pathLst>
                <a:path w="22960" h="13163" extrusionOk="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1"/>
            <p:cNvSpPr/>
            <p:nvPr/>
          </p:nvSpPr>
          <p:spPr>
            <a:xfrm>
              <a:off x="3541475" y="3548850"/>
              <a:ext cx="588775" cy="343850"/>
            </a:xfrm>
            <a:custGeom>
              <a:avLst/>
              <a:gdLst/>
              <a:ahLst/>
              <a:cxnLst/>
              <a:rect l="l" t="t" r="r" b="b"/>
              <a:pathLst>
                <a:path w="23551" h="13754" extrusionOk="0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1"/>
            <p:cNvSpPr/>
            <p:nvPr/>
          </p:nvSpPr>
          <p:spPr>
            <a:xfrm>
              <a:off x="3337225" y="3015525"/>
              <a:ext cx="1061075" cy="603575"/>
            </a:xfrm>
            <a:custGeom>
              <a:avLst/>
              <a:gdLst/>
              <a:ahLst/>
              <a:cxnLst/>
              <a:rect l="l" t="t" r="r" b="b"/>
              <a:pathLst>
                <a:path w="42443" h="24143" extrusionOk="0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1"/>
            <p:cNvSpPr/>
            <p:nvPr/>
          </p:nvSpPr>
          <p:spPr>
            <a:xfrm>
              <a:off x="3328900" y="3008150"/>
              <a:ext cx="1076800" cy="619275"/>
            </a:xfrm>
            <a:custGeom>
              <a:avLst/>
              <a:gdLst/>
              <a:ahLst/>
              <a:cxnLst/>
              <a:rect l="l" t="t" r="r" b="b"/>
              <a:pathLst>
                <a:path w="43072" h="24771" extrusionOk="0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1"/>
            <p:cNvSpPr/>
            <p:nvPr/>
          </p:nvSpPr>
          <p:spPr>
            <a:xfrm>
              <a:off x="3938900" y="2856775"/>
              <a:ext cx="52725" cy="82300"/>
            </a:xfrm>
            <a:custGeom>
              <a:avLst/>
              <a:gdLst/>
              <a:ahLst/>
              <a:cxnLst/>
              <a:rect l="l" t="t" r="r" b="b"/>
              <a:pathLst>
                <a:path w="2109" h="3292" extrusionOk="0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1"/>
            <p:cNvSpPr/>
            <p:nvPr/>
          </p:nvSpPr>
          <p:spPr>
            <a:xfrm>
              <a:off x="393060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1"/>
            <p:cNvSpPr/>
            <p:nvPr/>
          </p:nvSpPr>
          <p:spPr>
            <a:xfrm>
              <a:off x="3667175" y="2856775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1"/>
            <p:cNvSpPr/>
            <p:nvPr/>
          </p:nvSpPr>
          <p:spPr>
            <a:xfrm>
              <a:off x="366255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1"/>
            <p:cNvSpPr/>
            <p:nvPr/>
          </p:nvSpPr>
          <p:spPr>
            <a:xfrm>
              <a:off x="3694900" y="2954900"/>
              <a:ext cx="289325" cy="233500"/>
            </a:xfrm>
            <a:custGeom>
              <a:avLst/>
              <a:gdLst/>
              <a:ahLst/>
              <a:cxnLst/>
              <a:rect l="l" t="t" r="r" b="b"/>
              <a:pathLst>
                <a:path w="11573" h="9340" extrusionOk="0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1"/>
            <p:cNvSpPr/>
            <p:nvPr/>
          </p:nvSpPr>
          <p:spPr>
            <a:xfrm>
              <a:off x="3687500" y="2947150"/>
              <a:ext cx="305050" cy="249100"/>
            </a:xfrm>
            <a:custGeom>
              <a:avLst/>
              <a:gdLst/>
              <a:ahLst/>
              <a:cxnLst/>
              <a:rect l="l" t="t" r="r" b="b"/>
              <a:pathLst>
                <a:path w="12202" h="9964" extrusionOk="0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1"/>
            <p:cNvSpPr/>
            <p:nvPr/>
          </p:nvSpPr>
          <p:spPr>
            <a:xfrm>
              <a:off x="3761450" y="3038650"/>
              <a:ext cx="139600" cy="207225"/>
            </a:xfrm>
            <a:custGeom>
              <a:avLst/>
              <a:gdLst/>
              <a:ahLst/>
              <a:cxnLst/>
              <a:rect l="l" t="t" r="r" b="b"/>
              <a:pathLst>
                <a:path w="5584" h="8289" extrusionOk="0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1"/>
            <p:cNvSpPr/>
            <p:nvPr/>
          </p:nvSpPr>
          <p:spPr>
            <a:xfrm>
              <a:off x="3753125" y="3030800"/>
              <a:ext cx="155300" cy="223225"/>
            </a:xfrm>
            <a:custGeom>
              <a:avLst/>
              <a:gdLst/>
              <a:ahLst/>
              <a:cxnLst/>
              <a:rect l="l" t="t" r="r" b="b"/>
              <a:pathLst>
                <a:path w="6212" h="8929" extrusionOk="0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1"/>
            <p:cNvSpPr/>
            <p:nvPr/>
          </p:nvSpPr>
          <p:spPr>
            <a:xfrm>
              <a:off x="3715250" y="2777775"/>
              <a:ext cx="241250" cy="327075"/>
            </a:xfrm>
            <a:custGeom>
              <a:avLst/>
              <a:gdLst/>
              <a:ahLst/>
              <a:cxnLst/>
              <a:rect l="l" t="t" r="r" b="b"/>
              <a:pathLst>
                <a:path w="9650" h="13083" extrusionOk="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1"/>
            <p:cNvSpPr/>
            <p:nvPr/>
          </p:nvSpPr>
          <p:spPr>
            <a:xfrm>
              <a:off x="3707850" y="2769675"/>
              <a:ext cx="256050" cy="342925"/>
            </a:xfrm>
            <a:custGeom>
              <a:avLst/>
              <a:gdLst/>
              <a:ahLst/>
              <a:cxnLst/>
              <a:rect l="l" t="t" r="r" b="b"/>
              <a:pathLst>
                <a:path w="10242" h="13717" extrusionOk="0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1"/>
            <p:cNvSpPr/>
            <p:nvPr/>
          </p:nvSpPr>
          <p:spPr>
            <a:xfrm>
              <a:off x="3659775" y="2613900"/>
              <a:ext cx="321675" cy="302000"/>
            </a:xfrm>
            <a:custGeom>
              <a:avLst/>
              <a:gdLst/>
              <a:ahLst/>
              <a:cxnLst/>
              <a:rect l="l" t="t" r="r" b="b"/>
              <a:pathLst>
                <a:path w="12867" h="12080" extrusionOk="0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1"/>
            <p:cNvSpPr/>
            <p:nvPr/>
          </p:nvSpPr>
          <p:spPr>
            <a:xfrm>
              <a:off x="3662550" y="2606075"/>
              <a:ext cx="327225" cy="317975"/>
            </a:xfrm>
            <a:custGeom>
              <a:avLst/>
              <a:gdLst/>
              <a:ahLst/>
              <a:cxnLst/>
              <a:rect l="l" t="t" r="r" b="b"/>
              <a:pathLst>
                <a:path w="13089" h="12719" extrusionOk="0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1"/>
            <p:cNvSpPr/>
            <p:nvPr/>
          </p:nvSpPr>
          <p:spPr>
            <a:xfrm>
              <a:off x="3314100" y="3493950"/>
              <a:ext cx="431675" cy="128850"/>
            </a:xfrm>
            <a:custGeom>
              <a:avLst/>
              <a:gdLst/>
              <a:ahLst/>
              <a:cxnLst/>
              <a:rect l="l" t="t" r="r" b="b"/>
              <a:pathLst>
                <a:path w="17267" h="5154" extrusionOk="0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1"/>
            <p:cNvSpPr/>
            <p:nvPr/>
          </p:nvSpPr>
          <p:spPr>
            <a:xfrm>
              <a:off x="3317800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1"/>
            <p:cNvSpPr/>
            <p:nvPr/>
          </p:nvSpPr>
          <p:spPr>
            <a:xfrm>
              <a:off x="3642225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1"/>
            <p:cNvSpPr/>
            <p:nvPr/>
          </p:nvSpPr>
          <p:spPr>
            <a:xfrm>
              <a:off x="3634825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1"/>
            <p:cNvSpPr/>
            <p:nvPr/>
          </p:nvSpPr>
          <p:spPr>
            <a:xfrm>
              <a:off x="4000825" y="3493950"/>
              <a:ext cx="430750" cy="128850"/>
            </a:xfrm>
            <a:custGeom>
              <a:avLst/>
              <a:gdLst/>
              <a:ahLst/>
              <a:cxnLst/>
              <a:rect l="l" t="t" r="r" b="b"/>
              <a:pathLst>
                <a:path w="17230" h="5154" extrusionOk="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1"/>
            <p:cNvSpPr/>
            <p:nvPr/>
          </p:nvSpPr>
          <p:spPr>
            <a:xfrm>
              <a:off x="3992525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1"/>
            <p:cNvSpPr/>
            <p:nvPr/>
          </p:nvSpPr>
          <p:spPr>
            <a:xfrm>
              <a:off x="3898250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1"/>
            <p:cNvSpPr/>
            <p:nvPr/>
          </p:nvSpPr>
          <p:spPr>
            <a:xfrm>
              <a:off x="3892700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1"/>
            <p:cNvSpPr/>
            <p:nvPr/>
          </p:nvSpPr>
          <p:spPr>
            <a:xfrm>
              <a:off x="3581225" y="3885275"/>
              <a:ext cx="489875" cy="212600"/>
            </a:xfrm>
            <a:custGeom>
              <a:avLst/>
              <a:gdLst/>
              <a:ahLst/>
              <a:cxnLst/>
              <a:rect l="l" t="t" r="r" b="b"/>
              <a:pathLst>
                <a:path w="19595" h="8504" extrusionOk="0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1"/>
            <p:cNvSpPr/>
            <p:nvPr/>
          </p:nvSpPr>
          <p:spPr>
            <a:xfrm>
              <a:off x="3573825" y="3876950"/>
              <a:ext cx="504675" cy="228325"/>
            </a:xfrm>
            <a:custGeom>
              <a:avLst/>
              <a:gdLst/>
              <a:ahLst/>
              <a:cxnLst/>
              <a:rect l="l" t="t" r="r" b="b"/>
              <a:pathLst>
                <a:path w="20187" h="9133" extrusionOk="0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1"/>
            <p:cNvSpPr/>
            <p:nvPr/>
          </p:nvSpPr>
          <p:spPr>
            <a:xfrm>
              <a:off x="3618200" y="3864350"/>
              <a:ext cx="183950" cy="157000"/>
            </a:xfrm>
            <a:custGeom>
              <a:avLst/>
              <a:gdLst/>
              <a:ahLst/>
              <a:cxnLst/>
              <a:rect l="l" t="t" r="r" b="b"/>
              <a:pathLst>
                <a:path w="7358" h="6280" extrusionOk="0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1"/>
            <p:cNvSpPr/>
            <p:nvPr/>
          </p:nvSpPr>
          <p:spPr>
            <a:xfrm>
              <a:off x="3875125" y="3876950"/>
              <a:ext cx="171025" cy="137975"/>
            </a:xfrm>
            <a:custGeom>
              <a:avLst/>
              <a:gdLst/>
              <a:ahLst/>
              <a:cxnLst/>
              <a:rect l="l" t="t" r="r" b="b"/>
              <a:pathLst>
                <a:path w="6841" h="5519" extrusionOk="0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1"/>
            <p:cNvSpPr/>
            <p:nvPr/>
          </p:nvSpPr>
          <p:spPr>
            <a:xfrm>
              <a:off x="3388050" y="3841775"/>
              <a:ext cx="297625" cy="1110125"/>
            </a:xfrm>
            <a:custGeom>
              <a:avLst/>
              <a:gdLst/>
              <a:ahLst/>
              <a:cxnLst/>
              <a:rect l="l" t="t" r="r" b="b"/>
              <a:pathLst>
                <a:path w="11905" h="44405" extrusionOk="0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1"/>
            <p:cNvSpPr/>
            <p:nvPr/>
          </p:nvSpPr>
          <p:spPr>
            <a:xfrm>
              <a:off x="3433325" y="3834450"/>
              <a:ext cx="256050" cy="1124850"/>
            </a:xfrm>
            <a:custGeom>
              <a:avLst/>
              <a:gdLst/>
              <a:ahLst/>
              <a:cxnLst/>
              <a:rect l="l" t="t" r="r" b="b"/>
              <a:pathLst>
                <a:path w="10242" h="44994" extrusionOk="0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1"/>
            <p:cNvSpPr/>
            <p:nvPr/>
          </p:nvSpPr>
          <p:spPr>
            <a:xfrm>
              <a:off x="3374175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1"/>
            <p:cNvSpPr/>
            <p:nvPr/>
          </p:nvSpPr>
          <p:spPr>
            <a:xfrm>
              <a:off x="336587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1"/>
            <p:cNvSpPr/>
            <p:nvPr/>
          </p:nvSpPr>
          <p:spPr>
            <a:xfrm>
              <a:off x="345090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1"/>
            <p:cNvSpPr/>
            <p:nvPr/>
          </p:nvSpPr>
          <p:spPr>
            <a:xfrm>
              <a:off x="344257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1"/>
            <p:cNvSpPr/>
            <p:nvPr/>
          </p:nvSpPr>
          <p:spPr>
            <a:xfrm>
              <a:off x="3998975" y="3841775"/>
              <a:ext cx="297650" cy="1110125"/>
            </a:xfrm>
            <a:custGeom>
              <a:avLst/>
              <a:gdLst/>
              <a:ahLst/>
              <a:cxnLst/>
              <a:rect l="l" t="t" r="r" b="b"/>
              <a:pathLst>
                <a:path w="11906" h="44405" extrusionOk="0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1"/>
            <p:cNvSpPr/>
            <p:nvPr/>
          </p:nvSpPr>
          <p:spPr>
            <a:xfrm>
              <a:off x="3995300" y="3834450"/>
              <a:ext cx="256025" cy="1124850"/>
            </a:xfrm>
            <a:custGeom>
              <a:avLst/>
              <a:gdLst/>
              <a:ahLst/>
              <a:cxnLst/>
              <a:rect l="l" t="t" r="r" b="b"/>
              <a:pathLst>
                <a:path w="10241" h="44994" extrusionOk="0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51"/>
            <p:cNvSpPr/>
            <p:nvPr/>
          </p:nvSpPr>
          <p:spPr>
            <a:xfrm>
              <a:off x="4111750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51"/>
            <p:cNvSpPr/>
            <p:nvPr/>
          </p:nvSpPr>
          <p:spPr>
            <a:xfrm>
              <a:off x="410342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1"/>
            <p:cNvSpPr/>
            <p:nvPr/>
          </p:nvSpPr>
          <p:spPr>
            <a:xfrm>
              <a:off x="414965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1"/>
            <p:cNvSpPr/>
            <p:nvPr/>
          </p:nvSpPr>
          <p:spPr>
            <a:xfrm>
              <a:off x="414132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1"/>
            <p:cNvSpPr/>
            <p:nvPr/>
          </p:nvSpPr>
          <p:spPr>
            <a:xfrm>
              <a:off x="46053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51"/>
            <p:cNvSpPr/>
            <p:nvPr/>
          </p:nvSpPr>
          <p:spPr>
            <a:xfrm>
              <a:off x="4599750" y="3240125"/>
              <a:ext cx="732050" cy="379900"/>
            </a:xfrm>
            <a:custGeom>
              <a:avLst/>
              <a:gdLst/>
              <a:ahLst/>
              <a:cxnLst/>
              <a:rect l="l" t="t" r="r" b="b"/>
              <a:pathLst>
                <a:path w="29282" h="15196" extrusionOk="0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51"/>
            <p:cNvSpPr/>
            <p:nvPr/>
          </p:nvSpPr>
          <p:spPr>
            <a:xfrm>
              <a:off x="4658900" y="3274325"/>
              <a:ext cx="614675" cy="311500"/>
            </a:xfrm>
            <a:custGeom>
              <a:avLst/>
              <a:gdLst/>
              <a:ahLst/>
              <a:cxnLst/>
              <a:rect l="l" t="t" r="r" b="b"/>
              <a:pathLst>
                <a:path w="24587" h="12460" extrusionOk="0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51"/>
            <p:cNvSpPr/>
            <p:nvPr/>
          </p:nvSpPr>
          <p:spPr>
            <a:xfrm>
              <a:off x="4652450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51"/>
            <p:cNvSpPr/>
            <p:nvPr/>
          </p:nvSpPr>
          <p:spPr>
            <a:xfrm>
              <a:off x="476150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51"/>
            <p:cNvSpPr/>
            <p:nvPr/>
          </p:nvSpPr>
          <p:spPr>
            <a:xfrm>
              <a:off x="4754100" y="3582125"/>
              <a:ext cx="832800" cy="42525"/>
            </a:xfrm>
            <a:custGeom>
              <a:avLst/>
              <a:gdLst/>
              <a:ahLst/>
              <a:cxnLst/>
              <a:rect l="l" t="t" r="r" b="b"/>
              <a:pathLst>
                <a:path w="33312" h="1701" extrusionOk="0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1"/>
            <p:cNvSpPr/>
            <p:nvPr/>
          </p:nvSpPr>
          <p:spPr>
            <a:xfrm>
              <a:off x="47615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1"/>
            <p:cNvSpPr/>
            <p:nvPr/>
          </p:nvSpPr>
          <p:spPr>
            <a:xfrm>
              <a:off x="4754100" y="3582125"/>
              <a:ext cx="411325" cy="42525"/>
            </a:xfrm>
            <a:custGeom>
              <a:avLst/>
              <a:gdLst/>
              <a:ahLst/>
              <a:cxnLst/>
              <a:rect l="l" t="t" r="r" b="b"/>
              <a:pathLst>
                <a:path w="16453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1"/>
            <p:cNvSpPr/>
            <p:nvPr/>
          </p:nvSpPr>
          <p:spPr>
            <a:xfrm>
              <a:off x="48188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1"/>
            <p:cNvSpPr/>
            <p:nvPr/>
          </p:nvSpPr>
          <p:spPr>
            <a:xfrm>
              <a:off x="48114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51"/>
            <p:cNvSpPr/>
            <p:nvPr/>
          </p:nvSpPr>
          <p:spPr>
            <a:xfrm>
              <a:off x="5000900" y="3058050"/>
              <a:ext cx="93375" cy="306875"/>
            </a:xfrm>
            <a:custGeom>
              <a:avLst/>
              <a:gdLst/>
              <a:ahLst/>
              <a:cxnLst/>
              <a:rect l="l" t="t" r="r" b="b"/>
              <a:pathLst>
                <a:path w="3735" h="12275" extrusionOk="0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51"/>
            <p:cNvSpPr/>
            <p:nvPr/>
          </p:nvSpPr>
          <p:spPr>
            <a:xfrm>
              <a:off x="4992575" y="3050475"/>
              <a:ext cx="110000" cy="321850"/>
            </a:xfrm>
            <a:custGeom>
              <a:avLst/>
              <a:gdLst/>
              <a:ahLst/>
              <a:cxnLst/>
              <a:rect l="l" t="t" r="r" b="b"/>
              <a:pathLst>
                <a:path w="4400" h="12874" extrusionOk="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51"/>
            <p:cNvSpPr/>
            <p:nvPr/>
          </p:nvSpPr>
          <p:spPr>
            <a:xfrm>
              <a:off x="3524850" y="3248450"/>
              <a:ext cx="631275" cy="374350"/>
            </a:xfrm>
            <a:custGeom>
              <a:avLst/>
              <a:gdLst/>
              <a:ahLst/>
              <a:cxnLst/>
              <a:rect l="l" t="t" r="r" b="b"/>
              <a:pathLst>
                <a:path w="25251" h="14974" extrusionOk="0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51"/>
            <p:cNvSpPr/>
            <p:nvPr/>
          </p:nvSpPr>
          <p:spPr>
            <a:xfrm>
              <a:off x="3517450" y="3240125"/>
              <a:ext cx="647000" cy="391000"/>
            </a:xfrm>
            <a:custGeom>
              <a:avLst/>
              <a:gdLst/>
              <a:ahLst/>
              <a:cxnLst/>
              <a:rect l="l" t="t" r="r" b="b"/>
              <a:pathLst>
                <a:path w="25880" h="15640" extrusionOk="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1"/>
            <p:cNvSpPr/>
            <p:nvPr/>
          </p:nvSpPr>
          <p:spPr>
            <a:xfrm>
              <a:off x="4051675" y="2338050"/>
              <a:ext cx="475100" cy="475100"/>
            </a:xfrm>
            <a:custGeom>
              <a:avLst/>
              <a:gdLst/>
              <a:ahLst/>
              <a:cxnLst/>
              <a:rect l="l" t="t" r="r" b="b"/>
              <a:pathLst>
                <a:path w="19004" h="19004" extrusionOk="0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3" name="Google Shape;2813;p51"/>
            <p:cNvSpPr/>
            <p:nvPr/>
          </p:nvSpPr>
          <p:spPr>
            <a:xfrm>
              <a:off x="4043350" y="2329725"/>
              <a:ext cx="491725" cy="491750"/>
            </a:xfrm>
            <a:custGeom>
              <a:avLst/>
              <a:gdLst/>
              <a:ahLst/>
              <a:cxnLst/>
              <a:rect l="l" t="t" r="r" b="b"/>
              <a:pathLst>
                <a:path w="19669" h="19670" extrusionOk="0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51"/>
            <p:cNvSpPr/>
            <p:nvPr/>
          </p:nvSpPr>
          <p:spPr>
            <a:xfrm>
              <a:off x="4112675" y="2789100"/>
              <a:ext cx="193200" cy="368800"/>
            </a:xfrm>
            <a:custGeom>
              <a:avLst/>
              <a:gdLst/>
              <a:ahLst/>
              <a:cxnLst/>
              <a:rect l="l" t="t" r="r" b="b"/>
              <a:pathLst>
                <a:path w="7728" h="14752" extrusionOk="0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51"/>
            <p:cNvSpPr/>
            <p:nvPr/>
          </p:nvSpPr>
          <p:spPr>
            <a:xfrm>
              <a:off x="4103425" y="2780975"/>
              <a:ext cx="211675" cy="385050"/>
            </a:xfrm>
            <a:custGeom>
              <a:avLst/>
              <a:gdLst/>
              <a:ahLst/>
              <a:cxnLst/>
              <a:rect l="l" t="t" r="r" b="b"/>
              <a:pathLst>
                <a:path w="8467" h="15402" extrusionOk="0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1"/>
            <p:cNvSpPr/>
            <p:nvPr/>
          </p:nvSpPr>
          <p:spPr>
            <a:xfrm>
              <a:off x="26126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1"/>
            <p:cNvSpPr/>
            <p:nvPr/>
          </p:nvSpPr>
          <p:spPr>
            <a:xfrm>
              <a:off x="2607050" y="3240125"/>
              <a:ext cx="732025" cy="379900"/>
            </a:xfrm>
            <a:custGeom>
              <a:avLst/>
              <a:gdLst/>
              <a:ahLst/>
              <a:cxnLst/>
              <a:rect l="l" t="t" r="r" b="b"/>
              <a:pathLst>
                <a:path w="29281" h="15196" extrusionOk="0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1"/>
            <p:cNvSpPr/>
            <p:nvPr/>
          </p:nvSpPr>
          <p:spPr>
            <a:xfrm>
              <a:off x="2665275" y="3274325"/>
              <a:ext cx="615575" cy="311500"/>
            </a:xfrm>
            <a:custGeom>
              <a:avLst/>
              <a:gdLst/>
              <a:ahLst/>
              <a:cxnLst/>
              <a:rect l="l" t="t" r="r" b="b"/>
              <a:pathLst>
                <a:path w="24623" h="12460" extrusionOk="0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1"/>
            <p:cNvSpPr/>
            <p:nvPr/>
          </p:nvSpPr>
          <p:spPr>
            <a:xfrm>
              <a:off x="2659725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1"/>
            <p:cNvSpPr/>
            <p:nvPr/>
          </p:nvSpPr>
          <p:spPr>
            <a:xfrm>
              <a:off x="235935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1"/>
            <p:cNvSpPr/>
            <p:nvPr/>
          </p:nvSpPr>
          <p:spPr>
            <a:xfrm>
              <a:off x="2351950" y="3582125"/>
              <a:ext cx="833700" cy="42525"/>
            </a:xfrm>
            <a:custGeom>
              <a:avLst/>
              <a:gdLst/>
              <a:ahLst/>
              <a:cxnLst/>
              <a:rect l="l" t="t" r="r" b="b"/>
              <a:pathLst>
                <a:path w="33348" h="1701" extrusionOk="0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1"/>
            <p:cNvSpPr/>
            <p:nvPr/>
          </p:nvSpPr>
          <p:spPr>
            <a:xfrm>
              <a:off x="27808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1"/>
            <p:cNvSpPr/>
            <p:nvPr/>
          </p:nvSpPr>
          <p:spPr>
            <a:xfrm>
              <a:off x="2773400" y="3582125"/>
              <a:ext cx="412250" cy="42525"/>
            </a:xfrm>
            <a:custGeom>
              <a:avLst/>
              <a:gdLst/>
              <a:ahLst/>
              <a:cxnLst/>
              <a:rect l="l" t="t" r="r" b="b"/>
              <a:pathLst>
                <a:path w="16490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51"/>
            <p:cNvSpPr/>
            <p:nvPr/>
          </p:nvSpPr>
          <p:spPr>
            <a:xfrm>
              <a:off x="26172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51"/>
            <p:cNvSpPr/>
            <p:nvPr/>
          </p:nvSpPr>
          <p:spPr>
            <a:xfrm>
              <a:off x="26098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1"/>
            <p:cNvSpPr/>
            <p:nvPr/>
          </p:nvSpPr>
          <p:spPr>
            <a:xfrm>
              <a:off x="2855675" y="3045125"/>
              <a:ext cx="68425" cy="300400"/>
            </a:xfrm>
            <a:custGeom>
              <a:avLst/>
              <a:gdLst/>
              <a:ahLst/>
              <a:cxnLst/>
              <a:rect l="l" t="t" r="r" b="b"/>
              <a:pathLst>
                <a:path w="2737" h="12016" extrusionOk="0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1"/>
            <p:cNvSpPr/>
            <p:nvPr/>
          </p:nvSpPr>
          <p:spPr>
            <a:xfrm>
              <a:off x="2847350" y="3037950"/>
              <a:ext cx="84125" cy="315900"/>
            </a:xfrm>
            <a:custGeom>
              <a:avLst/>
              <a:gdLst/>
              <a:ahLst/>
              <a:cxnLst/>
              <a:rect l="l" t="t" r="r" b="b"/>
              <a:pathLst>
                <a:path w="3365" h="12636" extrusionOk="0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51"/>
            <p:cNvSpPr/>
            <p:nvPr/>
          </p:nvSpPr>
          <p:spPr>
            <a:xfrm>
              <a:off x="4462975" y="3403725"/>
              <a:ext cx="145125" cy="213525"/>
            </a:xfrm>
            <a:custGeom>
              <a:avLst/>
              <a:gdLst/>
              <a:ahLst/>
              <a:cxnLst/>
              <a:rect l="l" t="t" r="r" b="b"/>
              <a:pathLst>
                <a:path w="5805" h="8541" extrusionOk="0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51"/>
            <p:cNvSpPr/>
            <p:nvPr/>
          </p:nvSpPr>
          <p:spPr>
            <a:xfrm>
              <a:off x="4455575" y="3396325"/>
              <a:ext cx="159925" cy="228325"/>
            </a:xfrm>
            <a:custGeom>
              <a:avLst/>
              <a:gdLst/>
              <a:ahLst/>
              <a:cxnLst/>
              <a:rect l="l" t="t" r="r" b="b"/>
              <a:pathLst>
                <a:path w="6397" h="9133" extrusionOk="0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1"/>
            <p:cNvSpPr/>
            <p:nvPr/>
          </p:nvSpPr>
          <p:spPr>
            <a:xfrm>
              <a:off x="4570175" y="3443475"/>
              <a:ext cx="77675" cy="144200"/>
            </a:xfrm>
            <a:custGeom>
              <a:avLst/>
              <a:gdLst/>
              <a:ahLst/>
              <a:cxnLst/>
              <a:rect l="l" t="t" r="r" b="b"/>
              <a:pathLst>
                <a:path w="3107" h="5768" extrusionOk="0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1"/>
            <p:cNvSpPr/>
            <p:nvPr/>
          </p:nvSpPr>
          <p:spPr>
            <a:xfrm>
              <a:off x="4561875" y="3436075"/>
              <a:ext cx="93375" cy="159925"/>
            </a:xfrm>
            <a:custGeom>
              <a:avLst/>
              <a:gdLst/>
              <a:ahLst/>
              <a:cxnLst/>
              <a:rect l="l" t="t" r="r" b="b"/>
              <a:pathLst>
                <a:path w="3735" h="6397" extrusionOk="0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1"/>
            <p:cNvSpPr/>
            <p:nvPr/>
          </p:nvSpPr>
          <p:spPr>
            <a:xfrm>
              <a:off x="4999975" y="3728150"/>
              <a:ext cx="140500" cy="1346100"/>
            </a:xfrm>
            <a:custGeom>
              <a:avLst/>
              <a:gdLst/>
              <a:ahLst/>
              <a:cxnLst/>
              <a:rect l="l" t="t" r="r" b="b"/>
              <a:pathLst>
                <a:path w="5620" h="53844" extrusionOk="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1"/>
            <p:cNvSpPr/>
            <p:nvPr/>
          </p:nvSpPr>
          <p:spPr>
            <a:xfrm>
              <a:off x="4991650" y="3720750"/>
              <a:ext cx="156225" cy="1360550"/>
            </a:xfrm>
            <a:custGeom>
              <a:avLst/>
              <a:gdLst/>
              <a:ahLst/>
              <a:cxnLst/>
              <a:rect l="l" t="t" r="r" b="b"/>
              <a:pathLst>
                <a:path w="6249" h="54422" extrusionOk="0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1"/>
            <p:cNvSpPr/>
            <p:nvPr/>
          </p:nvSpPr>
          <p:spPr>
            <a:xfrm>
              <a:off x="5752325" y="3728150"/>
              <a:ext cx="141425" cy="1349800"/>
            </a:xfrm>
            <a:custGeom>
              <a:avLst/>
              <a:gdLst/>
              <a:ahLst/>
              <a:cxnLst/>
              <a:rect l="l" t="t" r="r" b="b"/>
              <a:pathLst>
                <a:path w="5657" h="53992" extrusionOk="0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51"/>
            <p:cNvSpPr/>
            <p:nvPr/>
          </p:nvSpPr>
          <p:spPr>
            <a:xfrm>
              <a:off x="5744000" y="3720750"/>
              <a:ext cx="156225" cy="1365175"/>
            </a:xfrm>
            <a:custGeom>
              <a:avLst/>
              <a:gdLst/>
              <a:ahLst/>
              <a:cxnLst/>
              <a:rect l="l" t="t" r="r" b="b"/>
              <a:pathLst>
                <a:path w="6249" h="54607" extrusionOk="0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1"/>
            <p:cNvSpPr/>
            <p:nvPr/>
          </p:nvSpPr>
          <p:spPr>
            <a:xfrm>
              <a:off x="2587625" y="3728150"/>
              <a:ext cx="123875" cy="1337800"/>
            </a:xfrm>
            <a:custGeom>
              <a:avLst/>
              <a:gdLst/>
              <a:ahLst/>
              <a:cxnLst/>
              <a:rect l="l" t="t" r="r" b="b"/>
              <a:pathLst>
                <a:path w="4955" h="53512" extrusionOk="0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1"/>
            <p:cNvSpPr/>
            <p:nvPr/>
          </p:nvSpPr>
          <p:spPr>
            <a:xfrm>
              <a:off x="2580250" y="3720750"/>
              <a:ext cx="138650" cy="1352225"/>
            </a:xfrm>
            <a:custGeom>
              <a:avLst/>
              <a:gdLst/>
              <a:ahLst/>
              <a:cxnLst/>
              <a:rect l="l" t="t" r="r" b="b"/>
              <a:pathLst>
                <a:path w="5546" h="54089" extrusionOk="0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1"/>
            <p:cNvSpPr/>
            <p:nvPr/>
          </p:nvSpPr>
          <p:spPr>
            <a:xfrm>
              <a:off x="1894425" y="3728150"/>
              <a:ext cx="122975" cy="1333175"/>
            </a:xfrm>
            <a:custGeom>
              <a:avLst/>
              <a:gdLst/>
              <a:ahLst/>
              <a:cxnLst/>
              <a:rect l="l" t="t" r="r" b="b"/>
              <a:pathLst>
                <a:path w="4919" h="53327" extrusionOk="0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1"/>
            <p:cNvSpPr/>
            <p:nvPr/>
          </p:nvSpPr>
          <p:spPr>
            <a:xfrm>
              <a:off x="1887050" y="3720750"/>
              <a:ext cx="138650" cy="1348525"/>
            </a:xfrm>
            <a:custGeom>
              <a:avLst/>
              <a:gdLst/>
              <a:ahLst/>
              <a:cxnLst/>
              <a:rect l="l" t="t" r="r" b="b"/>
              <a:pathLst>
                <a:path w="5546" h="53941" extrusionOk="0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1"/>
            <p:cNvSpPr/>
            <p:nvPr/>
          </p:nvSpPr>
          <p:spPr>
            <a:xfrm>
              <a:off x="1912000" y="3654200"/>
              <a:ext cx="3986375" cy="114650"/>
            </a:xfrm>
            <a:custGeom>
              <a:avLst/>
              <a:gdLst/>
              <a:ahLst/>
              <a:cxnLst/>
              <a:rect l="l" t="t" r="r" b="b"/>
              <a:pathLst>
                <a:path w="159455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51"/>
            <p:cNvSpPr/>
            <p:nvPr/>
          </p:nvSpPr>
          <p:spPr>
            <a:xfrm>
              <a:off x="1904600" y="3646800"/>
              <a:ext cx="4001175" cy="130350"/>
            </a:xfrm>
            <a:custGeom>
              <a:avLst/>
              <a:gdLst/>
              <a:ahLst/>
              <a:cxnLst/>
              <a:rect l="l" t="t" r="r" b="b"/>
              <a:pathLst>
                <a:path w="160047" h="5214" extrusionOk="0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1"/>
            <p:cNvSpPr/>
            <p:nvPr/>
          </p:nvSpPr>
          <p:spPr>
            <a:xfrm>
              <a:off x="1912000" y="3654200"/>
              <a:ext cx="3986375" cy="39775"/>
            </a:xfrm>
            <a:custGeom>
              <a:avLst/>
              <a:gdLst/>
              <a:ahLst/>
              <a:cxnLst/>
              <a:rect l="l" t="t" r="r" b="b"/>
              <a:pathLst>
                <a:path w="159455" h="1591" extrusionOk="0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1"/>
            <p:cNvSpPr/>
            <p:nvPr/>
          </p:nvSpPr>
          <p:spPr>
            <a:xfrm>
              <a:off x="1904600" y="3646800"/>
              <a:ext cx="4001175" cy="54575"/>
            </a:xfrm>
            <a:custGeom>
              <a:avLst/>
              <a:gdLst/>
              <a:ahLst/>
              <a:cxnLst/>
              <a:rect l="l" t="t" r="r" b="b"/>
              <a:pathLst>
                <a:path w="160047" h="2183" extrusionOk="0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1"/>
            <p:cNvSpPr/>
            <p:nvPr/>
          </p:nvSpPr>
          <p:spPr>
            <a:xfrm>
              <a:off x="4901075" y="3654200"/>
              <a:ext cx="997300" cy="114650"/>
            </a:xfrm>
            <a:custGeom>
              <a:avLst/>
              <a:gdLst/>
              <a:ahLst/>
              <a:cxnLst/>
              <a:rect l="l" t="t" r="r" b="b"/>
              <a:pathLst>
                <a:path w="39892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1"/>
            <p:cNvSpPr/>
            <p:nvPr/>
          </p:nvSpPr>
          <p:spPr>
            <a:xfrm>
              <a:off x="4893675" y="3646800"/>
              <a:ext cx="1012100" cy="130350"/>
            </a:xfrm>
            <a:custGeom>
              <a:avLst/>
              <a:gdLst/>
              <a:ahLst/>
              <a:cxnLst/>
              <a:rect l="l" t="t" r="r" b="b"/>
              <a:pathLst>
                <a:path w="40484" h="5214" extrusionOk="0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1"/>
            <p:cNvSpPr/>
            <p:nvPr/>
          </p:nvSpPr>
          <p:spPr>
            <a:xfrm>
              <a:off x="1876875" y="3616300"/>
              <a:ext cx="4057550" cy="43475"/>
            </a:xfrm>
            <a:custGeom>
              <a:avLst/>
              <a:gdLst/>
              <a:ahLst/>
              <a:cxnLst/>
              <a:rect l="l" t="t" r="r" b="b"/>
              <a:pathLst>
                <a:path w="162302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1"/>
            <p:cNvSpPr/>
            <p:nvPr/>
          </p:nvSpPr>
          <p:spPr>
            <a:xfrm>
              <a:off x="1868550" y="3608925"/>
              <a:ext cx="4073275" cy="59175"/>
            </a:xfrm>
            <a:custGeom>
              <a:avLst/>
              <a:gdLst/>
              <a:ahLst/>
              <a:cxnLst/>
              <a:rect l="l" t="t" r="r" b="b"/>
              <a:pathLst>
                <a:path w="162931" h="2367" extrusionOk="0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1"/>
            <p:cNvSpPr/>
            <p:nvPr/>
          </p:nvSpPr>
          <p:spPr>
            <a:xfrm>
              <a:off x="4942650" y="3616300"/>
              <a:ext cx="991775" cy="43475"/>
            </a:xfrm>
            <a:custGeom>
              <a:avLst/>
              <a:gdLst/>
              <a:ahLst/>
              <a:cxnLst/>
              <a:rect l="l" t="t" r="r" b="b"/>
              <a:pathLst>
                <a:path w="39671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1"/>
            <p:cNvSpPr/>
            <p:nvPr/>
          </p:nvSpPr>
          <p:spPr>
            <a:xfrm>
              <a:off x="4935275" y="3608925"/>
              <a:ext cx="1006550" cy="59175"/>
            </a:xfrm>
            <a:custGeom>
              <a:avLst/>
              <a:gdLst/>
              <a:ahLst/>
              <a:cxnLst/>
              <a:rect l="l" t="t" r="r" b="b"/>
              <a:pathLst>
                <a:path w="40262" h="2367" extrusionOk="0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51"/>
            <p:cNvSpPr/>
            <p:nvPr/>
          </p:nvSpPr>
          <p:spPr>
            <a:xfrm>
              <a:off x="5555450" y="2786125"/>
              <a:ext cx="416875" cy="365650"/>
            </a:xfrm>
            <a:custGeom>
              <a:avLst/>
              <a:gdLst/>
              <a:ahLst/>
              <a:cxnLst/>
              <a:rect l="l" t="t" r="r" b="b"/>
              <a:pathLst>
                <a:path w="16675" h="14626" extrusionOk="0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51"/>
            <p:cNvSpPr/>
            <p:nvPr/>
          </p:nvSpPr>
          <p:spPr>
            <a:xfrm>
              <a:off x="5552675" y="2778000"/>
              <a:ext cx="427950" cy="381750"/>
            </a:xfrm>
            <a:custGeom>
              <a:avLst/>
              <a:gdLst/>
              <a:ahLst/>
              <a:cxnLst/>
              <a:rect l="l" t="t" r="r" b="b"/>
              <a:pathLst>
                <a:path w="17118" h="15270" extrusionOk="0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1"/>
            <p:cNvSpPr/>
            <p:nvPr/>
          </p:nvSpPr>
          <p:spPr>
            <a:xfrm>
              <a:off x="5414950" y="2624850"/>
              <a:ext cx="546275" cy="391175"/>
            </a:xfrm>
            <a:custGeom>
              <a:avLst/>
              <a:gdLst/>
              <a:ahLst/>
              <a:cxnLst/>
              <a:rect l="l" t="t" r="r" b="b"/>
              <a:pathLst>
                <a:path w="21851" h="15647" extrusionOk="0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1"/>
            <p:cNvSpPr/>
            <p:nvPr/>
          </p:nvSpPr>
          <p:spPr>
            <a:xfrm>
              <a:off x="5440850" y="2617175"/>
              <a:ext cx="512050" cy="406700"/>
            </a:xfrm>
            <a:custGeom>
              <a:avLst/>
              <a:gdLst/>
              <a:ahLst/>
              <a:cxnLst/>
              <a:rect l="l" t="t" r="r" b="b"/>
              <a:pathLst>
                <a:path w="20482" h="16268" extrusionOk="0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1"/>
            <p:cNvSpPr/>
            <p:nvPr/>
          </p:nvSpPr>
          <p:spPr>
            <a:xfrm>
              <a:off x="5732875" y="2898975"/>
              <a:ext cx="70300" cy="90700"/>
            </a:xfrm>
            <a:custGeom>
              <a:avLst/>
              <a:gdLst/>
              <a:ahLst/>
              <a:cxnLst/>
              <a:rect l="l" t="t" r="r" b="b"/>
              <a:pathLst>
                <a:path w="2812" h="3628" extrusionOk="0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1"/>
            <p:cNvSpPr/>
            <p:nvPr/>
          </p:nvSpPr>
          <p:spPr>
            <a:xfrm>
              <a:off x="5735675" y="2890750"/>
              <a:ext cx="67500" cy="106325"/>
            </a:xfrm>
            <a:custGeom>
              <a:avLst/>
              <a:gdLst/>
              <a:ahLst/>
              <a:cxnLst/>
              <a:rect l="l" t="t" r="r" b="b"/>
              <a:pathLst>
                <a:path w="2700" h="4253" extrusionOk="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1"/>
            <p:cNvSpPr/>
            <p:nvPr/>
          </p:nvSpPr>
          <p:spPr>
            <a:xfrm>
              <a:off x="5487050" y="4141300"/>
              <a:ext cx="251425" cy="785650"/>
            </a:xfrm>
            <a:custGeom>
              <a:avLst/>
              <a:gdLst/>
              <a:ahLst/>
              <a:cxnLst/>
              <a:rect l="l" t="t" r="r" b="b"/>
              <a:pathLst>
                <a:path w="10057" h="31426" extrusionOk="0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1"/>
            <p:cNvSpPr/>
            <p:nvPr/>
          </p:nvSpPr>
          <p:spPr>
            <a:xfrm>
              <a:off x="5478725" y="4133900"/>
              <a:ext cx="268075" cy="801375"/>
            </a:xfrm>
            <a:custGeom>
              <a:avLst/>
              <a:gdLst/>
              <a:ahLst/>
              <a:cxnLst/>
              <a:rect l="l" t="t" r="r" b="b"/>
              <a:pathLst>
                <a:path w="10723" h="32055" extrusionOk="0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51"/>
            <p:cNvSpPr/>
            <p:nvPr/>
          </p:nvSpPr>
          <p:spPr>
            <a:xfrm>
              <a:off x="5471350" y="4922300"/>
              <a:ext cx="282850" cy="117400"/>
            </a:xfrm>
            <a:custGeom>
              <a:avLst/>
              <a:gdLst/>
              <a:ahLst/>
              <a:cxnLst/>
              <a:rect l="l" t="t" r="r" b="b"/>
              <a:pathLst>
                <a:path w="11314" h="4696" extrusionOk="0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51"/>
            <p:cNvSpPr/>
            <p:nvPr/>
          </p:nvSpPr>
          <p:spPr>
            <a:xfrm>
              <a:off x="5463025" y="4913975"/>
              <a:ext cx="299475" cy="134050"/>
            </a:xfrm>
            <a:custGeom>
              <a:avLst/>
              <a:gdLst/>
              <a:ahLst/>
              <a:cxnLst/>
              <a:rect l="l" t="t" r="r" b="b"/>
              <a:pathLst>
                <a:path w="11979" h="5362" extrusionOk="0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51"/>
            <p:cNvSpPr/>
            <p:nvPr/>
          </p:nvSpPr>
          <p:spPr>
            <a:xfrm>
              <a:off x="5231950" y="3802100"/>
              <a:ext cx="1096200" cy="1127625"/>
            </a:xfrm>
            <a:custGeom>
              <a:avLst/>
              <a:gdLst/>
              <a:ahLst/>
              <a:cxnLst/>
              <a:rect l="l" t="t" r="r" b="b"/>
              <a:pathLst>
                <a:path w="43848" h="45105" extrusionOk="0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51"/>
            <p:cNvSpPr/>
            <p:nvPr/>
          </p:nvSpPr>
          <p:spPr>
            <a:xfrm>
              <a:off x="5223650" y="3794700"/>
              <a:ext cx="1075850" cy="1142425"/>
            </a:xfrm>
            <a:custGeom>
              <a:avLst/>
              <a:gdLst/>
              <a:ahLst/>
              <a:cxnLst/>
              <a:rect l="l" t="t" r="r" b="b"/>
              <a:pathLst>
                <a:path w="43034" h="45697" extrusionOk="0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51"/>
            <p:cNvSpPr/>
            <p:nvPr/>
          </p:nvSpPr>
          <p:spPr>
            <a:xfrm>
              <a:off x="5111800" y="4926000"/>
              <a:ext cx="308725" cy="134975"/>
            </a:xfrm>
            <a:custGeom>
              <a:avLst/>
              <a:gdLst/>
              <a:ahLst/>
              <a:cxnLst/>
              <a:rect l="l" t="t" r="r" b="b"/>
              <a:pathLst>
                <a:path w="12349" h="5399" extrusionOk="0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1"/>
            <p:cNvSpPr/>
            <p:nvPr/>
          </p:nvSpPr>
          <p:spPr>
            <a:xfrm>
              <a:off x="5103475" y="4918600"/>
              <a:ext cx="324450" cy="150675"/>
            </a:xfrm>
            <a:custGeom>
              <a:avLst/>
              <a:gdLst/>
              <a:ahLst/>
              <a:cxnLst/>
              <a:rect l="l" t="t" r="r" b="b"/>
              <a:pathLst>
                <a:path w="12978" h="6027" extrusionOk="0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1"/>
            <p:cNvSpPr/>
            <p:nvPr/>
          </p:nvSpPr>
          <p:spPr>
            <a:xfrm>
              <a:off x="5408500" y="3494300"/>
              <a:ext cx="201500" cy="90600"/>
            </a:xfrm>
            <a:custGeom>
              <a:avLst/>
              <a:gdLst/>
              <a:ahLst/>
              <a:cxnLst/>
              <a:rect l="l" t="t" r="r" b="b"/>
              <a:pathLst>
                <a:path w="8060" h="3624" extrusionOk="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1"/>
            <p:cNvSpPr/>
            <p:nvPr/>
          </p:nvSpPr>
          <p:spPr>
            <a:xfrm>
              <a:off x="5400175" y="3486925"/>
              <a:ext cx="218150" cy="105775"/>
            </a:xfrm>
            <a:custGeom>
              <a:avLst/>
              <a:gdLst/>
              <a:ahLst/>
              <a:cxnLst/>
              <a:rect l="l" t="t" r="r" b="b"/>
              <a:pathLst>
                <a:path w="8726" h="4231" extrusionOk="0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51"/>
            <p:cNvSpPr/>
            <p:nvPr/>
          </p:nvSpPr>
          <p:spPr>
            <a:xfrm>
              <a:off x="5410350" y="3530350"/>
              <a:ext cx="171000" cy="49025"/>
            </a:xfrm>
            <a:custGeom>
              <a:avLst/>
              <a:gdLst/>
              <a:ahLst/>
              <a:cxnLst/>
              <a:rect l="l" t="t" r="r" b="b"/>
              <a:pathLst>
                <a:path w="6840" h="1961" extrusionOk="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51"/>
            <p:cNvSpPr/>
            <p:nvPr/>
          </p:nvSpPr>
          <p:spPr>
            <a:xfrm>
              <a:off x="5412200" y="35229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51"/>
            <p:cNvSpPr/>
            <p:nvPr/>
          </p:nvSpPr>
          <p:spPr>
            <a:xfrm>
              <a:off x="5597050" y="3530350"/>
              <a:ext cx="448275" cy="196900"/>
            </a:xfrm>
            <a:custGeom>
              <a:avLst/>
              <a:gdLst/>
              <a:ahLst/>
              <a:cxnLst/>
              <a:rect l="l" t="t" r="r" b="b"/>
              <a:pathLst>
                <a:path w="17931" h="7876" extrusionOk="0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51"/>
            <p:cNvSpPr/>
            <p:nvPr/>
          </p:nvSpPr>
          <p:spPr>
            <a:xfrm>
              <a:off x="5588725" y="3522775"/>
              <a:ext cx="464000" cy="212250"/>
            </a:xfrm>
            <a:custGeom>
              <a:avLst/>
              <a:gdLst/>
              <a:ahLst/>
              <a:cxnLst/>
              <a:rect l="l" t="t" r="r" b="b"/>
              <a:pathLst>
                <a:path w="18560" h="8490" extrusionOk="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51"/>
            <p:cNvSpPr/>
            <p:nvPr/>
          </p:nvSpPr>
          <p:spPr>
            <a:xfrm>
              <a:off x="5831800" y="3033350"/>
              <a:ext cx="475100" cy="853075"/>
            </a:xfrm>
            <a:custGeom>
              <a:avLst/>
              <a:gdLst/>
              <a:ahLst/>
              <a:cxnLst/>
              <a:rect l="l" t="t" r="r" b="b"/>
              <a:pathLst>
                <a:path w="19004" h="34123" extrusionOk="0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51"/>
            <p:cNvSpPr/>
            <p:nvPr/>
          </p:nvSpPr>
          <p:spPr>
            <a:xfrm>
              <a:off x="5847525" y="3025700"/>
              <a:ext cx="462150" cy="867925"/>
            </a:xfrm>
            <a:custGeom>
              <a:avLst/>
              <a:gdLst/>
              <a:ahLst/>
              <a:cxnLst/>
              <a:rect l="l" t="t" r="r" b="b"/>
              <a:pathLst>
                <a:path w="18486" h="34717" extrusionOk="0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51"/>
            <p:cNvSpPr/>
            <p:nvPr/>
          </p:nvSpPr>
          <p:spPr>
            <a:xfrm>
              <a:off x="5828100" y="2996750"/>
              <a:ext cx="275450" cy="262825"/>
            </a:xfrm>
            <a:custGeom>
              <a:avLst/>
              <a:gdLst/>
              <a:ahLst/>
              <a:cxnLst/>
              <a:rect l="l" t="t" r="r" b="b"/>
              <a:pathLst>
                <a:path w="11018" h="10513" extrusionOk="0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51"/>
            <p:cNvSpPr/>
            <p:nvPr/>
          </p:nvSpPr>
          <p:spPr>
            <a:xfrm>
              <a:off x="5820725" y="2989650"/>
              <a:ext cx="291150" cy="277325"/>
            </a:xfrm>
            <a:custGeom>
              <a:avLst/>
              <a:gdLst/>
              <a:ahLst/>
              <a:cxnLst/>
              <a:rect l="l" t="t" r="r" b="b"/>
              <a:pathLst>
                <a:path w="11646" h="11093" extrusionOk="0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1"/>
            <p:cNvSpPr/>
            <p:nvPr/>
          </p:nvSpPr>
          <p:spPr>
            <a:xfrm>
              <a:off x="5256900" y="3187450"/>
              <a:ext cx="816150" cy="609925"/>
            </a:xfrm>
            <a:custGeom>
              <a:avLst/>
              <a:gdLst/>
              <a:ahLst/>
              <a:cxnLst/>
              <a:rect l="l" t="t" r="r" b="b"/>
              <a:pathLst>
                <a:path w="32646" h="24397" extrusionOk="0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51"/>
            <p:cNvSpPr/>
            <p:nvPr/>
          </p:nvSpPr>
          <p:spPr>
            <a:xfrm>
              <a:off x="5248600" y="3179325"/>
              <a:ext cx="832775" cy="625550"/>
            </a:xfrm>
            <a:custGeom>
              <a:avLst/>
              <a:gdLst/>
              <a:ahLst/>
              <a:cxnLst/>
              <a:rect l="l" t="t" r="r" b="b"/>
              <a:pathLst>
                <a:path w="33311" h="25022" extrusionOk="0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51"/>
            <p:cNvSpPr/>
            <p:nvPr/>
          </p:nvSpPr>
          <p:spPr>
            <a:xfrm>
              <a:off x="5945500" y="3431225"/>
              <a:ext cx="158050" cy="58725"/>
            </a:xfrm>
            <a:custGeom>
              <a:avLst/>
              <a:gdLst/>
              <a:ahLst/>
              <a:cxnLst/>
              <a:rect l="l" t="t" r="r" b="b"/>
              <a:pathLst>
                <a:path w="6322" h="2349" extrusionOk="0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51"/>
            <p:cNvSpPr/>
            <p:nvPr/>
          </p:nvSpPr>
          <p:spPr>
            <a:xfrm>
              <a:off x="5066625" y="3521850"/>
              <a:ext cx="194000" cy="95400"/>
            </a:xfrm>
            <a:custGeom>
              <a:avLst/>
              <a:gdLst/>
              <a:ahLst/>
              <a:cxnLst/>
              <a:rect l="l" t="t" r="r" b="b"/>
              <a:pathLst>
                <a:path w="7760" h="3816" extrusionOk="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51"/>
            <p:cNvSpPr/>
            <p:nvPr/>
          </p:nvSpPr>
          <p:spPr>
            <a:xfrm>
              <a:off x="5061900" y="3513725"/>
              <a:ext cx="206125" cy="110925"/>
            </a:xfrm>
            <a:custGeom>
              <a:avLst/>
              <a:gdLst/>
              <a:ahLst/>
              <a:cxnLst/>
              <a:rect l="l" t="t" r="r" b="b"/>
              <a:pathLst>
                <a:path w="8245" h="4437" extrusionOk="0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51"/>
            <p:cNvSpPr/>
            <p:nvPr/>
          </p:nvSpPr>
          <p:spPr>
            <a:xfrm>
              <a:off x="595842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51"/>
            <p:cNvSpPr/>
            <p:nvPr/>
          </p:nvSpPr>
          <p:spPr>
            <a:xfrm>
              <a:off x="5951950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51"/>
            <p:cNvSpPr/>
            <p:nvPr/>
          </p:nvSpPr>
          <p:spPr>
            <a:xfrm>
              <a:off x="638820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51"/>
            <p:cNvSpPr/>
            <p:nvPr/>
          </p:nvSpPr>
          <p:spPr>
            <a:xfrm>
              <a:off x="6379900" y="4220175"/>
              <a:ext cx="274525" cy="862975"/>
            </a:xfrm>
            <a:custGeom>
              <a:avLst/>
              <a:gdLst/>
              <a:ahLst/>
              <a:cxnLst/>
              <a:rect l="l" t="t" r="r" b="b"/>
              <a:pathLst>
                <a:path w="10981" h="34519" extrusionOk="0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51"/>
            <p:cNvSpPr/>
            <p:nvPr/>
          </p:nvSpPr>
          <p:spPr>
            <a:xfrm>
              <a:off x="6024975" y="4218000"/>
              <a:ext cx="189500" cy="859700"/>
            </a:xfrm>
            <a:custGeom>
              <a:avLst/>
              <a:gdLst/>
              <a:ahLst/>
              <a:cxnLst/>
              <a:rect l="l" t="t" r="r" b="b"/>
              <a:pathLst>
                <a:path w="7580" h="34388" extrusionOk="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51"/>
            <p:cNvSpPr/>
            <p:nvPr/>
          </p:nvSpPr>
          <p:spPr>
            <a:xfrm>
              <a:off x="6016650" y="4210000"/>
              <a:ext cx="205225" cy="875925"/>
            </a:xfrm>
            <a:custGeom>
              <a:avLst/>
              <a:gdLst/>
              <a:ahLst/>
              <a:cxnLst/>
              <a:rect l="l" t="t" r="r" b="b"/>
              <a:pathLst>
                <a:path w="8209" h="35037" extrusionOk="0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51"/>
            <p:cNvSpPr/>
            <p:nvPr/>
          </p:nvSpPr>
          <p:spPr>
            <a:xfrm>
              <a:off x="549167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51"/>
            <p:cNvSpPr/>
            <p:nvPr/>
          </p:nvSpPr>
          <p:spPr>
            <a:xfrm>
              <a:off x="54842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51"/>
            <p:cNvSpPr/>
            <p:nvPr/>
          </p:nvSpPr>
          <p:spPr>
            <a:xfrm>
              <a:off x="544730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51"/>
            <p:cNvSpPr/>
            <p:nvPr/>
          </p:nvSpPr>
          <p:spPr>
            <a:xfrm>
              <a:off x="5451925" y="3229050"/>
              <a:ext cx="1193250" cy="1063850"/>
            </a:xfrm>
            <a:custGeom>
              <a:avLst/>
              <a:gdLst/>
              <a:ahLst/>
              <a:cxnLst/>
              <a:rect l="l" t="t" r="r" b="b"/>
              <a:pathLst>
                <a:path w="47730" h="42554" extrusionOk="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51"/>
            <p:cNvSpPr/>
            <p:nvPr/>
          </p:nvSpPr>
          <p:spPr>
            <a:xfrm>
              <a:off x="544730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51"/>
            <p:cNvSpPr/>
            <p:nvPr/>
          </p:nvSpPr>
          <p:spPr>
            <a:xfrm>
              <a:off x="5451925" y="3229050"/>
              <a:ext cx="819850" cy="1063850"/>
            </a:xfrm>
            <a:custGeom>
              <a:avLst/>
              <a:gdLst/>
              <a:ahLst/>
              <a:cxnLst/>
              <a:rect l="l" t="t" r="r" b="b"/>
              <a:pathLst>
                <a:path w="32794" h="42554" extrusionOk="0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51"/>
            <p:cNvSpPr/>
            <p:nvPr/>
          </p:nvSpPr>
          <p:spPr>
            <a:xfrm>
              <a:off x="1921250" y="3013700"/>
              <a:ext cx="161750" cy="177475"/>
            </a:xfrm>
            <a:custGeom>
              <a:avLst/>
              <a:gdLst/>
              <a:ahLst/>
              <a:cxnLst/>
              <a:rect l="l" t="t" r="r" b="b"/>
              <a:pathLst>
                <a:path w="6470" h="7099" extrusionOk="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51"/>
            <p:cNvSpPr/>
            <p:nvPr/>
          </p:nvSpPr>
          <p:spPr>
            <a:xfrm>
              <a:off x="1913850" y="3005375"/>
              <a:ext cx="178400" cy="193650"/>
            </a:xfrm>
            <a:custGeom>
              <a:avLst/>
              <a:gdLst/>
              <a:ahLst/>
              <a:cxnLst/>
              <a:rect l="l" t="t" r="r" b="b"/>
              <a:pathLst>
                <a:path w="7136" h="7746" extrusionOk="0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51"/>
            <p:cNvSpPr/>
            <p:nvPr/>
          </p:nvSpPr>
          <p:spPr>
            <a:xfrm>
              <a:off x="2021050" y="3965400"/>
              <a:ext cx="612825" cy="1046575"/>
            </a:xfrm>
            <a:custGeom>
              <a:avLst/>
              <a:gdLst/>
              <a:ahLst/>
              <a:cxnLst/>
              <a:rect l="l" t="t" r="r" b="b"/>
              <a:pathLst>
                <a:path w="24513" h="41863" extrusionOk="0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51"/>
            <p:cNvSpPr/>
            <p:nvPr/>
          </p:nvSpPr>
          <p:spPr>
            <a:xfrm>
              <a:off x="2036775" y="3957375"/>
              <a:ext cx="586925" cy="1062000"/>
            </a:xfrm>
            <a:custGeom>
              <a:avLst/>
              <a:gdLst/>
              <a:ahLst/>
              <a:cxnLst/>
              <a:rect l="l" t="t" r="r" b="b"/>
              <a:pathLst>
                <a:path w="23477" h="42480" extrusionOk="0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51"/>
            <p:cNvSpPr/>
            <p:nvPr/>
          </p:nvSpPr>
          <p:spPr>
            <a:xfrm>
              <a:off x="2073750" y="4916750"/>
              <a:ext cx="287200" cy="118325"/>
            </a:xfrm>
            <a:custGeom>
              <a:avLst/>
              <a:gdLst/>
              <a:ahLst/>
              <a:cxnLst/>
              <a:rect l="l" t="t" r="r" b="b"/>
              <a:pathLst>
                <a:path w="11488" h="4733" extrusionOk="0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51"/>
            <p:cNvSpPr/>
            <p:nvPr/>
          </p:nvSpPr>
          <p:spPr>
            <a:xfrm>
              <a:off x="2079300" y="4909350"/>
              <a:ext cx="287450" cy="134050"/>
            </a:xfrm>
            <a:custGeom>
              <a:avLst/>
              <a:gdLst/>
              <a:ahLst/>
              <a:cxnLst/>
              <a:rect l="l" t="t" r="r" b="b"/>
              <a:pathLst>
                <a:path w="11498" h="5362" extrusionOk="0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51"/>
            <p:cNvSpPr/>
            <p:nvPr/>
          </p:nvSpPr>
          <p:spPr>
            <a:xfrm>
              <a:off x="2208675" y="4889025"/>
              <a:ext cx="101700" cy="88750"/>
            </a:xfrm>
            <a:custGeom>
              <a:avLst/>
              <a:gdLst/>
              <a:ahLst/>
              <a:cxnLst/>
              <a:rect l="l" t="t" r="r" b="b"/>
              <a:pathLst>
                <a:path w="4068" h="3550" extrusionOk="0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51"/>
            <p:cNvSpPr/>
            <p:nvPr/>
          </p:nvSpPr>
          <p:spPr>
            <a:xfrm>
              <a:off x="2201300" y="4881625"/>
              <a:ext cx="117400" cy="103925"/>
            </a:xfrm>
            <a:custGeom>
              <a:avLst/>
              <a:gdLst/>
              <a:ahLst/>
              <a:cxnLst/>
              <a:rect l="l" t="t" r="r" b="b"/>
              <a:pathLst>
                <a:path w="4696" h="4157" extrusionOk="0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51"/>
            <p:cNvSpPr/>
            <p:nvPr/>
          </p:nvSpPr>
          <p:spPr>
            <a:xfrm>
              <a:off x="2129500" y="3838700"/>
              <a:ext cx="832475" cy="1182875"/>
            </a:xfrm>
            <a:custGeom>
              <a:avLst/>
              <a:gdLst/>
              <a:ahLst/>
              <a:cxnLst/>
              <a:rect l="l" t="t" r="r" b="b"/>
              <a:pathLst>
                <a:path w="33299" h="47315" extrusionOk="0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51"/>
            <p:cNvSpPr/>
            <p:nvPr/>
          </p:nvSpPr>
          <p:spPr>
            <a:xfrm>
              <a:off x="2149525" y="3831675"/>
              <a:ext cx="811550" cy="1197875"/>
            </a:xfrm>
            <a:custGeom>
              <a:avLst/>
              <a:gdLst/>
              <a:ahLst/>
              <a:cxnLst/>
              <a:rect l="l" t="t" r="r" b="b"/>
              <a:pathLst>
                <a:path w="32462" h="47915" extrusionOk="0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51"/>
            <p:cNvSpPr/>
            <p:nvPr/>
          </p:nvSpPr>
          <p:spPr>
            <a:xfrm>
              <a:off x="2676375" y="4926925"/>
              <a:ext cx="287175" cy="118325"/>
            </a:xfrm>
            <a:custGeom>
              <a:avLst/>
              <a:gdLst/>
              <a:ahLst/>
              <a:cxnLst/>
              <a:rect l="l" t="t" r="r" b="b"/>
              <a:pathLst>
                <a:path w="11487" h="4733" extrusionOk="0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51"/>
            <p:cNvSpPr/>
            <p:nvPr/>
          </p:nvSpPr>
          <p:spPr>
            <a:xfrm>
              <a:off x="2681900" y="4919525"/>
              <a:ext cx="287475" cy="133125"/>
            </a:xfrm>
            <a:custGeom>
              <a:avLst/>
              <a:gdLst/>
              <a:ahLst/>
              <a:cxnLst/>
              <a:rect l="l" t="t" r="r" b="b"/>
              <a:pathLst>
                <a:path w="11499" h="5325" extrusionOk="0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51"/>
            <p:cNvSpPr/>
            <p:nvPr/>
          </p:nvSpPr>
          <p:spPr>
            <a:xfrm>
              <a:off x="2816850" y="4909350"/>
              <a:ext cx="98000" cy="95225"/>
            </a:xfrm>
            <a:custGeom>
              <a:avLst/>
              <a:gdLst/>
              <a:ahLst/>
              <a:cxnLst/>
              <a:rect l="l" t="t" r="r" b="b"/>
              <a:pathLst>
                <a:path w="3920" h="3809" extrusionOk="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51"/>
            <p:cNvSpPr/>
            <p:nvPr/>
          </p:nvSpPr>
          <p:spPr>
            <a:xfrm>
              <a:off x="2809450" y="4901600"/>
              <a:ext cx="113725" cy="111000"/>
            </a:xfrm>
            <a:custGeom>
              <a:avLst/>
              <a:gdLst/>
              <a:ahLst/>
              <a:cxnLst/>
              <a:rect l="l" t="t" r="r" b="b"/>
              <a:pathLst>
                <a:path w="4549" h="4440" extrusionOk="0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51"/>
            <p:cNvSpPr/>
            <p:nvPr/>
          </p:nvSpPr>
          <p:spPr>
            <a:xfrm>
              <a:off x="1840825" y="3478600"/>
              <a:ext cx="636850" cy="232925"/>
            </a:xfrm>
            <a:custGeom>
              <a:avLst/>
              <a:gdLst/>
              <a:ahLst/>
              <a:cxnLst/>
              <a:rect l="l" t="t" r="r" b="b"/>
              <a:pathLst>
                <a:path w="25474" h="9317" extrusionOk="0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51"/>
            <p:cNvSpPr/>
            <p:nvPr/>
          </p:nvSpPr>
          <p:spPr>
            <a:xfrm>
              <a:off x="1832500" y="3471200"/>
              <a:ext cx="652575" cy="248325"/>
            </a:xfrm>
            <a:custGeom>
              <a:avLst/>
              <a:gdLst/>
              <a:ahLst/>
              <a:cxnLst/>
              <a:rect l="l" t="t" r="r" b="b"/>
              <a:pathLst>
                <a:path w="26103" h="9933" extrusionOk="0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51"/>
            <p:cNvSpPr/>
            <p:nvPr/>
          </p:nvSpPr>
          <p:spPr>
            <a:xfrm>
              <a:off x="2303875" y="3514650"/>
              <a:ext cx="171025" cy="49925"/>
            </a:xfrm>
            <a:custGeom>
              <a:avLst/>
              <a:gdLst/>
              <a:ahLst/>
              <a:cxnLst/>
              <a:rect l="l" t="t" r="r" b="b"/>
              <a:pathLst>
                <a:path w="6841" h="1997" extrusionOk="0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51"/>
            <p:cNvSpPr/>
            <p:nvPr/>
          </p:nvSpPr>
          <p:spPr>
            <a:xfrm>
              <a:off x="2296500" y="35072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51"/>
            <p:cNvSpPr/>
            <p:nvPr/>
          </p:nvSpPr>
          <p:spPr>
            <a:xfrm>
              <a:off x="1536750" y="3107250"/>
              <a:ext cx="905800" cy="1073350"/>
            </a:xfrm>
            <a:custGeom>
              <a:avLst/>
              <a:gdLst/>
              <a:ahLst/>
              <a:cxnLst/>
              <a:rect l="l" t="t" r="r" b="b"/>
              <a:pathLst>
                <a:path w="36232" h="42934" extrusionOk="0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51"/>
            <p:cNvSpPr/>
            <p:nvPr/>
          </p:nvSpPr>
          <p:spPr>
            <a:xfrm>
              <a:off x="1535825" y="3099650"/>
              <a:ext cx="904875" cy="1088800"/>
            </a:xfrm>
            <a:custGeom>
              <a:avLst/>
              <a:gdLst/>
              <a:ahLst/>
              <a:cxnLst/>
              <a:rect l="l" t="t" r="r" b="b"/>
              <a:pathLst>
                <a:path w="36195" h="43552" extrusionOk="0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51"/>
            <p:cNvSpPr/>
            <p:nvPr/>
          </p:nvSpPr>
          <p:spPr>
            <a:xfrm>
              <a:off x="2022900" y="2863875"/>
              <a:ext cx="279150" cy="311575"/>
            </a:xfrm>
            <a:custGeom>
              <a:avLst/>
              <a:gdLst/>
              <a:ahLst/>
              <a:cxnLst/>
              <a:rect l="l" t="t" r="r" b="b"/>
              <a:pathLst>
                <a:path w="11166" h="12463" extrusionOk="0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51"/>
            <p:cNvSpPr/>
            <p:nvPr/>
          </p:nvSpPr>
          <p:spPr>
            <a:xfrm>
              <a:off x="2014600" y="2855650"/>
              <a:ext cx="294850" cy="327200"/>
            </a:xfrm>
            <a:custGeom>
              <a:avLst/>
              <a:gdLst/>
              <a:ahLst/>
              <a:cxnLst/>
              <a:rect l="l" t="t" r="r" b="b"/>
              <a:pathLst>
                <a:path w="11794" h="13088" extrusionOk="0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51"/>
            <p:cNvSpPr/>
            <p:nvPr/>
          </p:nvSpPr>
          <p:spPr>
            <a:xfrm>
              <a:off x="1440650" y="2636575"/>
              <a:ext cx="1007450" cy="899975"/>
            </a:xfrm>
            <a:custGeom>
              <a:avLst/>
              <a:gdLst/>
              <a:ahLst/>
              <a:cxnLst/>
              <a:rect l="l" t="t" r="r" b="b"/>
              <a:pathLst>
                <a:path w="40298" h="35999" extrusionOk="0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51"/>
            <p:cNvSpPr/>
            <p:nvPr/>
          </p:nvSpPr>
          <p:spPr>
            <a:xfrm>
              <a:off x="1452650" y="2629200"/>
              <a:ext cx="995450" cy="915050"/>
            </a:xfrm>
            <a:custGeom>
              <a:avLst/>
              <a:gdLst/>
              <a:ahLst/>
              <a:cxnLst/>
              <a:rect l="l" t="t" r="r" b="b"/>
              <a:pathLst>
                <a:path w="39818" h="36602" extrusionOk="0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51"/>
            <p:cNvSpPr/>
            <p:nvPr/>
          </p:nvSpPr>
          <p:spPr>
            <a:xfrm>
              <a:off x="1917550" y="3189350"/>
              <a:ext cx="738725" cy="637725"/>
            </a:xfrm>
            <a:custGeom>
              <a:avLst/>
              <a:gdLst/>
              <a:ahLst/>
              <a:cxnLst/>
              <a:rect l="l" t="t" r="r" b="b"/>
              <a:pathLst>
                <a:path w="29549" h="25509" extrusionOk="0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51"/>
            <p:cNvSpPr/>
            <p:nvPr/>
          </p:nvSpPr>
          <p:spPr>
            <a:xfrm>
              <a:off x="1908300" y="3181900"/>
              <a:ext cx="755150" cy="653500"/>
            </a:xfrm>
            <a:custGeom>
              <a:avLst/>
              <a:gdLst/>
              <a:ahLst/>
              <a:cxnLst/>
              <a:rect l="l" t="t" r="r" b="b"/>
              <a:pathLst>
                <a:path w="30206" h="26140" extrusionOk="0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51"/>
            <p:cNvSpPr/>
            <p:nvPr/>
          </p:nvSpPr>
          <p:spPr>
            <a:xfrm>
              <a:off x="2058950" y="3511875"/>
              <a:ext cx="597325" cy="315200"/>
            </a:xfrm>
            <a:custGeom>
              <a:avLst/>
              <a:gdLst/>
              <a:ahLst/>
              <a:cxnLst/>
              <a:rect l="l" t="t" r="r" b="b"/>
              <a:pathLst>
                <a:path w="23893" h="12608" extrusionOk="0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51"/>
            <p:cNvSpPr/>
            <p:nvPr/>
          </p:nvSpPr>
          <p:spPr>
            <a:xfrm>
              <a:off x="2050625" y="3503550"/>
              <a:ext cx="612825" cy="331850"/>
            </a:xfrm>
            <a:custGeom>
              <a:avLst/>
              <a:gdLst/>
              <a:ahLst/>
              <a:cxnLst/>
              <a:rect l="l" t="t" r="r" b="b"/>
              <a:pathLst>
                <a:path w="24513" h="13274" extrusionOk="0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51"/>
            <p:cNvSpPr/>
            <p:nvPr/>
          </p:nvSpPr>
          <p:spPr>
            <a:xfrm>
              <a:off x="16606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51"/>
            <p:cNvSpPr/>
            <p:nvPr/>
          </p:nvSpPr>
          <p:spPr>
            <a:xfrm>
              <a:off x="165227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51"/>
            <p:cNvSpPr/>
            <p:nvPr/>
          </p:nvSpPr>
          <p:spPr>
            <a:xfrm>
              <a:off x="111805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51"/>
            <p:cNvSpPr/>
            <p:nvPr/>
          </p:nvSpPr>
          <p:spPr>
            <a:xfrm>
              <a:off x="1112500" y="4220175"/>
              <a:ext cx="274550" cy="862975"/>
            </a:xfrm>
            <a:custGeom>
              <a:avLst/>
              <a:gdLst/>
              <a:ahLst/>
              <a:cxnLst/>
              <a:rect l="l" t="t" r="r" b="b"/>
              <a:pathLst>
                <a:path w="10982" h="34519" extrusionOk="0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51"/>
            <p:cNvSpPr/>
            <p:nvPr/>
          </p:nvSpPr>
          <p:spPr>
            <a:xfrm>
              <a:off x="1551525" y="4218000"/>
              <a:ext cx="190425" cy="859700"/>
            </a:xfrm>
            <a:custGeom>
              <a:avLst/>
              <a:gdLst/>
              <a:ahLst/>
              <a:cxnLst/>
              <a:rect l="l" t="t" r="r" b="b"/>
              <a:pathLst>
                <a:path w="7617" h="34388" extrusionOk="0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51"/>
            <p:cNvSpPr/>
            <p:nvPr/>
          </p:nvSpPr>
          <p:spPr>
            <a:xfrm>
              <a:off x="1545075" y="4210000"/>
              <a:ext cx="205200" cy="875925"/>
            </a:xfrm>
            <a:custGeom>
              <a:avLst/>
              <a:gdLst/>
              <a:ahLst/>
              <a:cxnLst/>
              <a:rect l="l" t="t" r="r" b="b"/>
              <a:pathLst>
                <a:path w="8208" h="35037" extrusionOk="0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51"/>
            <p:cNvSpPr/>
            <p:nvPr/>
          </p:nvSpPr>
          <p:spPr>
            <a:xfrm>
              <a:off x="212735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51"/>
            <p:cNvSpPr/>
            <p:nvPr/>
          </p:nvSpPr>
          <p:spPr>
            <a:xfrm>
              <a:off x="211902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51"/>
            <p:cNvSpPr/>
            <p:nvPr/>
          </p:nvSpPr>
          <p:spPr>
            <a:xfrm>
              <a:off x="112175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51"/>
            <p:cNvSpPr/>
            <p:nvPr/>
          </p:nvSpPr>
          <p:spPr>
            <a:xfrm>
              <a:off x="1121750" y="3229050"/>
              <a:ext cx="1192325" cy="1063850"/>
            </a:xfrm>
            <a:custGeom>
              <a:avLst/>
              <a:gdLst/>
              <a:ahLst/>
              <a:cxnLst/>
              <a:rect l="l" t="t" r="r" b="b"/>
              <a:pathLst>
                <a:path w="47693" h="42554" extrusionOk="0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51"/>
            <p:cNvSpPr/>
            <p:nvPr/>
          </p:nvSpPr>
          <p:spPr>
            <a:xfrm>
              <a:off x="149515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51"/>
            <p:cNvSpPr/>
            <p:nvPr/>
          </p:nvSpPr>
          <p:spPr>
            <a:xfrm>
              <a:off x="1495150" y="3229050"/>
              <a:ext cx="818925" cy="1063850"/>
            </a:xfrm>
            <a:custGeom>
              <a:avLst/>
              <a:gdLst/>
              <a:ahLst/>
              <a:cxnLst/>
              <a:rect l="l" t="t" r="r" b="b"/>
              <a:pathLst>
                <a:path w="32757" h="42554" extrusionOk="0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2" name="Google Shape;2932;p51"/>
          <p:cNvSpPr txBox="1">
            <a:spLocks noGrp="1"/>
          </p:cNvSpPr>
          <p:nvPr>
            <p:ph type="subTitle" idx="1"/>
          </p:nvPr>
        </p:nvSpPr>
        <p:spPr>
          <a:xfrm>
            <a:off x="5935508" y="1383113"/>
            <a:ext cx="1636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NOT DONE</a:t>
            </a:r>
            <a:endParaRPr dirty="0"/>
          </a:p>
        </p:txBody>
      </p:sp>
      <p:sp>
        <p:nvSpPr>
          <p:cNvPr id="2933" name="Google Shape;2933;p51"/>
          <p:cNvSpPr txBox="1">
            <a:spLocks noGrp="1"/>
          </p:cNvSpPr>
          <p:nvPr>
            <p:ph type="subTitle" idx="3"/>
          </p:nvPr>
        </p:nvSpPr>
        <p:spPr>
          <a:xfrm>
            <a:off x="1571693" y="1393088"/>
            <a:ext cx="1636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DONE</a:t>
            </a:r>
            <a:endParaRPr dirty="0"/>
          </a:p>
        </p:txBody>
      </p:sp>
      <p:sp>
        <p:nvSpPr>
          <p:cNvPr id="2934" name="Google Shape;2934;p51"/>
          <p:cNvSpPr txBox="1">
            <a:spLocks noGrp="1"/>
          </p:cNvSpPr>
          <p:nvPr>
            <p:ph type="subTitle" idx="4"/>
          </p:nvPr>
        </p:nvSpPr>
        <p:spPr>
          <a:xfrm>
            <a:off x="5189335" y="1703153"/>
            <a:ext cx="3181383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Optimize the code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Try the Network socket (L3)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36" name="Google Shape;2936;p51"/>
          <p:cNvSpPr txBox="1">
            <a:spLocks noGrp="1"/>
          </p:cNvSpPr>
          <p:nvPr>
            <p:ph type="subTitle" idx="6"/>
          </p:nvPr>
        </p:nvSpPr>
        <p:spPr>
          <a:xfrm>
            <a:off x="773260" y="1713128"/>
            <a:ext cx="3233612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Implement Data-link socket (L2)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Connection with basic command shell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937" name="Google Shape;2937;p51"/>
          <p:cNvGrpSpPr/>
          <p:nvPr/>
        </p:nvGrpSpPr>
        <p:grpSpPr>
          <a:xfrm>
            <a:off x="2304033" y="1299144"/>
            <a:ext cx="175013" cy="27000"/>
            <a:chOff x="5662375" y="212375"/>
            <a:chExt cx="175013" cy="27000"/>
          </a:xfrm>
        </p:grpSpPr>
        <p:sp>
          <p:nvSpPr>
            <p:cNvPr id="2938" name="Google Shape;2938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1" name="Google Shape;2941;p51"/>
          <p:cNvGrpSpPr/>
          <p:nvPr/>
        </p:nvGrpSpPr>
        <p:grpSpPr>
          <a:xfrm>
            <a:off x="4484519" y="1167573"/>
            <a:ext cx="175013" cy="27000"/>
            <a:chOff x="5662375" y="212375"/>
            <a:chExt cx="175013" cy="27000"/>
          </a:xfrm>
        </p:grpSpPr>
        <p:sp>
          <p:nvSpPr>
            <p:cNvPr id="2942" name="Google Shape;2942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5" name="Google Shape;2945;p51"/>
          <p:cNvGrpSpPr/>
          <p:nvPr/>
        </p:nvGrpSpPr>
        <p:grpSpPr>
          <a:xfrm>
            <a:off x="6666782" y="1289156"/>
            <a:ext cx="175013" cy="27000"/>
            <a:chOff x="5662375" y="212375"/>
            <a:chExt cx="175013" cy="27000"/>
          </a:xfrm>
        </p:grpSpPr>
        <p:sp>
          <p:nvSpPr>
            <p:cNvPr id="2946" name="Google Shape;2946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9" name="Google Shape;2949;p51"/>
          <p:cNvGrpSpPr/>
          <p:nvPr/>
        </p:nvGrpSpPr>
        <p:grpSpPr>
          <a:xfrm>
            <a:off x="5495189" y="2811226"/>
            <a:ext cx="203374" cy="179736"/>
            <a:chOff x="-3137650" y="2787000"/>
            <a:chExt cx="291450" cy="257575"/>
          </a:xfrm>
        </p:grpSpPr>
        <p:sp>
          <p:nvSpPr>
            <p:cNvPr id="2950" name="Google Shape;2950;p5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8" name="Google Shape;2958;p51"/>
          <p:cNvGrpSpPr/>
          <p:nvPr/>
        </p:nvGrpSpPr>
        <p:grpSpPr>
          <a:xfrm>
            <a:off x="3830965" y="2799136"/>
            <a:ext cx="203915" cy="203915"/>
            <a:chOff x="-6354300" y="2757075"/>
            <a:chExt cx="292225" cy="292225"/>
          </a:xfrm>
        </p:grpSpPr>
        <p:sp>
          <p:nvSpPr>
            <p:cNvPr id="2959" name="Google Shape;2959;p51"/>
            <p:cNvSpPr/>
            <p:nvPr/>
          </p:nvSpPr>
          <p:spPr>
            <a:xfrm>
              <a:off x="-6354300" y="2757075"/>
              <a:ext cx="292225" cy="292225"/>
            </a:xfrm>
            <a:custGeom>
              <a:avLst/>
              <a:gdLst/>
              <a:ahLst/>
              <a:cxnLst/>
              <a:rect l="l" t="t" r="r" b="b"/>
              <a:pathLst>
                <a:path w="11689" h="11689" extrusionOk="0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-6268450" y="279015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-6268450" y="282560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-6268450" y="2860250"/>
              <a:ext cx="119750" cy="17350"/>
            </a:xfrm>
            <a:custGeom>
              <a:avLst/>
              <a:gdLst/>
              <a:ahLst/>
              <a:cxnLst/>
              <a:rect l="l" t="t" r="r" b="b"/>
              <a:pathLst>
                <a:path w="4790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3" name="Google Shape;2963;p51"/>
          <p:cNvGrpSpPr/>
          <p:nvPr/>
        </p:nvGrpSpPr>
        <p:grpSpPr>
          <a:xfrm>
            <a:off x="4917834" y="2603164"/>
            <a:ext cx="203374" cy="203915"/>
            <a:chOff x="-1700225" y="2768875"/>
            <a:chExt cx="291450" cy="292225"/>
          </a:xfrm>
        </p:grpSpPr>
        <p:sp>
          <p:nvSpPr>
            <p:cNvPr id="2964" name="Google Shape;2964;p51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51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51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Slide Number Placeholder 23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FF450-55D4-4911-9009-6177B0B99C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6188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2" grpId="0" build="p"/>
      <p:bldP spid="2933" grpId="0" build="p"/>
      <p:bldP spid="2934" grpId="0" build="p"/>
      <p:bldP spid="293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5" name="Google Shape;3515;p62"/>
          <p:cNvSpPr txBox="1">
            <a:spLocks noGrp="1"/>
          </p:cNvSpPr>
          <p:nvPr>
            <p:ph type="title"/>
          </p:nvPr>
        </p:nvSpPr>
        <p:spPr>
          <a:xfrm>
            <a:off x="3643909" y="214913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THANK YOU</a:t>
            </a:r>
            <a:br>
              <a:rPr lang="vi-VN" dirty="0"/>
            </a:br>
            <a:r>
              <a:rPr lang="vi-VN" sz="1800" dirty="0"/>
              <a:t>for your attention</a:t>
            </a:r>
            <a:endParaRPr dirty="0"/>
          </a:p>
        </p:txBody>
      </p:sp>
      <p:grpSp>
        <p:nvGrpSpPr>
          <p:cNvPr id="3516" name="Google Shape;3516;p62"/>
          <p:cNvGrpSpPr/>
          <p:nvPr/>
        </p:nvGrpSpPr>
        <p:grpSpPr>
          <a:xfrm>
            <a:off x="3831152" y="807450"/>
            <a:ext cx="4097650" cy="3780909"/>
            <a:chOff x="1230400" y="410075"/>
            <a:chExt cx="5124625" cy="4728500"/>
          </a:xfrm>
        </p:grpSpPr>
        <p:sp>
          <p:nvSpPr>
            <p:cNvPr id="3517" name="Google Shape;3517;p62"/>
            <p:cNvSpPr/>
            <p:nvPr/>
          </p:nvSpPr>
          <p:spPr>
            <a:xfrm>
              <a:off x="1384675" y="410150"/>
              <a:ext cx="4970350" cy="3655600"/>
            </a:xfrm>
            <a:custGeom>
              <a:avLst/>
              <a:gdLst/>
              <a:ahLst/>
              <a:cxnLst/>
              <a:rect l="l" t="t" r="r" b="b"/>
              <a:pathLst>
                <a:path w="198814" h="146224" extrusionOk="0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62"/>
            <p:cNvSpPr/>
            <p:nvPr/>
          </p:nvSpPr>
          <p:spPr>
            <a:xfrm>
              <a:off x="1515675" y="410075"/>
              <a:ext cx="4819275" cy="3654050"/>
            </a:xfrm>
            <a:custGeom>
              <a:avLst/>
              <a:gdLst/>
              <a:ahLst/>
              <a:cxnLst/>
              <a:rect l="l" t="t" r="r" b="b"/>
              <a:pathLst>
                <a:path w="192771" h="146162" extrusionOk="0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62"/>
            <p:cNvSpPr/>
            <p:nvPr/>
          </p:nvSpPr>
          <p:spPr>
            <a:xfrm>
              <a:off x="1972925" y="4531000"/>
              <a:ext cx="4095225" cy="240325"/>
            </a:xfrm>
            <a:custGeom>
              <a:avLst/>
              <a:gdLst/>
              <a:ahLst/>
              <a:cxnLst/>
              <a:rect l="l" t="t" r="r" b="b"/>
              <a:pathLst>
                <a:path w="163809" h="9613" extrusionOk="0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62"/>
            <p:cNvSpPr/>
            <p:nvPr/>
          </p:nvSpPr>
          <p:spPr>
            <a:xfrm>
              <a:off x="1972925" y="4535825"/>
              <a:ext cx="4095225" cy="235500"/>
            </a:xfrm>
            <a:custGeom>
              <a:avLst/>
              <a:gdLst/>
              <a:ahLst/>
              <a:cxnLst/>
              <a:rect l="l" t="t" r="r" b="b"/>
              <a:pathLst>
                <a:path w="163809" h="9420" extrusionOk="0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62"/>
            <p:cNvSpPr/>
            <p:nvPr/>
          </p:nvSpPr>
          <p:spPr>
            <a:xfrm>
              <a:off x="2121600" y="3176250"/>
              <a:ext cx="133425" cy="207225"/>
            </a:xfrm>
            <a:custGeom>
              <a:avLst/>
              <a:gdLst/>
              <a:ahLst/>
              <a:cxnLst/>
              <a:rect l="l" t="t" r="r" b="b"/>
              <a:pathLst>
                <a:path w="5337" h="8289" extrusionOk="0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62"/>
            <p:cNvSpPr/>
            <p:nvPr/>
          </p:nvSpPr>
          <p:spPr>
            <a:xfrm>
              <a:off x="1502000" y="3626850"/>
              <a:ext cx="143875" cy="202650"/>
            </a:xfrm>
            <a:custGeom>
              <a:avLst/>
              <a:gdLst/>
              <a:ahLst/>
              <a:cxnLst/>
              <a:rect l="l" t="t" r="r" b="b"/>
              <a:pathLst>
                <a:path w="5755" h="8106" extrusionOk="0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62"/>
            <p:cNvSpPr/>
            <p:nvPr/>
          </p:nvSpPr>
          <p:spPr>
            <a:xfrm>
              <a:off x="2656800" y="3458200"/>
              <a:ext cx="462900" cy="1053550"/>
            </a:xfrm>
            <a:custGeom>
              <a:avLst/>
              <a:gdLst/>
              <a:ahLst/>
              <a:cxnLst/>
              <a:rect l="l" t="t" r="r" b="b"/>
              <a:pathLst>
                <a:path w="18516" h="42142" extrusionOk="0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62"/>
            <p:cNvSpPr/>
            <p:nvPr/>
          </p:nvSpPr>
          <p:spPr>
            <a:xfrm>
              <a:off x="1230400" y="3120375"/>
              <a:ext cx="1581525" cy="1453250"/>
            </a:xfrm>
            <a:custGeom>
              <a:avLst/>
              <a:gdLst/>
              <a:ahLst/>
              <a:cxnLst/>
              <a:rect l="l" t="t" r="r" b="b"/>
              <a:pathLst>
                <a:path w="63261" h="58130" extrusionOk="0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62"/>
            <p:cNvSpPr/>
            <p:nvPr/>
          </p:nvSpPr>
          <p:spPr>
            <a:xfrm>
              <a:off x="2969400" y="4123575"/>
              <a:ext cx="426750" cy="440400"/>
            </a:xfrm>
            <a:custGeom>
              <a:avLst/>
              <a:gdLst/>
              <a:ahLst/>
              <a:cxnLst/>
              <a:rect l="l" t="t" r="r" b="b"/>
              <a:pathLst>
                <a:path w="17070" h="17616" extrusionOk="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62"/>
            <p:cNvSpPr/>
            <p:nvPr/>
          </p:nvSpPr>
          <p:spPr>
            <a:xfrm>
              <a:off x="1515675" y="3626950"/>
              <a:ext cx="126175" cy="202525"/>
            </a:xfrm>
            <a:custGeom>
              <a:avLst/>
              <a:gdLst/>
              <a:ahLst/>
              <a:cxnLst/>
              <a:rect l="l" t="t" r="r" b="b"/>
              <a:pathLst>
                <a:path w="5047" h="8101" extrusionOk="0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62"/>
            <p:cNvSpPr/>
            <p:nvPr/>
          </p:nvSpPr>
          <p:spPr>
            <a:xfrm>
              <a:off x="2659200" y="4023125"/>
              <a:ext cx="458100" cy="488625"/>
            </a:xfrm>
            <a:custGeom>
              <a:avLst/>
              <a:gdLst/>
              <a:ahLst/>
              <a:cxnLst/>
              <a:rect l="l" t="t" r="r" b="b"/>
              <a:pathLst>
                <a:path w="18324" h="19545" extrusionOk="0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62"/>
            <p:cNvSpPr/>
            <p:nvPr/>
          </p:nvSpPr>
          <p:spPr>
            <a:xfrm>
              <a:off x="1239225" y="3702475"/>
              <a:ext cx="1564650" cy="871150"/>
            </a:xfrm>
            <a:custGeom>
              <a:avLst/>
              <a:gdLst/>
              <a:ahLst/>
              <a:cxnLst/>
              <a:rect l="l" t="t" r="r" b="b"/>
              <a:pathLst>
                <a:path w="62586" h="34846" extrusionOk="0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62"/>
            <p:cNvSpPr/>
            <p:nvPr/>
          </p:nvSpPr>
          <p:spPr>
            <a:xfrm>
              <a:off x="2159350" y="3969275"/>
              <a:ext cx="152725" cy="66725"/>
            </a:xfrm>
            <a:custGeom>
              <a:avLst/>
              <a:gdLst/>
              <a:ahLst/>
              <a:cxnLst/>
              <a:rect l="l" t="t" r="r" b="b"/>
              <a:pathLst>
                <a:path w="6109" h="2669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62"/>
            <p:cNvSpPr/>
            <p:nvPr/>
          </p:nvSpPr>
          <p:spPr>
            <a:xfrm>
              <a:off x="2104725" y="3692850"/>
              <a:ext cx="29750" cy="98050"/>
            </a:xfrm>
            <a:custGeom>
              <a:avLst/>
              <a:gdLst/>
              <a:ahLst/>
              <a:cxnLst/>
              <a:rect l="l" t="t" r="r" b="b"/>
              <a:pathLst>
                <a:path w="1190" h="3922" extrusionOk="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62"/>
            <p:cNvSpPr/>
            <p:nvPr/>
          </p:nvSpPr>
          <p:spPr>
            <a:xfrm>
              <a:off x="2091050" y="3538550"/>
              <a:ext cx="43425" cy="60300"/>
            </a:xfrm>
            <a:custGeom>
              <a:avLst/>
              <a:gdLst/>
              <a:ahLst/>
              <a:cxnLst/>
              <a:rect l="l" t="t" r="r" b="b"/>
              <a:pathLst>
                <a:path w="1737" h="2412" extrusionOk="0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62"/>
            <p:cNvSpPr/>
            <p:nvPr/>
          </p:nvSpPr>
          <p:spPr>
            <a:xfrm>
              <a:off x="1844350" y="3120675"/>
              <a:ext cx="110925" cy="121375"/>
            </a:xfrm>
            <a:custGeom>
              <a:avLst/>
              <a:gdLst/>
              <a:ahLst/>
              <a:cxnLst/>
              <a:rect l="l" t="t" r="r" b="b"/>
              <a:pathLst>
                <a:path w="4437" h="4855" extrusionOk="0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62"/>
            <p:cNvSpPr/>
            <p:nvPr/>
          </p:nvSpPr>
          <p:spPr>
            <a:xfrm>
              <a:off x="2971000" y="4123575"/>
              <a:ext cx="423525" cy="440400"/>
            </a:xfrm>
            <a:custGeom>
              <a:avLst/>
              <a:gdLst/>
              <a:ahLst/>
              <a:cxnLst/>
              <a:rect l="l" t="t" r="r" b="b"/>
              <a:pathLst>
                <a:path w="16941" h="17616" extrusionOk="0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62"/>
            <p:cNvSpPr/>
            <p:nvPr/>
          </p:nvSpPr>
          <p:spPr>
            <a:xfrm>
              <a:off x="2693750" y="3458200"/>
              <a:ext cx="388975" cy="1053550"/>
            </a:xfrm>
            <a:custGeom>
              <a:avLst/>
              <a:gdLst/>
              <a:ahLst/>
              <a:cxnLst/>
              <a:rect l="l" t="t" r="r" b="b"/>
              <a:pathLst>
                <a:path w="15559" h="42142" extrusionOk="0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62"/>
            <p:cNvSpPr/>
            <p:nvPr/>
          </p:nvSpPr>
          <p:spPr>
            <a:xfrm>
              <a:off x="2391600" y="4114750"/>
              <a:ext cx="416300" cy="462900"/>
            </a:xfrm>
            <a:custGeom>
              <a:avLst/>
              <a:gdLst/>
              <a:ahLst/>
              <a:cxnLst/>
              <a:rect l="l" t="t" r="r" b="b"/>
              <a:pathLst>
                <a:path w="16652" h="18516" extrusionOk="0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62"/>
            <p:cNvSpPr/>
            <p:nvPr/>
          </p:nvSpPr>
          <p:spPr>
            <a:xfrm>
              <a:off x="2967000" y="4119550"/>
              <a:ext cx="431550" cy="448450"/>
            </a:xfrm>
            <a:custGeom>
              <a:avLst/>
              <a:gdLst/>
              <a:ahLst/>
              <a:cxnLst/>
              <a:rect l="l" t="t" r="r" b="b"/>
              <a:pathLst>
                <a:path w="17262" h="17938" extrusionOk="0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62"/>
            <p:cNvSpPr/>
            <p:nvPr/>
          </p:nvSpPr>
          <p:spPr>
            <a:xfrm>
              <a:off x="3413000" y="3916250"/>
              <a:ext cx="1215075" cy="654150"/>
            </a:xfrm>
            <a:custGeom>
              <a:avLst/>
              <a:gdLst/>
              <a:ahLst/>
              <a:cxnLst/>
              <a:rect l="l" t="t" r="r" b="b"/>
              <a:pathLst>
                <a:path w="48603" h="26166" extrusionOk="0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62"/>
            <p:cNvSpPr/>
            <p:nvPr/>
          </p:nvSpPr>
          <p:spPr>
            <a:xfrm>
              <a:off x="3404950" y="3908200"/>
              <a:ext cx="1231150" cy="669450"/>
            </a:xfrm>
            <a:custGeom>
              <a:avLst/>
              <a:gdLst/>
              <a:ahLst/>
              <a:cxnLst/>
              <a:rect l="l" t="t" r="r" b="b"/>
              <a:pathLst>
                <a:path w="49246" h="26778" extrusionOk="0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62"/>
            <p:cNvSpPr/>
            <p:nvPr/>
          </p:nvSpPr>
          <p:spPr>
            <a:xfrm>
              <a:off x="3503800" y="4023125"/>
              <a:ext cx="1032675" cy="432375"/>
            </a:xfrm>
            <a:custGeom>
              <a:avLst/>
              <a:gdLst/>
              <a:ahLst/>
              <a:cxnLst/>
              <a:rect l="l" t="t" r="r" b="b"/>
              <a:pathLst>
                <a:path w="41307" h="17295" extrusionOk="0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62"/>
            <p:cNvSpPr/>
            <p:nvPr/>
          </p:nvSpPr>
          <p:spPr>
            <a:xfrm>
              <a:off x="3495775" y="4023125"/>
              <a:ext cx="1049525" cy="432375"/>
            </a:xfrm>
            <a:custGeom>
              <a:avLst/>
              <a:gdLst/>
              <a:ahLst/>
              <a:cxnLst/>
              <a:rect l="l" t="t" r="r" b="b"/>
              <a:pathLst>
                <a:path w="41981" h="17295" extrusionOk="0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62"/>
            <p:cNvSpPr/>
            <p:nvPr/>
          </p:nvSpPr>
          <p:spPr>
            <a:xfrm>
              <a:off x="3552825" y="3963650"/>
              <a:ext cx="934625" cy="134250"/>
            </a:xfrm>
            <a:custGeom>
              <a:avLst/>
              <a:gdLst/>
              <a:ahLst/>
              <a:cxnLst/>
              <a:rect l="l" t="t" r="r" b="b"/>
              <a:pathLst>
                <a:path w="37385" h="5370" extrusionOk="0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62"/>
            <p:cNvSpPr/>
            <p:nvPr/>
          </p:nvSpPr>
          <p:spPr>
            <a:xfrm>
              <a:off x="3545600" y="3956425"/>
              <a:ext cx="949875" cy="148700"/>
            </a:xfrm>
            <a:custGeom>
              <a:avLst/>
              <a:gdLst/>
              <a:ahLst/>
              <a:cxnLst/>
              <a:rect l="l" t="t" r="r" b="b"/>
              <a:pathLst>
                <a:path w="37995" h="5948" extrusionOk="0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62"/>
            <p:cNvSpPr/>
            <p:nvPr/>
          </p:nvSpPr>
          <p:spPr>
            <a:xfrm>
              <a:off x="2141675" y="3577925"/>
              <a:ext cx="3757700" cy="438000"/>
            </a:xfrm>
            <a:custGeom>
              <a:avLst/>
              <a:gdLst/>
              <a:ahLst/>
              <a:cxnLst/>
              <a:rect l="l" t="t" r="r" b="b"/>
              <a:pathLst>
                <a:path w="150308" h="17520" extrusionOk="0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62"/>
            <p:cNvSpPr/>
            <p:nvPr/>
          </p:nvSpPr>
          <p:spPr>
            <a:xfrm>
              <a:off x="2134450" y="3570700"/>
              <a:ext cx="3772175" cy="452450"/>
            </a:xfrm>
            <a:custGeom>
              <a:avLst/>
              <a:gdLst/>
              <a:ahLst/>
              <a:cxnLst/>
              <a:rect l="l" t="t" r="r" b="b"/>
              <a:pathLst>
                <a:path w="150887" h="18098" extrusionOk="0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62"/>
            <p:cNvSpPr/>
            <p:nvPr/>
          </p:nvSpPr>
          <p:spPr>
            <a:xfrm>
              <a:off x="2141675" y="1197625"/>
              <a:ext cx="3757700" cy="2818300"/>
            </a:xfrm>
            <a:custGeom>
              <a:avLst/>
              <a:gdLst/>
              <a:ahLst/>
              <a:cxnLst/>
              <a:rect l="l" t="t" r="r" b="b"/>
              <a:pathLst>
                <a:path w="150308" h="112732" extrusionOk="0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62"/>
            <p:cNvSpPr/>
            <p:nvPr/>
          </p:nvSpPr>
          <p:spPr>
            <a:xfrm>
              <a:off x="2134450" y="1190400"/>
              <a:ext cx="3772175" cy="2832750"/>
            </a:xfrm>
            <a:custGeom>
              <a:avLst/>
              <a:gdLst/>
              <a:ahLst/>
              <a:cxnLst/>
              <a:rect l="l" t="t" r="r" b="b"/>
              <a:pathLst>
                <a:path w="150887" h="113310" extrusionOk="0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62"/>
            <p:cNvSpPr/>
            <p:nvPr/>
          </p:nvSpPr>
          <p:spPr>
            <a:xfrm>
              <a:off x="3951400" y="3727400"/>
              <a:ext cx="138250" cy="139050"/>
            </a:xfrm>
            <a:custGeom>
              <a:avLst/>
              <a:gdLst/>
              <a:ahLst/>
              <a:cxnLst/>
              <a:rect l="l" t="t" r="r" b="b"/>
              <a:pathLst>
                <a:path w="5530" h="5562" extrusionOk="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62"/>
            <p:cNvSpPr/>
            <p:nvPr/>
          </p:nvSpPr>
          <p:spPr>
            <a:xfrm>
              <a:off x="3943375" y="3720175"/>
              <a:ext cx="153525" cy="153500"/>
            </a:xfrm>
            <a:custGeom>
              <a:avLst/>
              <a:gdLst/>
              <a:ahLst/>
              <a:cxnLst/>
              <a:rect l="l" t="t" r="r" b="b"/>
              <a:pathLst>
                <a:path w="6141" h="6140" extrusionOk="0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62"/>
            <p:cNvSpPr/>
            <p:nvPr/>
          </p:nvSpPr>
          <p:spPr>
            <a:xfrm>
              <a:off x="3413000" y="4570400"/>
              <a:ext cx="1215075" cy="57075"/>
            </a:xfrm>
            <a:custGeom>
              <a:avLst/>
              <a:gdLst/>
              <a:ahLst/>
              <a:cxnLst/>
              <a:rect l="l" t="t" r="r" b="b"/>
              <a:pathLst>
                <a:path w="48603" h="2283" extrusionOk="0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62"/>
            <p:cNvSpPr/>
            <p:nvPr/>
          </p:nvSpPr>
          <p:spPr>
            <a:xfrm>
              <a:off x="3404950" y="4563150"/>
              <a:ext cx="1230350" cy="71550"/>
            </a:xfrm>
            <a:custGeom>
              <a:avLst/>
              <a:gdLst/>
              <a:ahLst/>
              <a:cxnLst/>
              <a:rect l="l" t="t" r="r" b="b"/>
              <a:pathLst>
                <a:path w="49214" h="2862" extrusionOk="0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62"/>
            <p:cNvSpPr/>
            <p:nvPr/>
          </p:nvSpPr>
          <p:spPr>
            <a:xfrm>
              <a:off x="2180250" y="2902900"/>
              <a:ext cx="162350" cy="178425"/>
            </a:xfrm>
            <a:custGeom>
              <a:avLst/>
              <a:gdLst/>
              <a:ahLst/>
              <a:cxnLst/>
              <a:rect l="l" t="t" r="r" b="b"/>
              <a:pathLst>
                <a:path w="6494" h="7137" extrusionOk="0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62"/>
            <p:cNvSpPr/>
            <p:nvPr/>
          </p:nvSpPr>
          <p:spPr>
            <a:xfrm>
              <a:off x="2177050" y="2895650"/>
              <a:ext cx="172800" cy="192900"/>
            </a:xfrm>
            <a:custGeom>
              <a:avLst/>
              <a:gdLst/>
              <a:ahLst/>
              <a:cxnLst/>
              <a:rect l="l" t="t" r="r" b="b"/>
              <a:pathLst>
                <a:path w="6912" h="7716" extrusionOk="0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62"/>
            <p:cNvSpPr/>
            <p:nvPr/>
          </p:nvSpPr>
          <p:spPr>
            <a:xfrm>
              <a:off x="2210000" y="2764900"/>
              <a:ext cx="282075" cy="242375"/>
            </a:xfrm>
            <a:custGeom>
              <a:avLst/>
              <a:gdLst/>
              <a:ahLst/>
              <a:cxnLst/>
              <a:rect l="l" t="t" r="r" b="b"/>
              <a:pathLst>
                <a:path w="11283" h="9695" extrusionOk="0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62"/>
            <p:cNvSpPr/>
            <p:nvPr/>
          </p:nvSpPr>
          <p:spPr>
            <a:xfrm>
              <a:off x="2214000" y="2758250"/>
              <a:ext cx="276475" cy="255575"/>
            </a:xfrm>
            <a:custGeom>
              <a:avLst/>
              <a:gdLst/>
              <a:ahLst/>
              <a:cxnLst/>
              <a:rect l="l" t="t" r="r" b="b"/>
              <a:pathLst>
                <a:path w="11059" h="10223" extrusionOk="0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62"/>
            <p:cNvSpPr/>
            <p:nvPr/>
          </p:nvSpPr>
          <p:spPr>
            <a:xfrm>
              <a:off x="2414900" y="2812075"/>
              <a:ext cx="12900" cy="42625"/>
            </a:xfrm>
            <a:custGeom>
              <a:avLst/>
              <a:gdLst/>
              <a:ahLst/>
              <a:cxnLst/>
              <a:rect l="l" t="t" r="r" b="b"/>
              <a:pathLst>
                <a:path w="516" h="1705" extrusionOk="0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62"/>
            <p:cNvSpPr/>
            <p:nvPr/>
          </p:nvSpPr>
          <p:spPr>
            <a:xfrm>
              <a:off x="2047650" y="2005300"/>
              <a:ext cx="213800" cy="665375"/>
            </a:xfrm>
            <a:custGeom>
              <a:avLst/>
              <a:gdLst/>
              <a:ahLst/>
              <a:cxnLst/>
              <a:rect l="l" t="t" r="r" b="b"/>
              <a:pathLst>
                <a:path w="8552" h="26615" extrusionOk="0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62"/>
            <p:cNvSpPr/>
            <p:nvPr/>
          </p:nvSpPr>
          <p:spPr>
            <a:xfrm>
              <a:off x="2047650" y="2204550"/>
              <a:ext cx="80400" cy="466125"/>
            </a:xfrm>
            <a:custGeom>
              <a:avLst/>
              <a:gdLst/>
              <a:ahLst/>
              <a:cxnLst/>
              <a:rect l="l" t="t" r="r" b="b"/>
              <a:pathLst>
                <a:path w="3216" h="18645" extrusionOk="0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62"/>
            <p:cNvSpPr/>
            <p:nvPr/>
          </p:nvSpPr>
          <p:spPr>
            <a:xfrm>
              <a:off x="2054100" y="2240725"/>
              <a:ext cx="69925" cy="289325"/>
            </a:xfrm>
            <a:custGeom>
              <a:avLst/>
              <a:gdLst/>
              <a:ahLst/>
              <a:cxnLst/>
              <a:rect l="l" t="t" r="r" b="b"/>
              <a:pathLst>
                <a:path w="2797" h="11573" extrusionOk="0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62"/>
            <p:cNvSpPr/>
            <p:nvPr/>
          </p:nvSpPr>
          <p:spPr>
            <a:xfrm>
              <a:off x="2040425" y="1998825"/>
              <a:ext cx="226650" cy="679075"/>
            </a:xfrm>
            <a:custGeom>
              <a:avLst/>
              <a:gdLst/>
              <a:ahLst/>
              <a:cxnLst/>
              <a:rect l="l" t="t" r="r" b="b"/>
              <a:pathLst>
                <a:path w="9066" h="27163" extrusionOk="0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62"/>
            <p:cNvSpPr/>
            <p:nvPr/>
          </p:nvSpPr>
          <p:spPr>
            <a:xfrm>
              <a:off x="2352225" y="3549925"/>
              <a:ext cx="682300" cy="202825"/>
            </a:xfrm>
            <a:custGeom>
              <a:avLst/>
              <a:gdLst/>
              <a:ahLst/>
              <a:cxnLst/>
              <a:rect l="l" t="t" r="r" b="b"/>
              <a:pathLst>
                <a:path w="27292" h="8113" extrusionOk="0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62"/>
            <p:cNvSpPr/>
            <p:nvPr/>
          </p:nvSpPr>
          <p:spPr>
            <a:xfrm>
              <a:off x="2345000" y="3543375"/>
              <a:ext cx="682275" cy="216200"/>
            </a:xfrm>
            <a:custGeom>
              <a:avLst/>
              <a:gdLst/>
              <a:ahLst/>
              <a:cxnLst/>
              <a:rect l="l" t="t" r="r" b="b"/>
              <a:pathLst>
                <a:path w="27291" h="8648" extrusionOk="0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62"/>
            <p:cNvSpPr/>
            <p:nvPr/>
          </p:nvSpPr>
          <p:spPr>
            <a:xfrm>
              <a:off x="1661925" y="2524225"/>
              <a:ext cx="708000" cy="1228100"/>
            </a:xfrm>
            <a:custGeom>
              <a:avLst/>
              <a:gdLst/>
              <a:ahLst/>
              <a:cxnLst/>
              <a:rect l="l" t="t" r="r" b="b"/>
              <a:pathLst>
                <a:path w="28320" h="49124" extrusionOk="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62"/>
            <p:cNvSpPr/>
            <p:nvPr/>
          </p:nvSpPr>
          <p:spPr>
            <a:xfrm>
              <a:off x="1745500" y="2526000"/>
              <a:ext cx="524775" cy="1109800"/>
            </a:xfrm>
            <a:custGeom>
              <a:avLst/>
              <a:gdLst/>
              <a:ahLst/>
              <a:cxnLst/>
              <a:rect l="l" t="t" r="r" b="b"/>
              <a:pathLst>
                <a:path w="20991" h="44392" extrusionOk="0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62"/>
            <p:cNvSpPr/>
            <p:nvPr/>
          </p:nvSpPr>
          <p:spPr>
            <a:xfrm>
              <a:off x="1745500" y="2598325"/>
              <a:ext cx="511925" cy="1037475"/>
            </a:xfrm>
            <a:custGeom>
              <a:avLst/>
              <a:gdLst/>
              <a:ahLst/>
              <a:cxnLst/>
              <a:rect l="l" t="t" r="r" b="b"/>
              <a:pathLst>
                <a:path w="20477" h="41499" extrusionOk="0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62"/>
            <p:cNvSpPr/>
            <p:nvPr/>
          </p:nvSpPr>
          <p:spPr>
            <a:xfrm>
              <a:off x="1655500" y="2517150"/>
              <a:ext cx="716850" cy="1242100"/>
            </a:xfrm>
            <a:custGeom>
              <a:avLst/>
              <a:gdLst/>
              <a:ahLst/>
              <a:cxnLst/>
              <a:rect l="l" t="t" r="r" b="b"/>
              <a:pathLst>
                <a:path w="28674" h="49684" extrusionOk="0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62"/>
            <p:cNvSpPr/>
            <p:nvPr/>
          </p:nvSpPr>
          <p:spPr>
            <a:xfrm>
              <a:off x="2159350" y="2939125"/>
              <a:ext cx="140675" cy="185600"/>
            </a:xfrm>
            <a:custGeom>
              <a:avLst/>
              <a:gdLst/>
              <a:ahLst/>
              <a:cxnLst/>
              <a:rect l="l" t="t" r="r" b="b"/>
              <a:pathLst>
                <a:path w="5627" h="7424" extrusionOk="0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62"/>
            <p:cNvSpPr/>
            <p:nvPr/>
          </p:nvSpPr>
          <p:spPr>
            <a:xfrm>
              <a:off x="2152925" y="2932625"/>
              <a:ext cx="154325" cy="199000"/>
            </a:xfrm>
            <a:custGeom>
              <a:avLst/>
              <a:gdLst/>
              <a:ahLst/>
              <a:cxnLst/>
              <a:rect l="l" t="t" r="r" b="b"/>
              <a:pathLst>
                <a:path w="6173" h="7960" extrusionOk="0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62"/>
            <p:cNvSpPr/>
            <p:nvPr/>
          </p:nvSpPr>
          <p:spPr>
            <a:xfrm>
              <a:off x="2144100" y="3174525"/>
              <a:ext cx="314225" cy="554975"/>
            </a:xfrm>
            <a:custGeom>
              <a:avLst/>
              <a:gdLst/>
              <a:ahLst/>
              <a:cxnLst/>
              <a:rect l="l" t="t" r="r" b="b"/>
              <a:pathLst>
                <a:path w="12569" h="22199" extrusionOk="0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62"/>
            <p:cNvSpPr/>
            <p:nvPr/>
          </p:nvSpPr>
          <p:spPr>
            <a:xfrm>
              <a:off x="2169800" y="3376225"/>
              <a:ext cx="141475" cy="243525"/>
            </a:xfrm>
            <a:custGeom>
              <a:avLst/>
              <a:gdLst/>
              <a:ahLst/>
              <a:cxnLst/>
              <a:rect l="l" t="t" r="r" b="b"/>
              <a:pathLst>
                <a:path w="5659" h="9741" extrusionOk="0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62"/>
            <p:cNvSpPr/>
            <p:nvPr/>
          </p:nvSpPr>
          <p:spPr>
            <a:xfrm>
              <a:off x="2136850" y="3167975"/>
              <a:ext cx="325500" cy="568300"/>
            </a:xfrm>
            <a:custGeom>
              <a:avLst/>
              <a:gdLst/>
              <a:ahLst/>
              <a:cxnLst/>
              <a:rect l="l" t="t" r="r" b="b"/>
              <a:pathLst>
                <a:path w="13020" h="22732" extrusionOk="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62"/>
            <p:cNvSpPr/>
            <p:nvPr/>
          </p:nvSpPr>
          <p:spPr>
            <a:xfrm>
              <a:off x="2314450" y="3589175"/>
              <a:ext cx="147900" cy="140325"/>
            </a:xfrm>
            <a:custGeom>
              <a:avLst/>
              <a:gdLst/>
              <a:ahLst/>
              <a:cxnLst/>
              <a:rect l="l" t="t" r="r" b="b"/>
              <a:pathLst>
                <a:path w="5916" h="5613" extrusionOk="0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62"/>
            <p:cNvSpPr/>
            <p:nvPr/>
          </p:nvSpPr>
          <p:spPr>
            <a:xfrm>
              <a:off x="2307225" y="3582450"/>
              <a:ext cx="156725" cy="153825"/>
            </a:xfrm>
            <a:custGeom>
              <a:avLst/>
              <a:gdLst/>
              <a:ahLst/>
              <a:cxnLst/>
              <a:rect l="l" t="t" r="r" b="b"/>
              <a:pathLst>
                <a:path w="6269" h="6153" extrusionOk="0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62"/>
            <p:cNvSpPr/>
            <p:nvPr/>
          </p:nvSpPr>
          <p:spPr>
            <a:xfrm>
              <a:off x="2013100" y="2523650"/>
              <a:ext cx="178425" cy="93975"/>
            </a:xfrm>
            <a:custGeom>
              <a:avLst/>
              <a:gdLst/>
              <a:ahLst/>
              <a:cxnLst/>
              <a:rect l="l" t="t" r="r" b="b"/>
              <a:pathLst>
                <a:path w="7137" h="3759" extrusionOk="0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62"/>
            <p:cNvSpPr/>
            <p:nvPr/>
          </p:nvSpPr>
          <p:spPr>
            <a:xfrm>
              <a:off x="2013100" y="2524400"/>
              <a:ext cx="86025" cy="93225"/>
            </a:xfrm>
            <a:custGeom>
              <a:avLst/>
              <a:gdLst/>
              <a:ahLst/>
              <a:cxnLst/>
              <a:rect l="l" t="t" r="r" b="b"/>
              <a:pathLst>
                <a:path w="3441" h="3729" extrusionOk="0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62"/>
            <p:cNvSpPr/>
            <p:nvPr/>
          </p:nvSpPr>
          <p:spPr>
            <a:xfrm>
              <a:off x="2023550" y="2524400"/>
              <a:ext cx="75575" cy="93225"/>
            </a:xfrm>
            <a:custGeom>
              <a:avLst/>
              <a:gdLst/>
              <a:ahLst/>
              <a:cxnLst/>
              <a:rect l="l" t="t" r="r" b="b"/>
              <a:pathLst>
                <a:path w="3023" h="3729" extrusionOk="0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62"/>
            <p:cNvSpPr/>
            <p:nvPr/>
          </p:nvSpPr>
          <p:spPr>
            <a:xfrm>
              <a:off x="2016325" y="2517150"/>
              <a:ext cx="182450" cy="106975"/>
            </a:xfrm>
            <a:custGeom>
              <a:avLst/>
              <a:gdLst/>
              <a:ahLst/>
              <a:cxnLst/>
              <a:rect l="l" t="t" r="r" b="b"/>
              <a:pathLst>
                <a:path w="7298" h="4279" extrusionOk="0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62"/>
            <p:cNvSpPr/>
            <p:nvPr/>
          </p:nvSpPr>
          <p:spPr>
            <a:xfrm>
              <a:off x="2067750" y="3353725"/>
              <a:ext cx="137450" cy="96575"/>
            </a:xfrm>
            <a:custGeom>
              <a:avLst/>
              <a:gdLst/>
              <a:ahLst/>
              <a:cxnLst/>
              <a:rect l="l" t="t" r="r" b="b"/>
              <a:pathLst>
                <a:path w="5498" h="3863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62"/>
            <p:cNvSpPr/>
            <p:nvPr/>
          </p:nvSpPr>
          <p:spPr>
            <a:xfrm>
              <a:off x="2120800" y="2560950"/>
              <a:ext cx="365650" cy="417475"/>
            </a:xfrm>
            <a:custGeom>
              <a:avLst/>
              <a:gdLst/>
              <a:ahLst/>
              <a:cxnLst/>
              <a:rect l="l" t="t" r="r" b="b"/>
              <a:pathLst>
                <a:path w="14626" h="16699" extrusionOk="0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62"/>
            <p:cNvSpPr/>
            <p:nvPr/>
          </p:nvSpPr>
          <p:spPr>
            <a:xfrm>
              <a:off x="2124000" y="2554125"/>
              <a:ext cx="348800" cy="430975"/>
            </a:xfrm>
            <a:custGeom>
              <a:avLst/>
              <a:gdLst/>
              <a:ahLst/>
              <a:cxnLst/>
              <a:rect l="l" t="t" r="r" b="b"/>
              <a:pathLst>
                <a:path w="13952" h="17239" extrusionOk="0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62"/>
            <p:cNvSpPr/>
            <p:nvPr/>
          </p:nvSpPr>
          <p:spPr>
            <a:xfrm>
              <a:off x="2203550" y="2655875"/>
              <a:ext cx="254775" cy="296875"/>
            </a:xfrm>
            <a:custGeom>
              <a:avLst/>
              <a:gdLst/>
              <a:ahLst/>
              <a:cxnLst/>
              <a:rect l="l" t="t" r="r" b="b"/>
              <a:pathLst>
                <a:path w="10191" h="11875" extrusionOk="0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62"/>
            <p:cNvSpPr/>
            <p:nvPr/>
          </p:nvSpPr>
          <p:spPr>
            <a:xfrm>
              <a:off x="2254175" y="2833475"/>
              <a:ext cx="89250" cy="68800"/>
            </a:xfrm>
            <a:custGeom>
              <a:avLst/>
              <a:gdLst/>
              <a:ahLst/>
              <a:cxnLst/>
              <a:rect l="l" t="t" r="r" b="b"/>
              <a:pathLst>
                <a:path w="3570" h="2752" extrusionOk="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62"/>
            <p:cNvSpPr/>
            <p:nvPr/>
          </p:nvSpPr>
          <p:spPr>
            <a:xfrm>
              <a:off x="1974675" y="4962550"/>
              <a:ext cx="249000" cy="116775"/>
            </a:xfrm>
            <a:custGeom>
              <a:avLst/>
              <a:gdLst/>
              <a:ahLst/>
              <a:cxnLst/>
              <a:rect l="l" t="t" r="r" b="b"/>
              <a:pathLst>
                <a:path w="9960" h="4671" extrusionOk="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62"/>
            <p:cNvSpPr/>
            <p:nvPr/>
          </p:nvSpPr>
          <p:spPr>
            <a:xfrm>
              <a:off x="1969700" y="4955525"/>
              <a:ext cx="258000" cy="130800"/>
            </a:xfrm>
            <a:custGeom>
              <a:avLst/>
              <a:gdLst/>
              <a:ahLst/>
              <a:cxnLst/>
              <a:rect l="l" t="t" r="r" b="b"/>
              <a:pathLst>
                <a:path w="10320" h="5232" extrusionOk="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62"/>
            <p:cNvSpPr/>
            <p:nvPr/>
          </p:nvSpPr>
          <p:spPr>
            <a:xfrm>
              <a:off x="1977750" y="5042900"/>
              <a:ext cx="245925" cy="36350"/>
            </a:xfrm>
            <a:custGeom>
              <a:avLst/>
              <a:gdLst/>
              <a:ahLst/>
              <a:cxnLst/>
              <a:rect l="l" t="t" r="r" b="b"/>
              <a:pathLst>
                <a:path w="9837" h="1454" extrusionOk="0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62"/>
            <p:cNvSpPr/>
            <p:nvPr/>
          </p:nvSpPr>
          <p:spPr>
            <a:xfrm>
              <a:off x="1970525" y="5036475"/>
              <a:ext cx="257175" cy="49850"/>
            </a:xfrm>
            <a:custGeom>
              <a:avLst/>
              <a:gdLst/>
              <a:ahLst/>
              <a:cxnLst/>
              <a:rect l="l" t="t" r="r" b="b"/>
              <a:pathLst>
                <a:path w="10287" h="1994" extrusionOk="0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62"/>
            <p:cNvSpPr/>
            <p:nvPr/>
          </p:nvSpPr>
          <p:spPr>
            <a:xfrm>
              <a:off x="1259325" y="4948900"/>
              <a:ext cx="232650" cy="183350"/>
            </a:xfrm>
            <a:custGeom>
              <a:avLst/>
              <a:gdLst/>
              <a:ahLst/>
              <a:cxnLst/>
              <a:rect l="l" t="t" r="r" b="b"/>
              <a:pathLst>
                <a:path w="9306" h="7334" extrusionOk="0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62"/>
            <p:cNvSpPr/>
            <p:nvPr/>
          </p:nvSpPr>
          <p:spPr>
            <a:xfrm>
              <a:off x="1255300" y="4942425"/>
              <a:ext cx="238700" cy="196150"/>
            </a:xfrm>
            <a:custGeom>
              <a:avLst/>
              <a:gdLst/>
              <a:ahLst/>
              <a:cxnLst/>
              <a:rect l="l" t="t" r="r" b="b"/>
              <a:pathLst>
                <a:path w="9548" h="7846" extrusionOk="0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62"/>
            <p:cNvSpPr/>
            <p:nvPr/>
          </p:nvSpPr>
          <p:spPr>
            <a:xfrm>
              <a:off x="1259325" y="4995500"/>
              <a:ext cx="227450" cy="136700"/>
            </a:xfrm>
            <a:custGeom>
              <a:avLst/>
              <a:gdLst/>
              <a:ahLst/>
              <a:cxnLst/>
              <a:rect l="l" t="t" r="r" b="b"/>
              <a:pathLst>
                <a:path w="9098" h="5468" extrusionOk="0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62"/>
            <p:cNvSpPr/>
            <p:nvPr/>
          </p:nvSpPr>
          <p:spPr>
            <a:xfrm>
              <a:off x="1255300" y="4989075"/>
              <a:ext cx="238700" cy="149500"/>
            </a:xfrm>
            <a:custGeom>
              <a:avLst/>
              <a:gdLst/>
              <a:ahLst/>
              <a:cxnLst/>
              <a:rect l="l" t="t" r="r" b="b"/>
              <a:pathLst>
                <a:path w="9548" h="5980" extrusionOk="0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62"/>
            <p:cNvSpPr/>
            <p:nvPr/>
          </p:nvSpPr>
          <p:spPr>
            <a:xfrm>
              <a:off x="1608075" y="3506400"/>
              <a:ext cx="458900" cy="1476275"/>
            </a:xfrm>
            <a:custGeom>
              <a:avLst/>
              <a:gdLst/>
              <a:ahLst/>
              <a:cxnLst/>
              <a:rect l="l" t="t" r="r" b="b"/>
              <a:pathLst>
                <a:path w="18356" h="59051" extrusionOk="0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62"/>
            <p:cNvSpPr/>
            <p:nvPr/>
          </p:nvSpPr>
          <p:spPr>
            <a:xfrm>
              <a:off x="1606475" y="3499650"/>
              <a:ext cx="466925" cy="1489450"/>
            </a:xfrm>
            <a:custGeom>
              <a:avLst/>
              <a:gdLst/>
              <a:ahLst/>
              <a:cxnLst/>
              <a:rect l="l" t="t" r="r" b="b"/>
              <a:pathLst>
                <a:path w="18677" h="59578" extrusionOk="0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62"/>
            <p:cNvSpPr/>
            <p:nvPr/>
          </p:nvSpPr>
          <p:spPr>
            <a:xfrm>
              <a:off x="1318775" y="3717750"/>
              <a:ext cx="634875" cy="1260100"/>
            </a:xfrm>
            <a:custGeom>
              <a:avLst/>
              <a:gdLst/>
              <a:ahLst/>
              <a:cxnLst/>
              <a:rect l="l" t="t" r="r" b="b"/>
              <a:pathLst>
                <a:path w="25395" h="50404" extrusionOk="0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62"/>
            <p:cNvSpPr/>
            <p:nvPr/>
          </p:nvSpPr>
          <p:spPr>
            <a:xfrm>
              <a:off x="1311550" y="3711175"/>
              <a:ext cx="649350" cy="1273425"/>
            </a:xfrm>
            <a:custGeom>
              <a:avLst/>
              <a:gdLst/>
              <a:ahLst/>
              <a:cxnLst/>
              <a:rect l="l" t="t" r="r" b="b"/>
              <a:pathLst>
                <a:path w="25974" h="50937" extrusionOk="0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62"/>
            <p:cNvSpPr/>
            <p:nvPr/>
          </p:nvSpPr>
          <p:spPr>
            <a:xfrm>
              <a:off x="1848375" y="3941000"/>
              <a:ext cx="67525" cy="394925"/>
            </a:xfrm>
            <a:custGeom>
              <a:avLst/>
              <a:gdLst/>
              <a:ahLst/>
              <a:cxnLst/>
              <a:rect l="l" t="t" r="r" b="b"/>
              <a:pathLst>
                <a:path w="2701" h="15797" extrusionOk="0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62"/>
            <p:cNvSpPr/>
            <p:nvPr/>
          </p:nvSpPr>
          <p:spPr>
            <a:xfrm>
              <a:off x="1633800" y="3761650"/>
              <a:ext cx="54675" cy="233375"/>
            </a:xfrm>
            <a:custGeom>
              <a:avLst/>
              <a:gdLst/>
              <a:ahLst/>
              <a:cxnLst/>
              <a:rect l="l" t="t" r="r" b="b"/>
              <a:pathLst>
                <a:path w="2187" h="9335" extrusionOk="0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62"/>
            <p:cNvSpPr/>
            <p:nvPr/>
          </p:nvSpPr>
          <p:spPr>
            <a:xfrm>
              <a:off x="1827475" y="3665300"/>
              <a:ext cx="123775" cy="93475"/>
            </a:xfrm>
            <a:custGeom>
              <a:avLst/>
              <a:gdLst/>
              <a:ahLst/>
              <a:cxnLst/>
              <a:rect l="l" t="t" r="r" b="b"/>
              <a:pathLst>
                <a:path w="4951" h="3739" extrusionOk="0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62"/>
            <p:cNvSpPr/>
            <p:nvPr/>
          </p:nvSpPr>
          <p:spPr>
            <a:xfrm>
              <a:off x="1726225" y="3634675"/>
              <a:ext cx="181625" cy="758150"/>
            </a:xfrm>
            <a:custGeom>
              <a:avLst/>
              <a:gdLst/>
              <a:ahLst/>
              <a:cxnLst/>
              <a:rect l="l" t="t" r="r" b="b"/>
              <a:pathLst>
                <a:path w="7265" h="30326" extrusionOk="0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62"/>
            <p:cNvSpPr/>
            <p:nvPr/>
          </p:nvSpPr>
          <p:spPr>
            <a:xfrm>
              <a:off x="1690850" y="4417675"/>
              <a:ext cx="32975" cy="40550"/>
            </a:xfrm>
            <a:custGeom>
              <a:avLst/>
              <a:gdLst/>
              <a:ahLst/>
              <a:cxnLst/>
              <a:rect l="l" t="t" r="r" b="b"/>
              <a:pathLst>
                <a:path w="1319" h="1622" extrusionOk="0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Slide Number Placeholder 8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FF450-55D4-4911-9009-6177B0B99C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9554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12096" y="650680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12096" y="1462828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06892" y="2271626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05368" y="3058026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MEMBERS</a:t>
            </a:r>
            <a:endParaRPr dirty="0"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554438" y="932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BA9-041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554438" y="64915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Dao Hai Long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554438" y="1460051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Nguyen Minh Hieu</a:t>
            </a:r>
            <a:endParaRPr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554438" y="1743515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BA9-020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563504" y="2269709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Dang Thai Son</a:t>
            </a:r>
            <a:endParaRPr dirty="0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563504" y="2553173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BA9-053</a:t>
            </a: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555465" y="3055011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Do Cong Hoa</a:t>
            </a:r>
            <a:endParaRPr dirty="0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1555465" y="3338475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BA9-022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794265" y="799483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794265" y="161373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789061" y="2423709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787537" y="3210703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grpSp>
        <p:nvGrpSpPr>
          <p:cNvPr id="289" name="Google Shape;2106;p37">
            <a:extLst>
              <a:ext uri="{FF2B5EF4-FFF2-40B4-BE49-F238E27FC236}">
                <a16:creationId xmlns:a16="http://schemas.microsoft.com/office/drawing/2014/main" xmlns="" id="{52BA3F45-D977-4E25-8028-172943107D34}"/>
              </a:ext>
            </a:extLst>
          </p:cNvPr>
          <p:cNvGrpSpPr/>
          <p:nvPr/>
        </p:nvGrpSpPr>
        <p:grpSpPr>
          <a:xfrm>
            <a:off x="705268" y="3836756"/>
            <a:ext cx="635100" cy="734640"/>
            <a:chOff x="731647" y="573573"/>
            <a:chExt cx="635100" cy="734640"/>
          </a:xfrm>
        </p:grpSpPr>
        <p:grpSp>
          <p:nvGrpSpPr>
            <p:cNvPr id="290" name="Google Shape;2107;p37">
              <a:extLst>
                <a:ext uri="{FF2B5EF4-FFF2-40B4-BE49-F238E27FC236}">
                  <a16:creationId xmlns:a16="http://schemas.microsoft.com/office/drawing/2014/main" xmlns="" id="{CC3BA981-2ED0-4B0D-99D8-8D1AEBFDDAA5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95" name="Google Shape;2108;p37">
                <a:extLst>
                  <a:ext uri="{FF2B5EF4-FFF2-40B4-BE49-F238E27FC236}">
                    <a16:creationId xmlns:a16="http://schemas.microsoft.com/office/drawing/2014/main" xmlns="" id="{D4A8C01B-82E9-4A7E-8174-CA833495B324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109;p37">
                <a:extLst>
                  <a:ext uri="{FF2B5EF4-FFF2-40B4-BE49-F238E27FC236}">
                    <a16:creationId xmlns:a16="http://schemas.microsoft.com/office/drawing/2014/main" xmlns="" id="{838E5061-BC46-455F-B1D5-EFC980A509AF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" name="Google Shape;2110;p37">
              <a:extLst>
                <a:ext uri="{FF2B5EF4-FFF2-40B4-BE49-F238E27FC236}">
                  <a16:creationId xmlns:a16="http://schemas.microsoft.com/office/drawing/2014/main" xmlns="" id="{56B69CE5-4D5D-4674-8EBD-9CB3C71C934C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92" name="Google Shape;2111;p37">
                <a:extLst>
                  <a:ext uri="{FF2B5EF4-FFF2-40B4-BE49-F238E27FC236}">
                    <a16:creationId xmlns:a16="http://schemas.microsoft.com/office/drawing/2014/main" xmlns="" id="{36ADA801-154F-4C17-984C-A90BCE2BFC25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93" name="Google Shape;2112;p37">
                <a:extLst>
                  <a:ext uri="{FF2B5EF4-FFF2-40B4-BE49-F238E27FC236}">
                    <a16:creationId xmlns:a16="http://schemas.microsoft.com/office/drawing/2014/main" xmlns="" id="{1C4796D6-7B22-4813-8C7A-0B77C032189D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94" name="Google Shape;2113;p37">
                <a:extLst>
                  <a:ext uri="{FF2B5EF4-FFF2-40B4-BE49-F238E27FC236}">
                    <a16:creationId xmlns:a16="http://schemas.microsoft.com/office/drawing/2014/main" xmlns="" id="{9DE14DAF-77A8-4C61-823D-2636B74B9988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97" name="Google Shape;2139;p37">
            <a:extLst>
              <a:ext uri="{FF2B5EF4-FFF2-40B4-BE49-F238E27FC236}">
                <a16:creationId xmlns:a16="http://schemas.microsoft.com/office/drawing/2014/main" xmlns="" id="{C388A5B7-1C82-447C-A33B-C084083AA3D2}"/>
              </a:ext>
            </a:extLst>
          </p:cNvPr>
          <p:cNvSpPr txBox="1">
            <a:spLocks/>
          </p:cNvSpPr>
          <p:nvPr/>
        </p:nvSpPr>
        <p:spPr>
          <a:xfrm>
            <a:off x="1569151" y="411387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dirty="0"/>
              <a:t>BA9-008</a:t>
            </a:r>
          </a:p>
        </p:txBody>
      </p:sp>
      <p:sp>
        <p:nvSpPr>
          <p:cNvPr id="298" name="Google Shape;2140;p37">
            <a:extLst>
              <a:ext uri="{FF2B5EF4-FFF2-40B4-BE49-F238E27FC236}">
                <a16:creationId xmlns:a16="http://schemas.microsoft.com/office/drawing/2014/main" xmlns="" id="{C12E2AA2-7F37-447E-AAC3-B21731C1BF40}"/>
              </a:ext>
            </a:extLst>
          </p:cNvPr>
          <p:cNvSpPr txBox="1">
            <a:spLocks/>
          </p:cNvSpPr>
          <p:nvPr/>
        </p:nvSpPr>
        <p:spPr>
          <a:xfrm>
            <a:off x="1569151" y="383041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US" dirty="0"/>
              <a:t>Doan Van </a:t>
            </a:r>
            <a:r>
              <a:rPr lang="en-US" dirty="0" err="1"/>
              <a:t>Chuong</a:t>
            </a:r>
            <a:endParaRPr lang="en-US" dirty="0"/>
          </a:p>
        </p:txBody>
      </p:sp>
      <p:sp>
        <p:nvSpPr>
          <p:cNvPr id="299" name="Google Shape;2147;p37">
            <a:extLst>
              <a:ext uri="{FF2B5EF4-FFF2-40B4-BE49-F238E27FC236}">
                <a16:creationId xmlns:a16="http://schemas.microsoft.com/office/drawing/2014/main" xmlns="" id="{8FBB017A-4104-4A81-9CFD-8EF3CAB66EFF}"/>
              </a:ext>
            </a:extLst>
          </p:cNvPr>
          <p:cNvSpPr txBox="1">
            <a:spLocks/>
          </p:cNvSpPr>
          <p:nvPr/>
        </p:nvSpPr>
        <p:spPr>
          <a:xfrm>
            <a:off x="787437" y="3985559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5</a:t>
            </a:r>
          </a:p>
        </p:txBody>
      </p:sp>
      <p:sp>
        <p:nvSpPr>
          <p:cNvPr id="268" name="Slide Number Placeholder 26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84FF450-55D4-4911-9009-6177B0B99C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4168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</a:t>
            </a:r>
            <a:endParaRPr dirty="0"/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1957410" y="1548155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Introduction</a:t>
            </a:r>
            <a:endParaRPr dirty="0"/>
          </a:p>
        </p:txBody>
      </p:sp>
      <p:sp>
        <p:nvSpPr>
          <p:cNvPr id="2226" name="Google Shape;2226;p41"/>
          <p:cNvSpPr txBox="1">
            <a:spLocks noGrp="1"/>
          </p:cNvSpPr>
          <p:nvPr>
            <p:ph type="subTitle" idx="2"/>
          </p:nvPr>
        </p:nvSpPr>
        <p:spPr>
          <a:xfrm>
            <a:off x="1957410" y="1941347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Brief overview of the project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7" name="Google Shape;2227;p41"/>
          <p:cNvSpPr txBox="1">
            <a:spLocks noGrp="1"/>
          </p:cNvSpPr>
          <p:nvPr>
            <p:ph type="subTitle" idx="3"/>
          </p:nvPr>
        </p:nvSpPr>
        <p:spPr>
          <a:xfrm>
            <a:off x="6441388" y="1548155"/>
            <a:ext cx="194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Implementation</a:t>
            </a:r>
            <a:endParaRPr dirty="0"/>
          </a:p>
        </p:txBody>
      </p:sp>
      <p:sp>
        <p:nvSpPr>
          <p:cNvPr id="2228" name="Google Shape;2228;p41"/>
          <p:cNvSpPr txBox="1">
            <a:spLocks noGrp="1"/>
          </p:cNvSpPr>
          <p:nvPr>
            <p:ph type="subTitle" idx="4"/>
          </p:nvPr>
        </p:nvSpPr>
        <p:spPr>
          <a:xfrm>
            <a:off x="6441388" y="1941347"/>
            <a:ext cx="1947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How we implemented the method</a:t>
            </a:r>
            <a:endParaRPr lang="en-US" sz="16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9" name="Google Shape;2229;p41"/>
          <p:cNvSpPr txBox="1">
            <a:spLocks noGrp="1"/>
          </p:cNvSpPr>
          <p:nvPr>
            <p:ph type="subTitle" idx="5"/>
          </p:nvPr>
        </p:nvSpPr>
        <p:spPr>
          <a:xfrm>
            <a:off x="4268792" y="3220346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Conclusion</a:t>
            </a:r>
            <a:endParaRPr dirty="0"/>
          </a:p>
        </p:txBody>
      </p:sp>
      <p:sp>
        <p:nvSpPr>
          <p:cNvPr id="2230" name="Google Shape;2230;p41"/>
          <p:cNvSpPr txBox="1">
            <a:spLocks noGrp="1"/>
          </p:cNvSpPr>
          <p:nvPr>
            <p:ph type="subTitle" idx="6"/>
          </p:nvPr>
        </p:nvSpPr>
        <p:spPr>
          <a:xfrm>
            <a:off x="4268792" y="3613538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Done &amp; Not done</a:t>
            </a:r>
            <a:endParaRPr lang="en-US" sz="16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/>
          <p:cNvSpPr txBox="1"/>
          <p:nvPr/>
        </p:nvSpPr>
        <p:spPr>
          <a:xfrm>
            <a:off x="759546" y="1703603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3066665" y="3375794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5241392" y="1703603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FF450-55D4-4911-9009-6177B0B99C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7012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Introduction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Brief overview of the project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FF450-55D4-4911-9009-6177B0B99C0C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40"/>
          <p:cNvGrpSpPr/>
          <p:nvPr/>
        </p:nvGrpSpPr>
        <p:grpSpPr>
          <a:xfrm>
            <a:off x="1819024" y="3893816"/>
            <a:ext cx="175013" cy="27000"/>
            <a:chOff x="5662375" y="212375"/>
            <a:chExt cx="175013" cy="27000"/>
          </a:xfrm>
        </p:grpSpPr>
        <p:sp>
          <p:nvSpPr>
            <p:cNvPr id="2184" name="Google Shape;2184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87" name="Google Shape;2187;p40"/>
          <p:cNvGrpSpPr/>
          <p:nvPr/>
        </p:nvGrpSpPr>
        <p:grpSpPr>
          <a:xfrm>
            <a:off x="4484494" y="3893828"/>
            <a:ext cx="175013" cy="27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91" name="Google Shape;2191;p40"/>
          <p:cNvGrpSpPr/>
          <p:nvPr/>
        </p:nvGrpSpPr>
        <p:grpSpPr>
          <a:xfrm>
            <a:off x="7149964" y="3893816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br>
              <a:rPr lang="en" dirty="0"/>
            </a:br>
            <a:r>
              <a:rPr lang="en" sz="1600" dirty="0"/>
              <a:t>Remote shell</a:t>
            </a:r>
            <a:endParaRPr sz="1600" dirty="0"/>
          </a:p>
        </p:txBody>
      </p: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Remote Shell</a:t>
            </a:r>
            <a:endParaRPr dirty="0"/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Shell</a:t>
            </a:r>
            <a:endParaRPr dirty="0"/>
          </a:p>
        </p:txBody>
      </p:sp>
      <p:sp>
        <p:nvSpPr>
          <p:cNvPr id="2198" name="Google Shape;2198;p40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RSH m</a:t>
            </a:r>
            <a:r>
              <a:rPr lang="en-US" dirty="0" err="1"/>
              <a:t>echanism</a:t>
            </a:r>
            <a:endParaRPr dirty="0"/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Executing shell commands across the network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UI for accessing OS services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1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Relied on IP address &amp; DNS for authentiction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212" name="Google Shape;2212;p40"/>
          <p:cNvGrpSpPr/>
          <p:nvPr/>
        </p:nvGrpSpPr>
        <p:grpSpPr>
          <a:xfrm>
            <a:off x="7027102" y="1909371"/>
            <a:ext cx="421914" cy="420759"/>
            <a:chOff x="-2571737" y="2403625"/>
            <a:chExt cx="292225" cy="291425"/>
          </a:xfrm>
        </p:grpSpPr>
        <p:sp>
          <p:nvSpPr>
            <p:cNvPr id="2213" name="Google Shape;2213;p40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4" name="Google Shape;2214;p40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5" name="Google Shape;2215;p40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6" name="Google Shape;2216;p40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7" name="Google Shape;2217;p40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8" name="Google Shape;2218;p40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9" name="Google Shape;2219;p40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39" name="Google Shape;2949;p51">
            <a:extLst>
              <a:ext uri="{FF2B5EF4-FFF2-40B4-BE49-F238E27FC236}">
                <a16:creationId xmlns:a16="http://schemas.microsoft.com/office/drawing/2014/main" xmlns="" id="{73CB95D1-0A71-4680-BC73-E6AF1E133257}"/>
              </a:ext>
            </a:extLst>
          </p:cNvPr>
          <p:cNvGrpSpPr/>
          <p:nvPr/>
        </p:nvGrpSpPr>
        <p:grpSpPr>
          <a:xfrm>
            <a:off x="1707450" y="1908349"/>
            <a:ext cx="420797" cy="346863"/>
            <a:chOff x="-3137650" y="2787000"/>
            <a:chExt cx="291450" cy="257575"/>
          </a:xfrm>
          <a:solidFill>
            <a:schemeClr val="accent1">
              <a:lumMod val="50000"/>
            </a:schemeClr>
          </a:solidFill>
        </p:grpSpPr>
        <p:sp>
          <p:nvSpPr>
            <p:cNvPr id="40" name="Google Shape;2950;p51">
              <a:extLst>
                <a:ext uri="{FF2B5EF4-FFF2-40B4-BE49-F238E27FC236}">
                  <a16:creationId xmlns:a16="http://schemas.microsoft.com/office/drawing/2014/main" xmlns="" id="{420E40EB-B848-4F48-B42C-4D1BC287CE3C}"/>
                </a:ext>
              </a:extLst>
            </p:cNvPr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951;p51">
              <a:extLst>
                <a:ext uri="{FF2B5EF4-FFF2-40B4-BE49-F238E27FC236}">
                  <a16:creationId xmlns:a16="http://schemas.microsoft.com/office/drawing/2014/main" xmlns="" id="{C133EACF-775B-4559-AACC-BA4D95C5D6EE}"/>
                </a:ext>
              </a:extLst>
            </p:cNvPr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952;p51">
              <a:extLst>
                <a:ext uri="{FF2B5EF4-FFF2-40B4-BE49-F238E27FC236}">
                  <a16:creationId xmlns:a16="http://schemas.microsoft.com/office/drawing/2014/main" xmlns="" id="{676CEE3B-0BD9-4A53-B8DC-E6562BDD4B2F}"/>
                </a:ext>
              </a:extLst>
            </p:cNvPr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953;p51">
              <a:extLst>
                <a:ext uri="{FF2B5EF4-FFF2-40B4-BE49-F238E27FC236}">
                  <a16:creationId xmlns:a16="http://schemas.microsoft.com/office/drawing/2014/main" xmlns="" id="{FB128A4A-4477-4BF0-BAEA-76A4CE0B5270}"/>
                </a:ext>
              </a:extLst>
            </p:cNvPr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954;p51">
              <a:extLst>
                <a:ext uri="{FF2B5EF4-FFF2-40B4-BE49-F238E27FC236}">
                  <a16:creationId xmlns:a16="http://schemas.microsoft.com/office/drawing/2014/main" xmlns="" id="{50984072-EEB5-4EF3-98CE-2544F2426E7F}"/>
                </a:ext>
              </a:extLst>
            </p:cNvPr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955;p51">
              <a:extLst>
                <a:ext uri="{FF2B5EF4-FFF2-40B4-BE49-F238E27FC236}">
                  <a16:creationId xmlns:a16="http://schemas.microsoft.com/office/drawing/2014/main" xmlns="" id="{C57618E2-9D7C-457A-BCAD-A6DEE4B2D8BE}"/>
                </a:ext>
              </a:extLst>
            </p:cNvPr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956;p51">
              <a:extLst>
                <a:ext uri="{FF2B5EF4-FFF2-40B4-BE49-F238E27FC236}">
                  <a16:creationId xmlns:a16="http://schemas.microsoft.com/office/drawing/2014/main" xmlns="" id="{5D6EA934-3F8F-4527-BC66-FF4FE28B3E2D}"/>
                </a:ext>
              </a:extLst>
            </p:cNvPr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957;p51">
              <a:extLst>
                <a:ext uri="{FF2B5EF4-FFF2-40B4-BE49-F238E27FC236}">
                  <a16:creationId xmlns:a16="http://schemas.microsoft.com/office/drawing/2014/main" xmlns="" id="{BB3DDCA6-DFC0-4C17-87C9-542D0F309D94}"/>
                </a:ext>
              </a:extLst>
            </p:cNvPr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2963;p51">
            <a:extLst>
              <a:ext uri="{FF2B5EF4-FFF2-40B4-BE49-F238E27FC236}">
                <a16:creationId xmlns:a16="http://schemas.microsoft.com/office/drawing/2014/main" xmlns="" id="{90784339-004D-4334-BB51-1AE1FB03B62F}"/>
              </a:ext>
            </a:extLst>
          </p:cNvPr>
          <p:cNvGrpSpPr/>
          <p:nvPr/>
        </p:nvGrpSpPr>
        <p:grpSpPr>
          <a:xfrm>
            <a:off x="4375102" y="1908137"/>
            <a:ext cx="420796" cy="408669"/>
            <a:chOff x="-1700225" y="2768875"/>
            <a:chExt cx="291450" cy="292225"/>
          </a:xfrm>
          <a:solidFill>
            <a:schemeClr val="accent1">
              <a:lumMod val="50000"/>
            </a:schemeClr>
          </a:solidFill>
        </p:grpSpPr>
        <p:sp>
          <p:nvSpPr>
            <p:cNvPr id="58" name="Google Shape;2964;p51">
              <a:extLst>
                <a:ext uri="{FF2B5EF4-FFF2-40B4-BE49-F238E27FC236}">
                  <a16:creationId xmlns:a16="http://schemas.microsoft.com/office/drawing/2014/main" xmlns="" id="{B7954BDB-89D2-471F-A0F3-5C19DAEEF5C1}"/>
                </a:ext>
              </a:extLst>
            </p:cNvPr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965;p51">
              <a:extLst>
                <a:ext uri="{FF2B5EF4-FFF2-40B4-BE49-F238E27FC236}">
                  <a16:creationId xmlns:a16="http://schemas.microsoft.com/office/drawing/2014/main" xmlns="" id="{5BC162DB-AE1E-45C7-9A86-F543E86EE7D3}"/>
                </a:ext>
              </a:extLst>
            </p:cNvPr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966;p51">
              <a:extLst>
                <a:ext uri="{FF2B5EF4-FFF2-40B4-BE49-F238E27FC236}">
                  <a16:creationId xmlns:a16="http://schemas.microsoft.com/office/drawing/2014/main" xmlns="" id="{D16F25E6-8F95-4E30-9EAB-C161DD31BCB7}"/>
                </a:ext>
              </a:extLst>
            </p:cNvPr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967;p51">
              <a:extLst>
                <a:ext uri="{FF2B5EF4-FFF2-40B4-BE49-F238E27FC236}">
                  <a16:creationId xmlns:a16="http://schemas.microsoft.com/office/drawing/2014/main" xmlns="" id="{93980296-48B6-4FC9-A0E0-6CD6BD09C3D7}"/>
                </a:ext>
              </a:extLst>
            </p:cNvPr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968;p51">
              <a:extLst>
                <a:ext uri="{FF2B5EF4-FFF2-40B4-BE49-F238E27FC236}">
                  <a16:creationId xmlns:a16="http://schemas.microsoft.com/office/drawing/2014/main" xmlns="" id="{9B62E5CF-172F-44B6-AA0B-77D0C9891E28}"/>
                </a:ext>
              </a:extLst>
            </p:cNvPr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969;p51">
              <a:extLst>
                <a:ext uri="{FF2B5EF4-FFF2-40B4-BE49-F238E27FC236}">
                  <a16:creationId xmlns:a16="http://schemas.microsoft.com/office/drawing/2014/main" xmlns="" id="{2DE16F1A-52AC-42DA-9AF1-752912BB8A12}"/>
                </a:ext>
              </a:extLst>
            </p:cNvPr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Slide Number Placeholder 4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FF450-55D4-4911-9009-6177B0B99C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28795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6" grpId="0" build="p"/>
      <p:bldP spid="2197" grpId="0" build="p"/>
      <p:bldP spid="2198" grpId="0" build="p"/>
      <p:bldP spid="2199" grpId="0" build="p"/>
      <p:bldP spid="2200" grpId="0" build="p"/>
      <p:bldP spid="220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Google Shape;3498;p61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INTRODUCTION</a:t>
            </a:r>
            <a:br>
              <a:rPr lang="en" dirty="0"/>
            </a:br>
            <a:r>
              <a:rPr lang="en" sz="1600" dirty="0"/>
              <a:t>Raw socket</a:t>
            </a:r>
            <a:endParaRPr dirty="0"/>
          </a:p>
        </p:txBody>
      </p:sp>
      <p:sp>
        <p:nvSpPr>
          <p:cNvPr id="3499" name="Google Shape;3499;p61"/>
          <p:cNvSpPr/>
          <p:nvPr/>
        </p:nvSpPr>
        <p:spPr>
          <a:xfrm>
            <a:off x="4665800" y="1135707"/>
            <a:ext cx="2676000" cy="3222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0" name="Google Shape;3500;p61"/>
          <p:cNvSpPr/>
          <p:nvPr/>
        </p:nvSpPr>
        <p:spPr>
          <a:xfrm>
            <a:off x="4850900" y="1329357"/>
            <a:ext cx="2305800" cy="28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1" name="Google Shape;3501;p61"/>
          <p:cNvSpPr/>
          <p:nvPr/>
        </p:nvSpPr>
        <p:spPr>
          <a:xfrm>
            <a:off x="1802225" y="1135707"/>
            <a:ext cx="2676000" cy="3222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2" name="Google Shape;3502;p61"/>
          <p:cNvSpPr/>
          <p:nvPr/>
        </p:nvSpPr>
        <p:spPr>
          <a:xfrm>
            <a:off x="1987325" y="1329357"/>
            <a:ext cx="2305800" cy="28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3" name="Google Shape;3503;p61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Direct communication between a program and an external source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504" name="Google Shape;3504;p61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 endpoint for data exchange throughout the network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505" name="Google Shape;3505;p61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Raw socket</a:t>
            </a:r>
            <a:endParaRPr sz="1800" dirty="0"/>
          </a:p>
        </p:txBody>
      </p:sp>
      <p:sp>
        <p:nvSpPr>
          <p:cNvPr id="3506" name="Google Shape;3506;p61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Socket</a:t>
            </a:r>
            <a:endParaRPr sz="1800" dirty="0"/>
          </a:p>
        </p:txBody>
      </p:sp>
      <p:sp>
        <p:nvSpPr>
          <p:cNvPr id="3507" name="Google Shape;3507;p61"/>
          <p:cNvSpPr txBox="1">
            <a:spLocks noGrp="1"/>
          </p:cNvSpPr>
          <p:nvPr>
            <p:ph type="title" idx="5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508" name="Google Shape;3508;p61"/>
          <p:cNvSpPr txBox="1">
            <a:spLocks noGrp="1"/>
          </p:cNvSpPr>
          <p:nvPr>
            <p:ph type="title" idx="6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FF450-55D4-4911-9009-6177B0B99C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862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9" grpId="0" animBg="1"/>
      <p:bldP spid="3500" grpId="0" animBg="1"/>
      <p:bldP spid="3501" grpId="0" animBg="1"/>
      <p:bldP spid="3502" grpId="0" animBg="1"/>
      <p:bldP spid="3503" grpId="0" build="p"/>
      <p:bldP spid="3504" grpId="0" build="p"/>
      <p:bldP spid="3505" grpId="0" build="p"/>
      <p:bldP spid="3506" grpId="0" build="p"/>
      <p:bldP spid="3507" grpId="0"/>
      <p:bldP spid="350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732436" y="526916"/>
            <a:ext cx="1679127" cy="1679127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39"/>
          <p:cNvGrpSpPr/>
          <p:nvPr/>
        </p:nvGrpSpPr>
        <p:grpSpPr>
          <a:xfrm>
            <a:off x="4276037" y="1070959"/>
            <a:ext cx="591455" cy="590639"/>
            <a:chOff x="1190625" y="238125"/>
            <a:chExt cx="5238750" cy="5231525"/>
          </a:xfrm>
        </p:grpSpPr>
        <p:sp>
          <p:nvSpPr>
            <p:cNvPr id="2167" name="Google Shape;2167;p39"/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RAW SOCKET</a:t>
            </a:r>
            <a:endParaRPr dirty="0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Bypass the normal TCP/IP processing and </a:t>
            </a:r>
            <a:r>
              <a:rPr lang="vi-V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del</a:t>
            </a: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iver the package to an application.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2 types: Network socket (L3) &amp; Data link socket (L2)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FF450-55D4-4911-9009-6177B0B99C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9357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660072" y="2231136"/>
            <a:ext cx="3913909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700" dirty="0"/>
              <a:t>Implementation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02</a:t>
            </a:r>
            <a:endParaRPr dirty="0"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The implementation of the method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FF450-55D4-4911-9009-6177B0B99C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7356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382BEAA-0763-44EE-A05D-C0810A15B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304" y="416559"/>
            <a:ext cx="3412000" cy="3885278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rot="5400000">
            <a:off x="5355021" y="2496207"/>
            <a:ext cx="24173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5381296" y="3111062"/>
            <a:ext cx="23122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5381296" y="3720662"/>
            <a:ext cx="23122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FF450-55D4-4911-9009-6177B0B99C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0855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195</Words>
  <Application>Microsoft Office PowerPoint</Application>
  <PresentationFormat>On-screen Show (16:9)</PresentationFormat>
  <Paragraphs>75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Fjalla One</vt:lpstr>
      <vt:lpstr>Barlow Semi Condensed Medium</vt:lpstr>
      <vt:lpstr>Barlow Semi Condensed</vt:lpstr>
      <vt:lpstr>Technology Consulting by Slidesgo</vt:lpstr>
      <vt:lpstr>DISTRIBUTED SYSTEM</vt:lpstr>
      <vt:lpstr>GROUP MEMBERS</vt:lpstr>
      <vt:lpstr>CONTENT</vt:lpstr>
      <vt:lpstr>Introduction</vt:lpstr>
      <vt:lpstr>INTRODUCTION Remote shell</vt:lpstr>
      <vt:lpstr>INTRODUCTION Raw socket</vt:lpstr>
      <vt:lpstr>RAW SOCKET</vt:lpstr>
      <vt:lpstr>Implementation</vt:lpstr>
      <vt:lpstr>Slide 9</vt:lpstr>
      <vt:lpstr>Conclusion</vt:lpstr>
      <vt:lpstr>CONCLUSION</vt:lpstr>
      <vt:lpstr>THANK YOU for your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</dc:title>
  <cp:lastModifiedBy>dmx</cp:lastModifiedBy>
  <cp:revision>16</cp:revision>
  <dcterms:modified xsi:type="dcterms:W3CDTF">2022-02-22T06:45:20Z</dcterms:modified>
</cp:coreProperties>
</file>