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304" r:id="rId3"/>
    <p:sldId id="305" r:id="rId4"/>
    <p:sldId id="259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Fjall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E1F230-C808-4A90-90DA-F9028614FF1C}">
  <a:tblStyle styleId="{FDE1F230-C808-4A90-90DA-F9028614F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5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51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64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88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6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21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98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70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92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DISTRIBUTED SYSTEM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Remote shell using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Raw socket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60072" y="2231136"/>
            <a:ext cx="391390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700" dirty="0"/>
              <a:t>Conclusion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implementation of the method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6747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CONCLUSION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5935508" y="1383113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NOT DONE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571693" y="139308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DONE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5189335" y="1703153"/>
            <a:ext cx="3181383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Optimize the code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Try the Network socket (L3)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773260" y="1713128"/>
            <a:ext cx="3233612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 Data-link socket (L2)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Connection with basic command shell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304033" y="1299144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666782" y="1289156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618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2" grpId="0" build="p"/>
      <p:bldP spid="2933" grpId="0" build="p"/>
      <p:bldP spid="2934" grpId="0" build="p"/>
      <p:bldP spid="29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3643909" y="214913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THANK YOU</a:t>
            </a:r>
            <a:br>
              <a:rPr lang="vi-VN" dirty="0"/>
            </a:br>
            <a:r>
              <a:rPr lang="vi-VN" sz="1800" dirty="0"/>
              <a:t>for your attention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955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12096" y="650680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12096" y="146282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06892" y="2271626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05368" y="3058026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54438" y="932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BA9-041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54438" y="6491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Dao Hai Long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54438" y="146005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Nguyen Minh Hieu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554438" y="174351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BA9-020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63504" y="226970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Dang Thai Son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563504" y="255317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BA9-053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55465" y="305501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Do Cong Hoa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555465" y="333847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BA9-022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94265" y="79948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94265" y="161373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89061" y="242370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87537" y="321070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89" name="Google Shape;2106;p37">
            <a:extLst>
              <a:ext uri="{FF2B5EF4-FFF2-40B4-BE49-F238E27FC236}">
                <a16:creationId xmlns:a16="http://schemas.microsoft.com/office/drawing/2014/main" id="{52BA3F45-D977-4E25-8028-172943107D34}"/>
              </a:ext>
            </a:extLst>
          </p:cNvPr>
          <p:cNvGrpSpPr/>
          <p:nvPr/>
        </p:nvGrpSpPr>
        <p:grpSpPr>
          <a:xfrm>
            <a:off x="705268" y="3836756"/>
            <a:ext cx="635100" cy="734640"/>
            <a:chOff x="731647" y="573573"/>
            <a:chExt cx="635100" cy="734640"/>
          </a:xfrm>
        </p:grpSpPr>
        <p:grpSp>
          <p:nvGrpSpPr>
            <p:cNvPr id="290" name="Google Shape;2107;p37">
              <a:extLst>
                <a:ext uri="{FF2B5EF4-FFF2-40B4-BE49-F238E27FC236}">
                  <a16:creationId xmlns:a16="http://schemas.microsoft.com/office/drawing/2014/main" id="{CC3BA981-2ED0-4B0D-99D8-8D1AEBFDDAA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95" name="Google Shape;2108;p37">
                <a:extLst>
                  <a:ext uri="{FF2B5EF4-FFF2-40B4-BE49-F238E27FC236}">
                    <a16:creationId xmlns:a16="http://schemas.microsoft.com/office/drawing/2014/main" id="{D4A8C01B-82E9-4A7E-8174-CA833495B32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109;p37">
                <a:extLst>
                  <a:ext uri="{FF2B5EF4-FFF2-40B4-BE49-F238E27FC236}">
                    <a16:creationId xmlns:a16="http://schemas.microsoft.com/office/drawing/2014/main" id="{838E5061-BC46-455F-B1D5-EFC980A509A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110;p37">
              <a:extLst>
                <a:ext uri="{FF2B5EF4-FFF2-40B4-BE49-F238E27FC236}">
                  <a16:creationId xmlns:a16="http://schemas.microsoft.com/office/drawing/2014/main" id="{56B69CE5-4D5D-4674-8EBD-9CB3C71C934C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92" name="Google Shape;2111;p37">
                <a:extLst>
                  <a:ext uri="{FF2B5EF4-FFF2-40B4-BE49-F238E27FC236}">
                    <a16:creationId xmlns:a16="http://schemas.microsoft.com/office/drawing/2014/main" id="{36ADA801-154F-4C17-984C-A90BCE2BFC2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3" name="Google Shape;2112;p37">
                <a:extLst>
                  <a:ext uri="{FF2B5EF4-FFF2-40B4-BE49-F238E27FC236}">
                    <a16:creationId xmlns:a16="http://schemas.microsoft.com/office/drawing/2014/main" id="{1C4796D6-7B22-4813-8C7A-0B77C032189D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4" name="Google Shape;2113;p37">
                <a:extLst>
                  <a:ext uri="{FF2B5EF4-FFF2-40B4-BE49-F238E27FC236}">
                    <a16:creationId xmlns:a16="http://schemas.microsoft.com/office/drawing/2014/main" id="{9DE14DAF-77A8-4C61-823D-2636B74B998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97" name="Google Shape;2139;p37">
            <a:extLst>
              <a:ext uri="{FF2B5EF4-FFF2-40B4-BE49-F238E27FC236}">
                <a16:creationId xmlns:a16="http://schemas.microsoft.com/office/drawing/2014/main" id="{C388A5B7-1C82-447C-A33B-C084083AA3D2}"/>
              </a:ext>
            </a:extLst>
          </p:cNvPr>
          <p:cNvSpPr txBox="1">
            <a:spLocks/>
          </p:cNvSpPr>
          <p:nvPr/>
        </p:nvSpPr>
        <p:spPr>
          <a:xfrm>
            <a:off x="1569151" y="411387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BA9-008</a:t>
            </a:r>
          </a:p>
        </p:txBody>
      </p:sp>
      <p:sp>
        <p:nvSpPr>
          <p:cNvPr id="298" name="Google Shape;2140;p37">
            <a:extLst>
              <a:ext uri="{FF2B5EF4-FFF2-40B4-BE49-F238E27FC236}">
                <a16:creationId xmlns:a16="http://schemas.microsoft.com/office/drawing/2014/main" id="{C12E2AA2-7F37-447E-AAC3-B21731C1BF40}"/>
              </a:ext>
            </a:extLst>
          </p:cNvPr>
          <p:cNvSpPr txBox="1">
            <a:spLocks/>
          </p:cNvSpPr>
          <p:nvPr/>
        </p:nvSpPr>
        <p:spPr>
          <a:xfrm>
            <a:off x="1569151" y="383041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Doan Van </a:t>
            </a:r>
            <a:r>
              <a:rPr lang="en-US" dirty="0" err="1"/>
              <a:t>Chuong</a:t>
            </a:r>
            <a:endParaRPr lang="en-US" dirty="0"/>
          </a:p>
        </p:txBody>
      </p:sp>
      <p:sp>
        <p:nvSpPr>
          <p:cNvPr id="299" name="Google Shape;2147;p37">
            <a:extLst>
              <a:ext uri="{FF2B5EF4-FFF2-40B4-BE49-F238E27FC236}">
                <a16:creationId xmlns:a16="http://schemas.microsoft.com/office/drawing/2014/main" id="{8FBB017A-4104-4A81-9CFD-8EF3CAB66EFF}"/>
              </a:ext>
            </a:extLst>
          </p:cNvPr>
          <p:cNvSpPr txBox="1">
            <a:spLocks/>
          </p:cNvSpPr>
          <p:nvPr/>
        </p:nvSpPr>
        <p:spPr>
          <a:xfrm>
            <a:off x="787437" y="398555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416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957410" y="1548155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Introduction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957410" y="1941347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Brief overview of the project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6441388" y="1548155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Implementation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6441388" y="1941347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How we implemented the method</a:t>
            </a: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4268792" y="322034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Conclusion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4268792" y="361353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Done &amp; Not done</a:t>
            </a: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759546" y="1703603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3066665" y="3375794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241392" y="1703603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08701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Brief overview of the project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br>
              <a:rPr lang="en" dirty="0"/>
            </a:br>
            <a:r>
              <a:rPr lang="en" sz="1600" dirty="0"/>
              <a:t>Remote shell</a:t>
            </a:r>
            <a:endParaRPr sz="1600"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Remote Shell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Shell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RSH m</a:t>
            </a:r>
            <a:r>
              <a:rPr lang="en-US" dirty="0" err="1"/>
              <a:t>echanism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Executing shell commands across the network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UI for accessing OS services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Relied on IP address &amp; DNS for authentiction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39" name="Google Shape;2949;p51">
            <a:extLst>
              <a:ext uri="{FF2B5EF4-FFF2-40B4-BE49-F238E27FC236}">
                <a16:creationId xmlns:a16="http://schemas.microsoft.com/office/drawing/2014/main" id="{73CB95D1-0A71-4680-BC73-E6AF1E133257}"/>
              </a:ext>
            </a:extLst>
          </p:cNvPr>
          <p:cNvGrpSpPr/>
          <p:nvPr/>
        </p:nvGrpSpPr>
        <p:grpSpPr>
          <a:xfrm>
            <a:off x="1707450" y="1908349"/>
            <a:ext cx="420797" cy="346863"/>
            <a:chOff x="-3137650" y="2787000"/>
            <a:chExt cx="291450" cy="257575"/>
          </a:xfrm>
          <a:solidFill>
            <a:schemeClr val="accent1">
              <a:lumMod val="50000"/>
            </a:schemeClr>
          </a:solidFill>
        </p:grpSpPr>
        <p:sp>
          <p:nvSpPr>
            <p:cNvPr id="40" name="Google Shape;2950;p51">
              <a:extLst>
                <a:ext uri="{FF2B5EF4-FFF2-40B4-BE49-F238E27FC236}">
                  <a16:creationId xmlns:a16="http://schemas.microsoft.com/office/drawing/2014/main" id="{420E40EB-B848-4F48-B42C-4D1BC287CE3C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51;p51">
              <a:extLst>
                <a:ext uri="{FF2B5EF4-FFF2-40B4-BE49-F238E27FC236}">
                  <a16:creationId xmlns:a16="http://schemas.microsoft.com/office/drawing/2014/main" id="{C133EACF-775B-4559-AACC-BA4D95C5D6EE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52;p51">
              <a:extLst>
                <a:ext uri="{FF2B5EF4-FFF2-40B4-BE49-F238E27FC236}">
                  <a16:creationId xmlns:a16="http://schemas.microsoft.com/office/drawing/2014/main" id="{676CEE3B-0BD9-4A53-B8DC-E6562BDD4B2F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53;p51">
              <a:extLst>
                <a:ext uri="{FF2B5EF4-FFF2-40B4-BE49-F238E27FC236}">
                  <a16:creationId xmlns:a16="http://schemas.microsoft.com/office/drawing/2014/main" id="{FB128A4A-4477-4BF0-BAEA-76A4CE0B5270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54;p51">
              <a:extLst>
                <a:ext uri="{FF2B5EF4-FFF2-40B4-BE49-F238E27FC236}">
                  <a16:creationId xmlns:a16="http://schemas.microsoft.com/office/drawing/2014/main" id="{50984072-EEB5-4EF3-98CE-2544F2426E7F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55;p51">
              <a:extLst>
                <a:ext uri="{FF2B5EF4-FFF2-40B4-BE49-F238E27FC236}">
                  <a16:creationId xmlns:a16="http://schemas.microsoft.com/office/drawing/2014/main" id="{C57618E2-9D7C-457A-BCAD-A6DEE4B2D8BE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56;p51">
              <a:extLst>
                <a:ext uri="{FF2B5EF4-FFF2-40B4-BE49-F238E27FC236}">
                  <a16:creationId xmlns:a16="http://schemas.microsoft.com/office/drawing/2014/main" id="{5D6EA934-3F8F-4527-BC66-FF4FE28B3E2D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57;p51">
              <a:extLst>
                <a:ext uri="{FF2B5EF4-FFF2-40B4-BE49-F238E27FC236}">
                  <a16:creationId xmlns:a16="http://schemas.microsoft.com/office/drawing/2014/main" id="{BB3DDCA6-DFC0-4C17-87C9-542D0F309D94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963;p51">
            <a:extLst>
              <a:ext uri="{FF2B5EF4-FFF2-40B4-BE49-F238E27FC236}">
                <a16:creationId xmlns:a16="http://schemas.microsoft.com/office/drawing/2014/main" id="{90784339-004D-4334-BB51-1AE1FB03B62F}"/>
              </a:ext>
            </a:extLst>
          </p:cNvPr>
          <p:cNvGrpSpPr/>
          <p:nvPr/>
        </p:nvGrpSpPr>
        <p:grpSpPr>
          <a:xfrm>
            <a:off x="4375102" y="1908137"/>
            <a:ext cx="420796" cy="408669"/>
            <a:chOff x="-1700225" y="2768875"/>
            <a:chExt cx="291450" cy="292225"/>
          </a:xfrm>
          <a:solidFill>
            <a:schemeClr val="accent1">
              <a:lumMod val="50000"/>
            </a:schemeClr>
          </a:solidFill>
        </p:grpSpPr>
        <p:sp>
          <p:nvSpPr>
            <p:cNvPr id="58" name="Google Shape;2964;p51">
              <a:extLst>
                <a:ext uri="{FF2B5EF4-FFF2-40B4-BE49-F238E27FC236}">
                  <a16:creationId xmlns:a16="http://schemas.microsoft.com/office/drawing/2014/main" id="{B7954BDB-89D2-471F-A0F3-5C19DAEEF5C1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65;p51">
              <a:extLst>
                <a:ext uri="{FF2B5EF4-FFF2-40B4-BE49-F238E27FC236}">
                  <a16:creationId xmlns:a16="http://schemas.microsoft.com/office/drawing/2014/main" id="{5BC162DB-AE1E-45C7-9A86-F543E86EE7D3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6;p51">
              <a:extLst>
                <a:ext uri="{FF2B5EF4-FFF2-40B4-BE49-F238E27FC236}">
                  <a16:creationId xmlns:a16="http://schemas.microsoft.com/office/drawing/2014/main" id="{D16F25E6-8F95-4E30-9EAB-C161DD31BCB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67;p51">
              <a:extLst>
                <a:ext uri="{FF2B5EF4-FFF2-40B4-BE49-F238E27FC236}">
                  <a16:creationId xmlns:a16="http://schemas.microsoft.com/office/drawing/2014/main" id="{93980296-48B6-4FC9-A0E0-6CD6BD09C3D7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68;p51">
              <a:extLst>
                <a:ext uri="{FF2B5EF4-FFF2-40B4-BE49-F238E27FC236}">
                  <a16:creationId xmlns:a16="http://schemas.microsoft.com/office/drawing/2014/main" id="{9B62E5CF-172F-44B6-AA0B-77D0C9891E28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69;p51">
              <a:extLst>
                <a:ext uri="{FF2B5EF4-FFF2-40B4-BE49-F238E27FC236}">
                  <a16:creationId xmlns:a16="http://schemas.microsoft.com/office/drawing/2014/main" id="{2DE16F1A-52AC-42DA-9AF1-752912BB8A1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2879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" grpId="0" build="p"/>
      <p:bldP spid="2197" grpId="0" build="p"/>
      <p:bldP spid="2198" grpId="0" build="p"/>
      <p:bldP spid="2199" grpId="0" build="p"/>
      <p:bldP spid="2200" grpId="0" build="p"/>
      <p:bldP spid="220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br>
              <a:rPr lang="en" dirty="0"/>
            </a:br>
            <a:r>
              <a:rPr lang="en" sz="1600" dirty="0"/>
              <a:t>Raw socket</a:t>
            </a: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Direct communication between a program and an external source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endpoint for data exchange throughout the network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Raw socket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Socket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62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9" grpId="0" animBg="1"/>
      <p:bldP spid="3500" grpId="0" animBg="1"/>
      <p:bldP spid="3501" grpId="0" animBg="1"/>
      <p:bldP spid="3502" grpId="0" animBg="1"/>
      <p:bldP spid="3503" grpId="0" build="p"/>
      <p:bldP spid="3504" grpId="0" build="p"/>
      <p:bldP spid="3505" grpId="0" build="p"/>
      <p:bldP spid="3506" grpId="0" build="p"/>
      <p:bldP spid="3507" grpId="0"/>
      <p:bldP spid="35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70959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 SOCKET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Bypass the normal TCP/IP processing and </a:t>
            </a:r>
            <a:r>
              <a:rPr lang="vi-V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iver the package to an application.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2 types: Network socket (L3) &amp; Data link socket (L2)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993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60072" y="2231136"/>
            <a:ext cx="391390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700" dirty="0"/>
              <a:t>Implementation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implementation of the method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7735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82BEAA-0763-44EE-A05D-C0810A15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04" y="416559"/>
            <a:ext cx="3412000" cy="38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557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195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Barlow Semi Condensed Medium</vt:lpstr>
      <vt:lpstr>Barlow Semi Condensed</vt:lpstr>
      <vt:lpstr>Arial</vt:lpstr>
      <vt:lpstr>Fjalla One</vt:lpstr>
      <vt:lpstr>Technology Consulting by Slidesgo</vt:lpstr>
      <vt:lpstr>DISTRIBUTED SYSTEM</vt:lpstr>
      <vt:lpstr>GROUP MEMBERS</vt:lpstr>
      <vt:lpstr>CONTENT</vt:lpstr>
      <vt:lpstr>Introduction</vt:lpstr>
      <vt:lpstr>INTRODUCTION Remote shell</vt:lpstr>
      <vt:lpstr>INTRODUCTION Raw socket</vt:lpstr>
      <vt:lpstr>RAW SOCKET</vt:lpstr>
      <vt:lpstr>Implementation</vt:lpstr>
      <vt:lpstr>PowerPoint Presentation</vt:lpstr>
      <vt:lpstr>Conclusion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</dc:title>
  <cp:lastModifiedBy>dc hoa</cp:lastModifiedBy>
  <cp:revision>15</cp:revision>
  <dcterms:modified xsi:type="dcterms:W3CDTF">2022-02-22T05:05:15Z</dcterms:modified>
</cp:coreProperties>
</file>