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quinti" initials="aq" lastIdx="2" clrIdx="0">
    <p:extLst>
      <p:ext uri="{19B8F6BF-5375-455C-9EA6-DF929625EA0E}">
        <p15:presenceInfo xmlns:p15="http://schemas.microsoft.com/office/powerpoint/2012/main" userId="951f1b629e25a3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quinti" userId="951f1b629e25a397" providerId="LiveId" clId="{28D630D2-88EE-4472-A187-D223517743F6}"/>
    <pc:docChg chg="custSel modSld">
      <pc:chgData name="antonio quinti" userId="951f1b629e25a397" providerId="LiveId" clId="{28D630D2-88EE-4472-A187-D223517743F6}" dt="2021-06-03T22:20:09.394" v="16" actId="1076"/>
      <pc:docMkLst>
        <pc:docMk/>
      </pc:docMkLst>
      <pc:sldChg chg="addSp delSp modSp mod">
        <pc:chgData name="antonio quinti" userId="951f1b629e25a397" providerId="LiveId" clId="{28D630D2-88EE-4472-A187-D223517743F6}" dt="2021-06-03T22:20:09.394" v="16" actId="1076"/>
        <pc:sldMkLst>
          <pc:docMk/>
          <pc:sldMk cId="3034748721" sldId="257"/>
        </pc:sldMkLst>
        <pc:spChg chg="add del">
          <ac:chgData name="antonio quinti" userId="951f1b629e25a397" providerId="LiveId" clId="{28D630D2-88EE-4472-A187-D223517743F6}" dt="2021-06-03T15:08:33.461" v="1" actId="478"/>
          <ac:spMkLst>
            <pc:docMk/>
            <pc:sldMk cId="3034748721" sldId="257"/>
            <ac:spMk id="3" creationId="{D7B33E25-B60D-46F0-9359-C7D7A8A36729}"/>
          </ac:spMkLst>
        </pc:spChg>
        <pc:spChg chg="add mod">
          <ac:chgData name="antonio quinti" userId="951f1b629e25a397" providerId="LiveId" clId="{28D630D2-88EE-4472-A187-D223517743F6}" dt="2021-06-03T15:09:12.294" v="8" actId="688"/>
          <ac:spMkLst>
            <pc:docMk/>
            <pc:sldMk cId="3034748721" sldId="257"/>
            <ac:spMk id="4" creationId="{53E3BD0B-416D-4F25-992B-023BE2B99F16}"/>
          </ac:spMkLst>
        </pc:spChg>
        <pc:picChg chg="mod">
          <ac:chgData name="antonio quinti" userId="951f1b629e25a397" providerId="LiveId" clId="{28D630D2-88EE-4472-A187-D223517743F6}" dt="2021-06-03T22:20:09.394" v="16" actId="1076"/>
          <ac:picMkLst>
            <pc:docMk/>
            <pc:sldMk cId="3034748721" sldId="257"/>
            <ac:picMk id="30" creationId="{7C6D5460-6B43-44DB-B5E5-DE791B6E9A07}"/>
          </ac:picMkLst>
        </pc:picChg>
        <pc:picChg chg="mod">
          <ac:chgData name="antonio quinti" userId="951f1b629e25a397" providerId="LiveId" clId="{28D630D2-88EE-4472-A187-D223517743F6}" dt="2021-06-03T15:09:15.506" v="9" actId="1076"/>
          <ac:picMkLst>
            <pc:docMk/>
            <pc:sldMk cId="3034748721" sldId="257"/>
            <ac:picMk id="32" creationId="{8B89FB84-68AC-4675-BE70-DEE783E2151E}"/>
          </ac:picMkLst>
        </pc:picChg>
        <pc:cxnChg chg="mod">
          <ac:chgData name="antonio quinti" userId="951f1b629e25a397" providerId="LiveId" clId="{28D630D2-88EE-4472-A187-D223517743F6}" dt="2021-06-03T22:19:27.891" v="15" actId="14100"/>
          <ac:cxnSpMkLst>
            <pc:docMk/>
            <pc:sldMk cId="3034748721" sldId="257"/>
            <ac:cxnSpMk id="89" creationId="{499DDE61-11AA-4AFC-9F0F-2ACEEC16C312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3T15:44:26.861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B4C16-4BCC-43C7-9005-F52E04804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6EBCEA-087F-4250-AD1A-191C0450D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2C32EF-A0FF-495B-B067-AAF2D0EE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20A9-FF11-478D-A28B-A7221B53F32E}" type="datetimeFigureOut">
              <a:rPr lang="it-IT" smtClean="0"/>
              <a:t>04/06/2021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C1572E-36BB-44A8-A9D5-FEB38430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04A17E-02B9-445D-A29E-F83421F8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96A-F08A-4F85-9550-48D8341B6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4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A00F83-D2DC-4AE9-AB36-E2312F09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C7C0BE-12DB-4F0B-8895-EC6F549FA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2C25A5-0821-4AC4-817B-2DE631F1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20A9-FF11-478D-A28B-A7221B53F32E}" type="datetimeFigureOut">
              <a:rPr lang="it-IT" smtClean="0"/>
              <a:t>04/06/2021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8195F3-FD21-4FC0-87E9-68F73F7B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41DEFD-D7AD-4BE7-B39B-32DB3225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96A-F08A-4F85-9550-48D8341B6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71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C6BB5A7-9669-4614-BCD9-D409CB85F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2F87D3-F397-4D6D-A66F-DFB973E3A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F49D03-034D-49FE-9647-FCB65E5C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20A9-FF11-478D-A28B-A7221B53F32E}" type="datetimeFigureOut">
              <a:rPr lang="it-IT" smtClean="0"/>
              <a:t>04/06/2021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A8F171-00B4-4034-BF43-D87EB137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98C163-8695-47BC-B43A-B655EC50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96A-F08A-4F85-9550-48D8341B6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30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57B5B-9526-4B0A-A8C4-5B3F1D2F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8FAC7B-6959-4BBF-8402-1762F5D9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9D69A-D65B-4B71-8F4D-E4087277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20A9-FF11-478D-A28B-A7221B53F32E}" type="datetimeFigureOut">
              <a:rPr lang="it-IT" smtClean="0"/>
              <a:t>04/06/2021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78A077-83D9-4D8D-A6DC-DDDCE525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B97299-4395-4B8C-92CF-98BFDD1E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96A-F08A-4F85-9550-48D8341B6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84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9EC786-EC0C-4B7B-B1FA-09C7D236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D63550-EFFC-4A52-8027-D849463D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8C92F3-87E9-45B9-920F-128F3C2F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20A9-FF11-478D-A28B-A7221B53F32E}" type="datetimeFigureOut">
              <a:rPr lang="it-IT" smtClean="0"/>
              <a:t>04/06/2021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E31A5C-F971-46F2-BFEB-B9C2CACC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0D102D-D2DE-4B57-8F15-FE07F2A5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96A-F08A-4F85-9550-48D8341B6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22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EB96C-7E47-4FDF-97B9-0B9C5D5F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7FCF07-509F-4A8B-BA6B-FEE103A73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3336F0-7E13-45DC-920D-2A39C7FA0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26B9C4-DD71-4743-99DD-8990DDFC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20A9-FF11-478D-A28B-A7221B53F32E}" type="datetimeFigureOut">
              <a:rPr lang="it-IT" smtClean="0"/>
              <a:t>04/06/2021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EFAA9D-8EF1-4B3E-85E4-DC6B91F3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3ACD5D-EE74-4EA3-83E9-E19F61B8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96A-F08A-4F85-9550-48D8341B6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147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450DB-6F24-4D1C-ABCD-A753D606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E63DE1-759A-4F1A-848F-4A1C68F6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AF7F65-CF1A-4ED8-A88C-4410A257D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5E7DA7-BF29-4485-855A-B6D5DBCE1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EF4181-E074-4295-A11E-0339ADC16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FDDFD68-6FE8-4F59-9A01-4B0A206C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20A9-FF11-478D-A28B-A7221B53F32E}" type="datetimeFigureOut">
              <a:rPr lang="it-IT" smtClean="0"/>
              <a:t>04/06/2021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5BF87C5-F099-49B7-BD3F-CF04ECF9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247B18-6F90-4C64-8548-028AAC49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96A-F08A-4F85-9550-48D8341B6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4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94764-0F4C-4897-AB6C-106DAA21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049395-1C99-4F55-876E-7371BE2E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20A9-FF11-478D-A28B-A7221B53F32E}" type="datetimeFigureOut">
              <a:rPr lang="it-IT" smtClean="0"/>
              <a:t>04/06/2021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93092F-22A5-43E1-9C5F-616B2FC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8381D72-D828-451F-AC6B-643349C4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96A-F08A-4F85-9550-48D8341B6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99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38030BB-3A2A-4D89-B0B1-82047E2B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20A9-FF11-478D-A28B-A7221B53F32E}" type="datetimeFigureOut">
              <a:rPr lang="it-IT" smtClean="0"/>
              <a:t>04/06/2021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5FA71CB-AA76-4A5B-80D2-390D1B66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C209BC-A31E-4C3B-B58F-4E2FC355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96A-F08A-4F85-9550-48D8341B6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55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3797B-F1E3-4E94-8A4E-F1379343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D0E7BD-EE1F-49B6-92B0-CF782CDF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6B77C2-9F9B-4AC2-96BE-2B80C9BB0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5FAB5A-9528-44A0-A4C5-427E9A1F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20A9-FF11-478D-A28B-A7221B53F32E}" type="datetimeFigureOut">
              <a:rPr lang="it-IT" smtClean="0"/>
              <a:t>04/06/2021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A26BC5-8ED6-4F1E-877F-695BD5F4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9D1B26-2A8B-4D21-846F-CF215FDE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96A-F08A-4F85-9550-48D8341B6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09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455563-FD0B-40FD-9193-BD7D5A22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E5E090D-ECD3-461C-B3D9-BBE4F1ECC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7111BE-453A-4BA6-8F7F-B60A01C3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AC2212-D48E-4999-902D-9FC4872F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20A9-FF11-478D-A28B-A7221B53F32E}" type="datetimeFigureOut">
              <a:rPr lang="it-IT" smtClean="0"/>
              <a:t>04/06/2021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28CAE0E-E054-424C-951A-1A914645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80E4C1-109D-4E8A-BA27-2971FB81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296A-F08A-4F85-9550-48D8341B6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6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455E81-187C-4F38-AABE-F35AA9BF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846E8-9885-44AC-A7B7-22654D34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8FD047-673B-4B31-8D5A-D9578A154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20A9-FF11-478D-A28B-A7221B53F32E}" type="datetimeFigureOut">
              <a:rPr lang="it-IT" smtClean="0"/>
              <a:t>04/06/2021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44EBC4-B8EB-4281-82D7-25BCADDB5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A56B9B-BBBC-4EEC-A10C-981173B48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296A-F08A-4F85-9550-48D8341B64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21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79812F-90DA-4C88-AA4F-38020056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965" y="239043"/>
            <a:ext cx="10515600" cy="1325563"/>
          </a:xfrm>
        </p:spPr>
        <p:txBody>
          <a:bodyPr/>
          <a:lstStyle/>
          <a:p>
            <a:r>
              <a:rPr lang="it-IT" dirty="0" err="1"/>
              <a:t>Moodies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01F96D-3917-4C86-AF22-519499368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55" y="2913964"/>
            <a:ext cx="897570" cy="103006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B621DC8-15C1-4FC3-8064-A95D4D538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765" y="1668350"/>
            <a:ext cx="483492" cy="53244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A5F3D03-7033-448A-BCA8-BBFFE4272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05" y="3135510"/>
            <a:ext cx="483492" cy="5324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14F89D7-0229-40A4-B3F2-D09565DC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13977"/>
            <a:ext cx="483492" cy="53244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A1A7CD6-CEA7-4798-9869-34C996BC9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495" y="1481953"/>
            <a:ext cx="834031" cy="92720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0426C4EE-E318-4248-80CA-9A26C88EE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81" y="5072976"/>
            <a:ext cx="1031641" cy="35075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83B55326-286A-4E5A-AF26-E64D5B1FAA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13" y="3253704"/>
            <a:ext cx="1337553" cy="20955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7C6D5460-6B43-44DB-B5E5-DE791B6E9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819" y="3646328"/>
            <a:ext cx="1150963" cy="867649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B89FB84-68AC-4675-BE70-DEE783E215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757" y="665649"/>
            <a:ext cx="1046832" cy="58884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225255E-DFF8-4719-A162-4E323AAB46CE}"/>
              </a:ext>
            </a:extLst>
          </p:cNvPr>
          <p:cNvSpPr txBox="1"/>
          <p:nvPr/>
        </p:nvSpPr>
        <p:spPr>
          <a:xfrm>
            <a:off x="5806129" y="1254492"/>
            <a:ext cx="98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Server.js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552163A-387A-4226-831B-446FBE59F755}"/>
              </a:ext>
            </a:extLst>
          </p:cNvPr>
          <p:cNvSpPr txBox="1"/>
          <p:nvPr/>
        </p:nvSpPr>
        <p:spPr>
          <a:xfrm>
            <a:off x="6337746" y="2762679"/>
            <a:ext cx="834031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App.js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52D53A0-3022-46F8-8661-5C3FAACF3485}"/>
              </a:ext>
            </a:extLst>
          </p:cNvPr>
          <p:cNvSpPr txBox="1"/>
          <p:nvPr/>
        </p:nvSpPr>
        <p:spPr>
          <a:xfrm>
            <a:off x="5963202" y="5101278"/>
            <a:ext cx="106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Logger.js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8D8FC64E-0258-4EB4-80DD-231C9855E7EC}"/>
              </a:ext>
            </a:extLst>
          </p:cNvPr>
          <p:cNvCxnSpPr>
            <a:cxnSpLocks/>
          </p:cNvCxnSpPr>
          <p:nvPr/>
        </p:nvCxnSpPr>
        <p:spPr>
          <a:xfrm>
            <a:off x="7029974" y="3401117"/>
            <a:ext cx="40325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139A0891-BAFE-4384-9E97-315BE8DC1E8B}"/>
              </a:ext>
            </a:extLst>
          </p:cNvPr>
          <p:cNvCxnSpPr>
            <a:cxnSpLocks/>
          </p:cNvCxnSpPr>
          <p:nvPr/>
        </p:nvCxnSpPr>
        <p:spPr>
          <a:xfrm>
            <a:off x="6878426" y="3630187"/>
            <a:ext cx="3113747" cy="11810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5C1967FE-C760-4380-9FD7-983D3D6E2C9D}"/>
              </a:ext>
            </a:extLst>
          </p:cNvPr>
          <p:cNvCxnSpPr>
            <a:cxnSpLocks/>
          </p:cNvCxnSpPr>
          <p:nvPr/>
        </p:nvCxnSpPr>
        <p:spPr>
          <a:xfrm flipV="1">
            <a:off x="7063893" y="2304155"/>
            <a:ext cx="799602" cy="676373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>
            <a:extLst>
              <a:ext uri="{FF2B5EF4-FFF2-40B4-BE49-F238E27FC236}">
                <a16:creationId xmlns:a16="http://schemas.microsoft.com/office/drawing/2014/main" id="{C0E54799-CB2D-4B61-B1E6-F3C2250C6486}"/>
              </a:ext>
            </a:extLst>
          </p:cNvPr>
          <p:cNvSpPr/>
          <p:nvPr/>
        </p:nvSpPr>
        <p:spPr>
          <a:xfrm>
            <a:off x="4077050" y="1254492"/>
            <a:ext cx="5025005" cy="4441633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EC8760EA-8A01-4EAA-8EAC-7E0C0B3B26F4}"/>
              </a:ext>
            </a:extLst>
          </p:cNvPr>
          <p:cNvCxnSpPr>
            <a:cxnSpLocks/>
          </p:cNvCxnSpPr>
          <p:nvPr/>
        </p:nvCxnSpPr>
        <p:spPr>
          <a:xfrm>
            <a:off x="6635257" y="2227205"/>
            <a:ext cx="1149726" cy="9048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499DDE61-11AA-4AFC-9F0F-2ACEEC16C312}"/>
              </a:ext>
            </a:extLst>
          </p:cNvPr>
          <p:cNvCxnSpPr>
            <a:cxnSpLocks/>
          </p:cNvCxnSpPr>
          <p:nvPr/>
        </p:nvCxnSpPr>
        <p:spPr>
          <a:xfrm flipH="1">
            <a:off x="6716695" y="3584614"/>
            <a:ext cx="1287702" cy="9748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28946658-559B-4F45-A01B-46E91C7DFD80}"/>
              </a:ext>
            </a:extLst>
          </p:cNvPr>
          <p:cNvCxnSpPr>
            <a:cxnSpLocks/>
          </p:cNvCxnSpPr>
          <p:nvPr/>
        </p:nvCxnSpPr>
        <p:spPr>
          <a:xfrm flipV="1">
            <a:off x="6734262" y="1937897"/>
            <a:ext cx="1016622" cy="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F737C498-7176-4F4E-BAC9-824E534B12FA}"/>
              </a:ext>
            </a:extLst>
          </p:cNvPr>
          <p:cNvCxnSpPr>
            <a:cxnSpLocks/>
          </p:cNvCxnSpPr>
          <p:nvPr/>
        </p:nvCxnSpPr>
        <p:spPr>
          <a:xfrm flipV="1">
            <a:off x="5339730" y="3401116"/>
            <a:ext cx="953821" cy="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19D50AA6-B2DC-4DD0-8B50-6EE6DA94F8C7}"/>
              </a:ext>
            </a:extLst>
          </p:cNvPr>
          <p:cNvCxnSpPr>
            <a:cxnSpLocks/>
          </p:cNvCxnSpPr>
          <p:nvPr/>
        </p:nvCxnSpPr>
        <p:spPr>
          <a:xfrm flipV="1">
            <a:off x="5064985" y="2244488"/>
            <a:ext cx="1024027" cy="685047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465D5742-B11A-49BA-A6FD-10E0278F2564}"/>
              </a:ext>
            </a:extLst>
          </p:cNvPr>
          <p:cNvCxnSpPr>
            <a:cxnSpLocks/>
          </p:cNvCxnSpPr>
          <p:nvPr/>
        </p:nvCxnSpPr>
        <p:spPr>
          <a:xfrm>
            <a:off x="1963926" y="3428998"/>
            <a:ext cx="229754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Immagine 108">
            <a:extLst>
              <a:ext uri="{FF2B5EF4-FFF2-40B4-BE49-F238E27FC236}">
                <a16:creationId xmlns:a16="http://schemas.microsoft.com/office/drawing/2014/main" id="{6200ED4F-52B4-4E96-8C86-745F478EAE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" y="2800472"/>
            <a:ext cx="1325563" cy="1325563"/>
          </a:xfrm>
          <a:prstGeom prst="rect">
            <a:avLst/>
          </a:prstGeom>
        </p:spPr>
      </p:pic>
      <p:pic>
        <p:nvPicPr>
          <p:cNvPr id="114" name="Immagine 113">
            <a:extLst>
              <a:ext uri="{FF2B5EF4-FFF2-40B4-BE49-F238E27FC236}">
                <a16:creationId xmlns:a16="http://schemas.microsoft.com/office/drawing/2014/main" id="{1AC82C94-3ECD-4BBB-B19E-73C93C7EA3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01" y="3978220"/>
            <a:ext cx="483493" cy="485004"/>
          </a:xfrm>
          <a:prstGeom prst="rect">
            <a:avLst/>
          </a:prstGeom>
        </p:spPr>
      </p:pic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E8F85CF6-F195-4DBF-8185-537E70298672}"/>
              </a:ext>
            </a:extLst>
          </p:cNvPr>
          <p:cNvCxnSpPr>
            <a:cxnSpLocks/>
          </p:cNvCxnSpPr>
          <p:nvPr/>
        </p:nvCxnSpPr>
        <p:spPr>
          <a:xfrm>
            <a:off x="5100950" y="3925821"/>
            <a:ext cx="906970" cy="65355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8732F844-43FF-4432-B52A-FC59D2578455}"/>
              </a:ext>
            </a:extLst>
          </p:cNvPr>
          <p:cNvCxnSpPr>
            <a:cxnSpLocks/>
          </p:cNvCxnSpPr>
          <p:nvPr/>
        </p:nvCxnSpPr>
        <p:spPr>
          <a:xfrm>
            <a:off x="6776544" y="4956268"/>
            <a:ext cx="901853" cy="145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Immagine 122">
            <a:extLst>
              <a:ext uri="{FF2B5EF4-FFF2-40B4-BE49-F238E27FC236}">
                <a16:creationId xmlns:a16="http://schemas.microsoft.com/office/drawing/2014/main" id="{EFF56E06-46D0-4CA8-80CC-7B1945F9C2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686" y="4657251"/>
            <a:ext cx="821422" cy="821422"/>
          </a:xfrm>
          <a:prstGeom prst="rect">
            <a:avLst/>
          </a:prstGeom>
        </p:spPr>
      </p:pic>
      <p:sp>
        <p:nvSpPr>
          <p:cNvPr id="4" name="Bolla: nuvola 3">
            <a:extLst>
              <a:ext uri="{FF2B5EF4-FFF2-40B4-BE49-F238E27FC236}">
                <a16:creationId xmlns:a16="http://schemas.microsoft.com/office/drawing/2014/main" id="{53E3BD0B-416D-4F25-992B-023BE2B99F16}"/>
              </a:ext>
            </a:extLst>
          </p:cNvPr>
          <p:cNvSpPr/>
          <p:nvPr/>
        </p:nvSpPr>
        <p:spPr>
          <a:xfrm rot="1825688">
            <a:off x="9110206" y="368886"/>
            <a:ext cx="1700215" cy="1237435"/>
          </a:xfrm>
          <a:prstGeom prst="cloudCallou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74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2AB47C-E62D-4C79-B5CA-0B9E4E75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Trakt</a:t>
            </a:r>
            <a:r>
              <a:rPr lang="it-IT" dirty="0"/>
              <a:t> api call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BE00E9E-3CC7-45BB-AFD3-C4280D7426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76" y="327578"/>
            <a:ext cx="5181600" cy="6025315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7B013C4A-0B73-4D4D-98E9-CA14EB1AC230}"/>
              </a:ext>
            </a:extLst>
          </p:cNvPr>
          <p:cNvSpPr/>
          <p:nvPr/>
        </p:nvSpPr>
        <p:spPr>
          <a:xfrm>
            <a:off x="725369" y="1728235"/>
            <a:ext cx="5633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6A7DFB8-3C38-4350-BB2E-96D284DF3C42}"/>
              </a:ext>
            </a:extLst>
          </p:cNvPr>
          <p:cNvCxnSpPr/>
          <p:nvPr/>
        </p:nvCxnSpPr>
        <p:spPr>
          <a:xfrm>
            <a:off x="1656947" y="2240910"/>
            <a:ext cx="2625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938D1970-AD1A-4256-A2D7-588499B4B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69" y="2038439"/>
            <a:ext cx="1191009" cy="40494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EA3C4A4-D00C-445A-B9FD-9F81AF4D860D}"/>
              </a:ext>
            </a:extLst>
          </p:cNvPr>
          <p:cNvSpPr txBox="1"/>
          <p:nvPr/>
        </p:nvSpPr>
        <p:spPr>
          <a:xfrm>
            <a:off x="1613122" y="1743624"/>
            <a:ext cx="244958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GET https://api.</a:t>
            </a:r>
            <a:r>
              <a:rPr lang="it-IT" sz="1200" b="1" dirty="0"/>
              <a:t>trakt</a:t>
            </a:r>
            <a:r>
              <a:rPr lang="it-IT" sz="1100" b="1" dirty="0"/>
              <a:t>.tv/search/imdb/...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15BEECD-F25B-4837-BC5E-34E498D661F9}"/>
              </a:ext>
            </a:extLst>
          </p:cNvPr>
          <p:cNvSpPr txBox="1"/>
          <p:nvPr/>
        </p:nvSpPr>
        <p:spPr>
          <a:xfrm>
            <a:off x="1656947" y="2342594"/>
            <a:ext cx="2363659" cy="308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Process.env.TRAKT_API_KEY</a:t>
            </a:r>
            <a:endParaRPr lang="it-IT" sz="1400" dirty="0">
              <a:solidFill>
                <a:srgbClr val="FF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FC2CFD7-E380-4FCD-9918-35B77E24612D}"/>
              </a:ext>
            </a:extLst>
          </p:cNvPr>
          <p:cNvCxnSpPr>
            <a:cxnSpLocks/>
          </p:cNvCxnSpPr>
          <p:nvPr/>
        </p:nvCxnSpPr>
        <p:spPr>
          <a:xfrm flipH="1">
            <a:off x="1585290" y="3682068"/>
            <a:ext cx="27690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1A574CD-7F27-45D5-99B7-24E7E9E546E5}"/>
              </a:ext>
            </a:extLst>
          </p:cNvPr>
          <p:cNvSpPr txBox="1"/>
          <p:nvPr/>
        </p:nvSpPr>
        <p:spPr>
          <a:xfrm>
            <a:off x="2508309" y="3220403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JSON{}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822F70A-B481-4C88-ACAD-D24BF4491C6E}"/>
              </a:ext>
            </a:extLst>
          </p:cNvPr>
          <p:cNvSpPr txBox="1"/>
          <p:nvPr/>
        </p:nvSpPr>
        <p:spPr>
          <a:xfrm>
            <a:off x="1656947" y="3774402"/>
            <a:ext cx="3162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Info sul film generato dal server salvate in </a:t>
            </a:r>
            <a:r>
              <a:rPr lang="it-IT" sz="1600" dirty="0" err="1"/>
              <a:t>res.json</a:t>
            </a:r>
            <a:r>
              <a:rPr lang="it-I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84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E9B9E-7676-4DDC-86C0-C438A5B6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6" y="269193"/>
            <a:ext cx="5425580" cy="1325563"/>
          </a:xfrm>
        </p:spPr>
        <p:txBody>
          <a:bodyPr/>
          <a:lstStyle/>
          <a:p>
            <a:r>
              <a:rPr lang="it-IT" dirty="0"/>
              <a:t>Google </a:t>
            </a:r>
            <a:r>
              <a:rPr lang="it-IT" dirty="0" err="1"/>
              <a:t>calendar</a:t>
            </a:r>
            <a:r>
              <a:rPr lang="it-IT" dirty="0"/>
              <a:t> </a:t>
            </a:r>
            <a:r>
              <a:rPr lang="it-IT" dirty="0" err="1"/>
              <a:t>OAuth</a:t>
            </a:r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272078B9-2087-4D7F-93AC-A14ACFFA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59" y="341512"/>
            <a:ext cx="5990601" cy="308748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B50A3CE-B72F-40AF-9E4A-1416047F2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58" y="3630963"/>
            <a:ext cx="5990601" cy="288552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A9F5F920-B4CD-4D07-93AB-6B04ACA85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45" y="1594756"/>
            <a:ext cx="961782" cy="725036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A664ADF8-2743-485E-B5BB-2BE7B3937365}"/>
              </a:ext>
            </a:extLst>
          </p:cNvPr>
          <p:cNvSpPr/>
          <p:nvPr/>
        </p:nvSpPr>
        <p:spPr>
          <a:xfrm>
            <a:off x="725370" y="1495609"/>
            <a:ext cx="4658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5493F3D-DBD6-4870-B700-7CC547D4CECA}"/>
              </a:ext>
            </a:extLst>
          </p:cNvPr>
          <p:cNvCxnSpPr/>
          <p:nvPr/>
        </p:nvCxnSpPr>
        <p:spPr>
          <a:xfrm>
            <a:off x="1447222" y="2022796"/>
            <a:ext cx="2625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375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Moodies</vt:lpstr>
      <vt:lpstr>Trakt api call</vt:lpstr>
      <vt:lpstr>Google calendar OAuth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Moodies</dc:title>
  <dc:creator>antonio quinti</dc:creator>
  <cp:lastModifiedBy>antonio quinti</cp:lastModifiedBy>
  <cp:revision>8</cp:revision>
  <dcterms:created xsi:type="dcterms:W3CDTF">2021-06-03T12:45:26Z</dcterms:created>
  <dcterms:modified xsi:type="dcterms:W3CDTF">2021-06-03T22:20:35Z</dcterms:modified>
</cp:coreProperties>
</file>