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"/>
  </p:notesMasterIdLst>
  <p:sldIdLst>
    <p:sldId id="256" r:id="rId2"/>
    <p:sldId id="295" r:id="rId3"/>
    <p:sldId id="309" r:id="rId4"/>
    <p:sldId id="310" r:id="rId5"/>
    <p:sldId id="308" r:id="rId6"/>
    <p:sldId id="294" r:id="rId7"/>
    <p:sldId id="296" r:id="rId8"/>
    <p:sldId id="297" r:id="rId9"/>
    <p:sldId id="298" r:id="rId10"/>
    <p:sldId id="299" r:id="rId11"/>
    <p:sldId id="300" r:id="rId12"/>
    <p:sldId id="306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A5E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E595E-D159-407C-B9B0-D0A723491AE0}" v="1" dt="2024-10-02T19:53:50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9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Bonifacio" userId="c4a8ace6b9010bed" providerId="LiveId" clId="{B5C123CE-8F26-4CD4-AB43-99222462BA11}"/>
    <pc:docChg chg="custSel delSld modSld">
      <pc:chgData name="Davide Bonifacio" userId="c4a8ace6b9010bed" providerId="LiveId" clId="{B5C123CE-8F26-4CD4-AB43-99222462BA11}" dt="2022-07-05T20:12:56.669" v="215" actId="27636"/>
      <pc:docMkLst>
        <pc:docMk/>
      </pc:docMkLst>
      <pc:sldChg chg="modSp mod">
        <pc:chgData name="Davide Bonifacio" userId="c4a8ace6b9010bed" providerId="LiveId" clId="{B5C123CE-8F26-4CD4-AB43-99222462BA11}" dt="2022-07-05T20:12:56.669" v="215" actId="27636"/>
        <pc:sldMkLst>
          <pc:docMk/>
          <pc:sldMk cId="240457493" sldId="256"/>
        </pc:sldMkLst>
        <pc:spChg chg="mod">
          <ac:chgData name="Davide Bonifacio" userId="c4a8ace6b9010bed" providerId="LiveId" clId="{B5C123CE-8F26-4CD4-AB43-99222462BA11}" dt="2022-07-05T20:10:27.211" v="191" actId="20577"/>
          <ac:spMkLst>
            <pc:docMk/>
            <pc:sldMk cId="240457493" sldId="256"/>
            <ac:spMk id="2" creationId="{22B747AF-A42E-58AC-4516-751F76871B78}"/>
          </ac:spMkLst>
        </pc:spChg>
        <pc:spChg chg="mod">
          <ac:chgData name="Davide Bonifacio" userId="c4a8ace6b9010bed" providerId="LiveId" clId="{B5C123CE-8F26-4CD4-AB43-99222462BA11}" dt="2022-07-05T20:12:56.669" v="215" actId="27636"/>
          <ac:spMkLst>
            <pc:docMk/>
            <pc:sldMk cId="240457493" sldId="256"/>
            <ac:spMk id="3" creationId="{5C315311-253E-1DDD-A27A-2C81700A2549}"/>
          </ac:spMkLst>
        </pc:spChg>
      </pc:sldChg>
      <pc:sldChg chg="del">
        <pc:chgData name="Davide Bonifacio" userId="c4a8ace6b9010bed" providerId="LiveId" clId="{B5C123CE-8F26-4CD4-AB43-99222462BA11}" dt="2022-07-05T20:11:02.978" v="213" actId="2696"/>
        <pc:sldMkLst>
          <pc:docMk/>
          <pc:sldMk cId="2279843928" sldId="257"/>
        </pc:sldMkLst>
      </pc:sldChg>
      <pc:sldChg chg="del">
        <pc:chgData name="Davide Bonifacio" userId="c4a8ace6b9010bed" providerId="LiveId" clId="{B5C123CE-8F26-4CD4-AB43-99222462BA11}" dt="2022-07-05T20:11:02.978" v="213" actId="2696"/>
        <pc:sldMkLst>
          <pc:docMk/>
          <pc:sldMk cId="2899603321" sldId="258"/>
        </pc:sldMkLst>
      </pc:sldChg>
      <pc:sldChg chg="del">
        <pc:chgData name="Davide Bonifacio" userId="c4a8ace6b9010bed" providerId="LiveId" clId="{B5C123CE-8F26-4CD4-AB43-99222462BA11}" dt="2022-07-05T20:11:02.978" v="213" actId="2696"/>
        <pc:sldMkLst>
          <pc:docMk/>
          <pc:sldMk cId="2370625290" sldId="259"/>
        </pc:sldMkLst>
      </pc:sldChg>
    </pc:docChg>
  </pc:docChgLst>
  <pc:docChgLst>
    <pc:chgData name="Davide Bonifacio" userId="c4a8ace6b9010bed" providerId="LiveId" clId="{48ABE62A-D186-42BB-9FC5-F355A9857224}"/>
    <pc:docChg chg="modSld">
      <pc:chgData name="Davide Bonifacio" userId="c4a8ace6b9010bed" providerId="LiveId" clId="{48ABE62A-D186-42BB-9FC5-F355A9857224}" dt="2022-07-24T08:56:43.631" v="165" actId="20577"/>
      <pc:docMkLst>
        <pc:docMk/>
      </pc:docMkLst>
      <pc:sldChg chg="modSp mod">
        <pc:chgData name="Davide Bonifacio" userId="c4a8ace6b9010bed" providerId="LiveId" clId="{48ABE62A-D186-42BB-9FC5-F355A9857224}" dt="2022-07-24T08:56:43.631" v="165" actId="20577"/>
        <pc:sldMkLst>
          <pc:docMk/>
          <pc:sldMk cId="240457493" sldId="256"/>
        </pc:sldMkLst>
        <pc:spChg chg="mod">
          <ac:chgData name="Davide Bonifacio" userId="c4a8ace6b9010bed" providerId="LiveId" clId="{48ABE62A-D186-42BB-9FC5-F355A9857224}" dt="2022-07-24T08:54:50.884" v="1" actId="20577"/>
          <ac:spMkLst>
            <pc:docMk/>
            <pc:sldMk cId="240457493" sldId="256"/>
            <ac:spMk id="2" creationId="{22B747AF-A42E-58AC-4516-751F76871B78}"/>
          </ac:spMkLst>
        </pc:spChg>
        <pc:spChg chg="mod">
          <ac:chgData name="Davide Bonifacio" userId="c4a8ace6b9010bed" providerId="LiveId" clId="{48ABE62A-D186-42BB-9FC5-F355A9857224}" dt="2022-07-24T08:56:43.631" v="165" actId="20577"/>
          <ac:spMkLst>
            <pc:docMk/>
            <pc:sldMk cId="240457493" sldId="256"/>
            <ac:spMk id="3" creationId="{5C315311-253E-1DDD-A27A-2C81700A2549}"/>
          </ac:spMkLst>
        </pc:spChg>
      </pc:sldChg>
    </pc:docChg>
  </pc:docChgLst>
  <pc:docChgLst>
    <pc:chgData name="Davide Bonifacio" userId="c4a8ace6b9010bed" providerId="Windows Live" clId="Web-{00D72B93-82E0-45DB-A400-A0CA4075A288}"/>
    <pc:docChg chg="addSld delSld modSld sldOrd">
      <pc:chgData name="Davide Bonifacio" userId="c4a8ace6b9010bed" providerId="Windows Live" clId="Web-{00D72B93-82E0-45DB-A400-A0CA4075A288}" dt="2022-06-13T09:05:17.287" v="929"/>
      <pc:docMkLst>
        <pc:docMk/>
      </pc:docMkLst>
      <pc:sldChg chg="ord">
        <pc:chgData name="Davide Bonifacio" userId="c4a8ace6b9010bed" providerId="Windows Live" clId="Web-{00D72B93-82E0-45DB-A400-A0CA4075A288}" dt="2022-06-13T09:05:17.287" v="929"/>
        <pc:sldMkLst>
          <pc:docMk/>
          <pc:sldMk cId="2758551183" sldId="258"/>
        </pc:sldMkLst>
      </pc:sldChg>
      <pc:sldChg chg="modSp">
        <pc:chgData name="Davide Bonifacio" userId="c4a8ace6b9010bed" providerId="Windows Live" clId="Web-{00D72B93-82E0-45DB-A400-A0CA4075A288}" dt="2022-06-13T08:16:24.879" v="441" actId="1076"/>
        <pc:sldMkLst>
          <pc:docMk/>
          <pc:sldMk cId="3879464071" sldId="262"/>
        </pc:sldMkLst>
        <pc:spChg chg="mod">
          <ac:chgData name="Davide Bonifacio" userId="c4a8ace6b9010bed" providerId="Windows Live" clId="Web-{00D72B93-82E0-45DB-A400-A0CA4075A288}" dt="2022-06-13T08:16:24.879" v="441" actId="1076"/>
          <ac:spMkLst>
            <pc:docMk/>
            <pc:sldMk cId="3879464071" sldId="262"/>
            <ac:spMk id="29" creationId="{B73E7DC5-72D8-F60E-B4B3-C27C9E5CA8AA}"/>
          </ac:spMkLst>
        </pc:spChg>
      </pc:sldChg>
      <pc:sldChg chg="modSp">
        <pc:chgData name="Davide Bonifacio" userId="c4a8ace6b9010bed" providerId="Windows Live" clId="Web-{00D72B93-82E0-45DB-A400-A0CA4075A288}" dt="2022-06-13T08:52:32.628" v="916" actId="20577"/>
        <pc:sldMkLst>
          <pc:docMk/>
          <pc:sldMk cId="4095358603" sldId="265"/>
        </pc:sldMkLst>
        <pc:spChg chg="mod">
          <ac:chgData name="Davide Bonifacio" userId="c4a8ace6b9010bed" providerId="Windows Live" clId="Web-{00D72B93-82E0-45DB-A400-A0CA4075A288}" dt="2022-06-13T08:52:32.628" v="916" actId="20577"/>
          <ac:spMkLst>
            <pc:docMk/>
            <pc:sldMk cId="4095358603" sldId="265"/>
            <ac:spMk id="2" creationId="{22B747AF-A42E-58AC-4516-751F76871B78}"/>
          </ac:spMkLst>
        </pc:spChg>
      </pc:sldChg>
      <pc:sldChg chg="modSp">
        <pc:chgData name="Davide Bonifacio" userId="c4a8ace6b9010bed" providerId="Windows Live" clId="Web-{00D72B93-82E0-45DB-A400-A0CA4075A288}" dt="2022-06-13T08:52:44.144" v="921" actId="20577"/>
        <pc:sldMkLst>
          <pc:docMk/>
          <pc:sldMk cId="4084434666" sldId="266"/>
        </pc:sldMkLst>
        <pc:spChg chg="mod">
          <ac:chgData name="Davide Bonifacio" userId="c4a8ace6b9010bed" providerId="Windows Live" clId="Web-{00D72B93-82E0-45DB-A400-A0CA4075A288}" dt="2022-06-13T08:52:44.144" v="921" actId="20577"/>
          <ac:spMkLst>
            <pc:docMk/>
            <pc:sldMk cId="4084434666" sldId="266"/>
            <ac:spMk id="2" creationId="{22B747AF-A42E-58AC-4516-751F76871B78}"/>
          </ac:spMkLst>
        </pc:spChg>
      </pc:sldChg>
      <pc:sldChg chg="modSp">
        <pc:chgData name="Davide Bonifacio" userId="c4a8ace6b9010bed" providerId="Windows Live" clId="Web-{00D72B93-82E0-45DB-A400-A0CA4075A288}" dt="2022-06-13T08:52:41.535" v="919" actId="20577"/>
        <pc:sldMkLst>
          <pc:docMk/>
          <pc:sldMk cId="1230511642" sldId="267"/>
        </pc:sldMkLst>
        <pc:spChg chg="mod">
          <ac:chgData name="Davide Bonifacio" userId="c4a8ace6b9010bed" providerId="Windows Live" clId="Web-{00D72B93-82E0-45DB-A400-A0CA4075A288}" dt="2022-06-13T08:52:41.535" v="919" actId="20577"/>
          <ac:spMkLst>
            <pc:docMk/>
            <pc:sldMk cId="1230511642" sldId="267"/>
            <ac:spMk id="2" creationId="{22B747AF-A42E-58AC-4516-751F76871B78}"/>
          </ac:spMkLst>
        </pc:spChg>
        <pc:spChg chg="mod">
          <ac:chgData name="Davide Bonifacio" userId="c4a8ace6b9010bed" providerId="Windows Live" clId="Web-{00D72B93-82E0-45DB-A400-A0CA4075A288}" dt="2022-06-13T07:38:33.638" v="40" actId="20577"/>
          <ac:spMkLst>
            <pc:docMk/>
            <pc:sldMk cId="1230511642" sldId="267"/>
            <ac:spMk id="3" creationId="{5C315311-253E-1DDD-A27A-2C81700A2549}"/>
          </ac:spMkLst>
        </pc:spChg>
      </pc:sldChg>
      <pc:sldChg chg="modSp">
        <pc:chgData name="Davide Bonifacio" userId="c4a8ace6b9010bed" providerId="Windows Live" clId="Web-{00D72B93-82E0-45DB-A400-A0CA4075A288}" dt="2022-06-13T08:52:59.677" v="924" actId="20577"/>
        <pc:sldMkLst>
          <pc:docMk/>
          <pc:sldMk cId="1662569958" sldId="268"/>
        </pc:sldMkLst>
        <pc:spChg chg="mod">
          <ac:chgData name="Davide Bonifacio" userId="c4a8ace6b9010bed" providerId="Windows Live" clId="Web-{00D72B93-82E0-45DB-A400-A0CA4075A288}" dt="2022-06-13T08:52:59.677" v="924" actId="20577"/>
          <ac:spMkLst>
            <pc:docMk/>
            <pc:sldMk cId="1662569958" sldId="268"/>
            <ac:spMk id="2" creationId="{22B747AF-A42E-58AC-4516-751F76871B78}"/>
          </ac:spMkLst>
        </pc:spChg>
      </pc:sldChg>
      <pc:sldChg chg="modSp ord">
        <pc:chgData name="Davide Bonifacio" userId="c4a8ace6b9010bed" providerId="Windows Live" clId="Web-{00D72B93-82E0-45DB-A400-A0CA4075A288}" dt="2022-06-13T08:52:29.065" v="915" actId="20577"/>
        <pc:sldMkLst>
          <pc:docMk/>
          <pc:sldMk cId="2215340440" sldId="269"/>
        </pc:sldMkLst>
        <pc:spChg chg="mod">
          <ac:chgData name="Davide Bonifacio" userId="c4a8ace6b9010bed" providerId="Windows Live" clId="Web-{00D72B93-82E0-45DB-A400-A0CA4075A288}" dt="2022-06-13T08:52:29.065" v="915" actId="20577"/>
          <ac:spMkLst>
            <pc:docMk/>
            <pc:sldMk cId="2215340440" sldId="269"/>
            <ac:spMk id="2" creationId="{22B747AF-A42E-58AC-4516-751F76871B78}"/>
          </ac:spMkLst>
        </pc:spChg>
      </pc:sldChg>
      <pc:sldChg chg="addSp delSp modSp add replId addAnim delAnim">
        <pc:chgData name="Davide Bonifacio" userId="c4a8ace6b9010bed" providerId="Windows Live" clId="Web-{00D72B93-82E0-45DB-A400-A0CA4075A288}" dt="2022-06-13T08:52:36.660" v="917" actId="20577"/>
        <pc:sldMkLst>
          <pc:docMk/>
          <pc:sldMk cId="2047092596" sldId="271"/>
        </pc:sldMkLst>
        <pc:spChg chg="mod">
          <ac:chgData name="Davide Bonifacio" userId="c4a8ace6b9010bed" providerId="Windows Live" clId="Web-{00D72B93-82E0-45DB-A400-A0CA4075A288}" dt="2022-06-13T08:52:36.660" v="917" actId="20577"/>
          <ac:spMkLst>
            <pc:docMk/>
            <pc:sldMk cId="2047092596" sldId="271"/>
            <ac:spMk id="2" creationId="{22B747AF-A42E-58AC-4516-751F76871B78}"/>
          </ac:spMkLst>
        </pc:spChg>
        <pc:spChg chg="mod">
          <ac:chgData name="Davide Bonifacio" userId="c4a8ace6b9010bed" providerId="Windows Live" clId="Web-{00D72B93-82E0-45DB-A400-A0CA4075A288}" dt="2022-06-13T08:15:31.969" v="436" actId="20577"/>
          <ac:spMkLst>
            <pc:docMk/>
            <pc:sldMk cId="2047092596" sldId="271"/>
            <ac:spMk id="3" creationId="{5C315311-253E-1DDD-A27A-2C81700A2549}"/>
          </ac:spMkLst>
        </pc:spChg>
        <pc:spChg chg="mod">
          <ac:chgData name="Davide Bonifacio" userId="c4a8ace6b9010bed" providerId="Windows Live" clId="Web-{00D72B93-82E0-45DB-A400-A0CA4075A288}" dt="2022-06-13T08:11:58.096" v="310" actId="20577"/>
          <ac:spMkLst>
            <pc:docMk/>
            <pc:sldMk cId="2047092596" sldId="271"/>
            <ac:spMk id="17" creationId="{50158D04-F822-63B6-AFBE-9750A2132959}"/>
          </ac:spMkLst>
        </pc:spChg>
        <pc:spChg chg="mod">
          <ac:chgData name="Davide Bonifacio" userId="c4a8ace6b9010bed" providerId="Windows Live" clId="Web-{00D72B93-82E0-45DB-A400-A0CA4075A288}" dt="2022-06-13T08:12:03.143" v="313" actId="20577"/>
          <ac:spMkLst>
            <pc:docMk/>
            <pc:sldMk cId="2047092596" sldId="271"/>
            <ac:spMk id="21" creationId="{404A505D-DEE5-ED89-905E-2B51520D46FC}"/>
          </ac:spMkLst>
        </pc:spChg>
        <pc:spChg chg="mod">
          <ac:chgData name="Davide Bonifacio" userId="c4a8ace6b9010bed" providerId="Windows Live" clId="Web-{00D72B93-82E0-45DB-A400-A0CA4075A288}" dt="2022-06-13T08:12:21.613" v="320" actId="20577"/>
          <ac:spMkLst>
            <pc:docMk/>
            <pc:sldMk cId="2047092596" sldId="271"/>
            <ac:spMk id="25" creationId="{CA80BF9A-26DD-B484-C232-D3F20CFF9D6E}"/>
          </ac:spMkLst>
        </pc:spChg>
        <pc:spChg chg="mod">
          <ac:chgData name="Davide Bonifacio" userId="c4a8ace6b9010bed" providerId="Windows Live" clId="Web-{00D72B93-82E0-45DB-A400-A0CA4075A288}" dt="2022-06-13T08:12:30.864" v="323" actId="20577"/>
          <ac:spMkLst>
            <pc:docMk/>
            <pc:sldMk cId="2047092596" sldId="271"/>
            <ac:spMk id="36" creationId="{E269312D-0CA2-4B54-45DC-F4E361319A91}"/>
          </ac:spMkLst>
        </pc:spChg>
        <pc:grpChg chg="add mod">
          <ac:chgData name="Davide Bonifacio" userId="c4a8ace6b9010bed" providerId="Windows Live" clId="Web-{00D72B93-82E0-45DB-A400-A0CA4075A288}" dt="2022-06-13T08:15:47.126" v="437" actId="1076"/>
          <ac:grpSpMkLst>
            <pc:docMk/>
            <pc:sldMk cId="2047092596" sldId="271"/>
            <ac:grpSpMk id="8" creationId="{88A850CE-8EBE-46EE-4160-7A80144CEBA0}"/>
          </ac:grpSpMkLst>
        </pc:grpChg>
        <pc:grpChg chg="add mod">
          <ac:chgData name="Davide Bonifacio" userId="c4a8ace6b9010bed" providerId="Windows Live" clId="Web-{00D72B93-82E0-45DB-A400-A0CA4075A288}" dt="2022-06-13T08:15:47.158" v="438" actId="1076"/>
          <ac:grpSpMkLst>
            <pc:docMk/>
            <pc:sldMk cId="2047092596" sldId="271"/>
            <ac:grpSpMk id="9" creationId="{7CC24F46-4D53-E711-4257-553360754C76}"/>
          </ac:grpSpMkLst>
        </pc:grpChg>
        <pc:grpChg chg="add mod">
          <ac:chgData name="Davide Bonifacio" userId="c4a8ace6b9010bed" providerId="Windows Live" clId="Web-{00D72B93-82E0-45DB-A400-A0CA4075A288}" dt="2022-06-13T08:15:47.173" v="439" actId="1076"/>
          <ac:grpSpMkLst>
            <pc:docMk/>
            <pc:sldMk cId="2047092596" sldId="271"/>
            <ac:grpSpMk id="10" creationId="{8C434AA3-5FD5-9C40-772B-89BB0E81594D}"/>
          </ac:grpSpMkLst>
        </pc:grpChg>
        <pc:grpChg chg="add mod">
          <ac:chgData name="Davide Bonifacio" userId="c4a8ace6b9010bed" providerId="Windows Live" clId="Web-{00D72B93-82E0-45DB-A400-A0CA4075A288}" dt="2022-06-13T08:15:47.189" v="440" actId="1076"/>
          <ac:grpSpMkLst>
            <pc:docMk/>
            <pc:sldMk cId="2047092596" sldId="271"/>
            <ac:grpSpMk id="11" creationId="{0FD2AE40-C152-6F26-91F5-03FB2B4177B7}"/>
          </ac:grpSpMkLst>
        </pc:grpChg>
        <pc:grpChg chg="add del">
          <ac:chgData name="Davide Bonifacio" userId="c4a8ace6b9010bed" providerId="Windows Live" clId="Web-{00D72B93-82E0-45DB-A400-A0CA4075A288}" dt="2022-06-13T08:14:14.948" v="374"/>
          <ac:grpSpMkLst>
            <pc:docMk/>
            <pc:sldMk cId="2047092596" sldId="271"/>
            <ac:grpSpMk id="12" creationId="{3C428C9C-929B-FBA9-3690-DA18ACF4CCA7}"/>
          </ac:grpSpMkLst>
        </pc:grpChg>
        <pc:grpChg chg="add del">
          <ac:chgData name="Davide Bonifacio" userId="c4a8ace6b9010bed" providerId="Windows Live" clId="Web-{00D72B93-82E0-45DB-A400-A0CA4075A288}" dt="2022-06-13T08:14:14.948" v="373"/>
          <ac:grpSpMkLst>
            <pc:docMk/>
            <pc:sldMk cId="2047092596" sldId="271"/>
            <ac:grpSpMk id="13" creationId="{F8A95114-5BBB-A39F-292A-987AADA889AD}"/>
          </ac:grpSpMkLst>
        </pc:grpChg>
        <pc:grpChg chg="add del">
          <ac:chgData name="Davide Bonifacio" userId="c4a8ace6b9010bed" providerId="Windows Live" clId="Web-{00D72B93-82E0-45DB-A400-A0CA4075A288}" dt="2022-06-13T08:14:14.948" v="372"/>
          <ac:grpSpMkLst>
            <pc:docMk/>
            <pc:sldMk cId="2047092596" sldId="271"/>
            <ac:grpSpMk id="14" creationId="{C4490E31-07C7-854C-128D-4757DDBE83A7}"/>
          </ac:grpSpMkLst>
        </pc:grpChg>
        <pc:grpChg chg="add del">
          <ac:chgData name="Davide Bonifacio" userId="c4a8ace6b9010bed" providerId="Windows Live" clId="Web-{00D72B93-82E0-45DB-A400-A0CA4075A288}" dt="2022-06-13T08:14:14.948" v="371"/>
          <ac:grpSpMkLst>
            <pc:docMk/>
            <pc:sldMk cId="2047092596" sldId="271"/>
            <ac:grpSpMk id="18" creationId="{3E74D673-446E-CE01-835B-CD4C4CB0F621}"/>
          </ac:grpSpMkLst>
        </pc:grpChg>
        <pc:graphicFrameChg chg="add del mod">
          <ac:chgData name="Davide Bonifacio" userId="c4a8ace6b9010bed" providerId="Windows Live" clId="Web-{00D72B93-82E0-45DB-A400-A0CA4075A288}" dt="2022-06-13T07:44:47.553" v="61"/>
          <ac:graphicFrameMkLst>
            <pc:docMk/>
            <pc:sldMk cId="2047092596" sldId="271"/>
            <ac:graphicFrameMk id="5" creationId="{9DDF8CF2-D7E6-56A7-1CE7-C9411D092AA9}"/>
          </ac:graphicFrameMkLst>
        </pc:graphicFrameChg>
        <pc:graphicFrameChg chg="add del mod">
          <ac:chgData name="Davide Bonifacio" userId="c4a8ace6b9010bed" providerId="Windows Live" clId="Web-{00D72B93-82E0-45DB-A400-A0CA4075A288}" dt="2022-06-13T07:44:53.054" v="63"/>
          <ac:graphicFrameMkLst>
            <pc:docMk/>
            <pc:sldMk cId="2047092596" sldId="271"/>
            <ac:graphicFrameMk id="7" creationId="{6F220741-776C-2624-2912-0C29A442604C}"/>
          </ac:graphicFrameMkLst>
        </pc:graphicFrameChg>
        <pc:picChg chg="del">
          <ac:chgData name="Davide Bonifacio" userId="c4a8ace6b9010bed" providerId="Windows Live" clId="Web-{00D72B93-82E0-45DB-A400-A0CA4075A288}" dt="2022-06-13T08:10:45.216" v="293"/>
          <ac:picMkLst>
            <pc:docMk/>
            <pc:sldMk cId="2047092596" sldId="271"/>
            <ac:picMk id="30" creationId="{D47D9E69-F629-10AB-44F4-6AE73F6CDE13}"/>
          </ac:picMkLst>
        </pc:picChg>
      </pc:sldChg>
      <pc:sldChg chg="addSp delSp new del addAnim delAnim">
        <pc:chgData name="Davide Bonifacio" userId="c4a8ace6b9010bed" providerId="Windows Live" clId="Web-{00D72B93-82E0-45DB-A400-A0CA4075A288}" dt="2022-06-13T08:19:00.326" v="481"/>
        <pc:sldMkLst>
          <pc:docMk/>
          <pc:sldMk cId="689014857" sldId="272"/>
        </pc:sldMkLst>
        <pc:spChg chg="del">
          <ac:chgData name="Davide Bonifacio" userId="c4a8ace6b9010bed" providerId="Windows Live" clId="Web-{00D72B93-82E0-45DB-A400-A0CA4075A288}" dt="2022-06-13T08:18:52.763" v="462"/>
          <ac:spMkLst>
            <pc:docMk/>
            <pc:sldMk cId="689014857" sldId="272"/>
            <ac:spMk id="2" creationId="{B5F8482F-CD41-44E6-8E4C-387DE5CEEA75}"/>
          </ac:spMkLst>
        </pc:spChg>
        <pc:spChg chg="del">
          <ac:chgData name="Davide Bonifacio" userId="c4a8ace6b9010bed" providerId="Windows Live" clId="Web-{00D72B93-82E0-45DB-A400-A0CA4075A288}" dt="2022-06-13T08:18:52.763" v="461"/>
          <ac:spMkLst>
            <pc:docMk/>
            <pc:sldMk cId="689014857" sldId="272"/>
            <ac:spMk id="3" creationId="{B728260B-85A6-1C82-97F8-8D6A46A4D7E4}"/>
          </ac:spMkLst>
        </pc:spChg>
        <pc:spChg chg="add del">
          <ac:chgData name="Davide Bonifacio" userId="c4a8ace6b9010bed" providerId="Windows Live" clId="Web-{00D72B93-82E0-45DB-A400-A0CA4075A288}" dt="2022-06-13T08:18:50.779" v="458"/>
          <ac:spMkLst>
            <pc:docMk/>
            <pc:sldMk cId="689014857" sldId="272"/>
            <ac:spMk id="13" creationId="{4EC4658E-0B4E-3324-DA3F-EBE5B069F5D9}"/>
          </ac:spMkLst>
        </pc:spChg>
        <pc:spChg chg="add del">
          <ac:chgData name="Davide Bonifacio" userId="c4a8ace6b9010bed" providerId="Windows Live" clId="Web-{00D72B93-82E0-45DB-A400-A0CA4075A288}" dt="2022-06-13T08:18:50.779" v="457"/>
          <ac:spMkLst>
            <pc:docMk/>
            <pc:sldMk cId="689014857" sldId="272"/>
            <ac:spMk id="15" creationId="{E72F79D4-1062-0DA3-84DE-BAFC1277528F}"/>
          </ac:spMkLst>
        </pc:spChg>
        <pc:spChg chg="add del">
          <ac:chgData name="Davide Bonifacio" userId="c4a8ace6b9010bed" providerId="Windows Live" clId="Web-{00D72B93-82E0-45DB-A400-A0CA4075A288}" dt="2022-06-13T08:18:50.779" v="456"/>
          <ac:spMkLst>
            <pc:docMk/>
            <pc:sldMk cId="689014857" sldId="272"/>
            <ac:spMk id="17" creationId="{62194B1B-9A05-9B18-C043-05189CEF5F7F}"/>
          </ac:spMkLst>
        </pc:spChg>
        <pc:spChg chg="add del">
          <ac:chgData name="Davide Bonifacio" userId="c4a8ace6b9010bed" providerId="Windows Live" clId="Web-{00D72B93-82E0-45DB-A400-A0CA4075A288}" dt="2022-06-13T08:18:50.779" v="455"/>
          <ac:spMkLst>
            <pc:docMk/>
            <pc:sldMk cId="689014857" sldId="272"/>
            <ac:spMk id="19" creationId="{E7A3BEA1-24E4-7A6A-2772-B0FB656180A0}"/>
          </ac:spMkLst>
        </pc:spChg>
        <pc:spChg chg="add del">
          <ac:chgData name="Davide Bonifacio" userId="c4a8ace6b9010bed" providerId="Windows Live" clId="Web-{00D72B93-82E0-45DB-A400-A0CA4075A288}" dt="2022-06-13T08:18:50.779" v="452"/>
          <ac:spMkLst>
            <pc:docMk/>
            <pc:sldMk cId="689014857" sldId="272"/>
            <ac:spMk id="25" creationId="{F1CFC07C-B81C-C2E8-1036-3824D14DA1EF}"/>
          </ac:spMkLst>
        </pc:spChg>
        <pc:spChg chg="add del">
          <ac:chgData name="Davide Bonifacio" userId="c4a8ace6b9010bed" providerId="Windows Live" clId="Web-{00D72B93-82E0-45DB-A400-A0CA4075A288}" dt="2022-06-13T08:18:57.092" v="478"/>
          <ac:spMkLst>
            <pc:docMk/>
            <pc:sldMk cId="689014857" sldId="272"/>
            <ac:spMk id="35" creationId="{4C5E3DEA-F485-7B37-06FE-0895D115E848}"/>
          </ac:spMkLst>
        </pc:spChg>
        <pc:spChg chg="add del">
          <ac:chgData name="Davide Bonifacio" userId="c4a8ace6b9010bed" providerId="Windows Live" clId="Web-{00D72B93-82E0-45DB-A400-A0CA4075A288}" dt="2022-06-13T08:18:57.092" v="477"/>
          <ac:spMkLst>
            <pc:docMk/>
            <pc:sldMk cId="689014857" sldId="272"/>
            <ac:spMk id="37" creationId="{41D6C983-F8D6-DF00-59AE-4E31B2957548}"/>
          </ac:spMkLst>
        </pc:spChg>
        <pc:spChg chg="add del">
          <ac:chgData name="Davide Bonifacio" userId="c4a8ace6b9010bed" providerId="Windows Live" clId="Web-{00D72B93-82E0-45DB-A400-A0CA4075A288}" dt="2022-06-13T08:18:57.092" v="476"/>
          <ac:spMkLst>
            <pc:docMk/>
            <pc:sldMk cId="689014857" sldId="272"/>
            <ac:spMk id="39" creationId="{45C280D4-26E4-D41F-E6D8-737D11A049D6}"/>
          </ac:spMkLst>
        </pc:spChg>
        <pc:spChg chg="add del">
          <ac:chgData name="Davide Bonifacio" userId="c4a8ace6b9010bed" providerId="Windows Live" clId="Web-{00D72B93-82E0-45DB-A400-A0CA4075A288}" dt="2022-06-13T08:18:57.092" v="475"/>
          <ac:spMkLst>
            <pc:docMk/>
            <pc:sldMk cId="689014857" sldId="272"/>
            <ac:spMk id="41" creationId="{3B967F1E-F93B-8777-FA44-9833A771121A}"/>
          </ac:spMkLst>
        </pc:spChg>
        <pc:spChg chg="add del">
          <ac:chgData name="Davide Bonifacio" userId="c4a8ace6b9010bed" providerId="Windows Live" clId="Web-{00D72B93-82E0-45DB-A400-A0CA4075A288}" dt="2022-06-13T08:18:57.076" v="472"/>
          <ac:spMkLst>
            <pc:docMk/>
            <pc:sldMk cId="689014857" sldId="272"/>
            <ac:spMk id="47" creationId="{6F09451D-6278-F7B2-9CB5-D617F55CD025}"/>
          </ac:spMkLst>
        </pc:spChg>
        <pc:grpChg chg="add del">
          <ac:chgData name="Davide Bonifacio" userId="c4a8ace6b9010bed" providerId="Windows Live" clId="Web-{00D72B93-82E0-45DB-A400-A0CA4075A288}" dt="2022-06-13T08:18:50.779" v="460"/>
          <ac:grpSpMkLst>
            <pc:docMk/>
            <pc:sldMk cId="689014857" sldId="272"/>
            <ac:grpSpMk id="7" creationId="{EB18F7CE-E9F7-D314-D153-21266B5D402F}"/>
          </ac:grpSpMkLst>
        </pc:grpChg>
        <pc:grpChg chg="add del">
          <ac:chgData name="Davide Bonifacio" userId="c4a8ace6b9010bed" providerId="Windows Live" clId="Web-{00D72B93-82E0-45DB-A400-A0CA4075A288}" dt="2022-06-13T08:18:50.779" v="459"/>
          <ac:grpSpMkLst>
            <pc:docMk/>
            <pc:sldMk cId="689014857" sldId="272"/>
            <ac:grpSpMk id="11" creationId="{252E0B97-E1AC-A314-5EF7-6BD4CFB21D3E}"/>
          </ac:grpSpMkLst>
        </pc:grpChg>
        <pc:grpChg chg="add del">
          <ac:chgData name="Davide Bonifacio" userId="c4a8ace6b9010bed" providerId="Windows Live" clId="Web-{00D72B93-82E0-45DB-A400-A0CA4075A288}" dt="2022-06-13T08:18:57.092" v="480"/>
          <ac:grpSpMkLst>
            <pc:docMk/>
            <pc:sldMk cId="689014857" sldId="272"/>
            <ac:grpSpMk id="29" creationId="{2AD9E3C9-78AF-150E-1E29-57E5298C0C36}"/>
          </ac:grpSpMkLst>
        </pc:grpChg>
        <pc:grpChg chg="add del">
          <ac:chgData name="Davide Bonifacio" userId="c4a8ace6b9010bed" providerId="Windows Live" clId="Web-{00D72B93-82E0-45DB-A400-A0CA4075A288}" dt="2022-06-13T08:18:57.092" v="479"/>
          <ac:grpSpMkLst>
            <pc:docMk/>
            <pc:sldMk cId="689014857" sldId="272"/>
            <ac:grpSpMk id="33" creationId="{0D459D22-4648-008A-3107-88B3749D1A3D}"/>
          </ac:grpSpMkLst>
        </pc:grpChg>
        <pc:cxnChg chg="add del">
          <ac:chgData name="Davide Bonifacio" userId="c4a8ace6b9010bed" providerId="Windows Live" clId="Web-{00D72B93-82E0-45DB-A400-A0CA4075A288}" dt="2022-06-13T08:18:50.779" v="454"/>
          <ac:cxnSpMkLst>
            <pc:docMk/>
            <pc:sldMk cId="689014857" sldId="272"/>
            <ac:cxnSpMk id="21" creationId="{27E66F96-03D0-5E6F-A4CE-3C7753DA8FCB}"/>
          </ac:cxnSpMkLst>
        </pc:cxnChg>
        <pc:cxnChg chg="add del">
          <ac:chgData name="Davide Bonifacio" userId="c4a8ace6b9010bed" providerId="Windows Live" clId="Web-{00D72B93-82E0-45DB-A400-A0CA4075A288}" dt="2022-06-13T08:18:50.779" v="453"/>
          <ac:cxnSpMkLst>
            <pc:docMk/>
            <pc:sldMk cId="689014857" sldId="272"/>
            <ac:cxnSpMk id="23" creationId="{682F6AC5-1689-C9B1-DEED-7536CBCA861F}"/>
          </ac:cxnSpMkLst>
        </pc:cxnChg>
        <pc:cxnChg chg="add del">
          <ac:chgData name="Davide Bonifacio" userId="c4a8ace6b9010bed" providerId="Windows Live" clId="Web-{00D72B93-82E0-45DB-A400-A0CA4075A288}" dt="2022-06-13T08:18:57.092" v="474"/>
          <ac:cxnSpMkLst>
            <pc:docMk/>
            <pc:sldMk cId="689014857" sldId="272"/>
            <ac:cxnSpMk id="43" creationId="{E15AE76B-4D02-4B8E-F758-9E90AC341249}"/>
          </ac:cxnSpMkLst>
        </pc:cxnChg>
        <pc:cxnChg chg="add del">
          <ac:chgData name="Davide Bonifacio" userId="c4a8ace6b9010bed" providerId="Windows Live" clId="Web-{00D72B93-82E0-45DB-A400-A0CA4075A288}" dt="2022-06-13T08:18:57.076" v="473"/>
          <ac:cxnSpMkLst>
            <pc:docMk/>
            <pc:sldMk cId="689014857" sldId="272"/>
            <ac:cxnSpMk id="45" creationId="{1E908587-D9BE-489F-B6CA-66092FCBBAAC}"/>
          </ac:cxnSpMkLst>
        </pc:cxnChg>
      </pc:sldChg>
      <pc:sldChg chg="addSp delSp modSp add replId addAnim delAnim">
        <pc:chgData name="Davide Bonifacio" userId="c4a8ace6b9010bed" providerId="Windows Live" clId="Web-{00D72B93-82E0-45DB-A400-A0CA4075A288}" dt="2022-06-13T08:46:03.369" v="824" actId="1076"/>
        <pc:sldMkLst>
          <pc:docMk/>
          <pc:sldMk cId="2754708477" sldId="272"/>
        </pc:sldMkLst>
        <pc:spChg chg="mod">
          <ac:chgData name="Davide Bonifacio" userId="c4a8ace6b9010bed" providerId="Windows Live" clId="Web-{00D72B93-82E0-45DB-A400-A0CA4075A288}" dt="2022-06-13T08:19:36.125" v="539" actId="1076"/>
          <ac:spMkLst>
            <pc:docMk/>
            <pc:sldMk cId="2754708477" sldId="272"/>
            <ac:spMk id="2" creationId="{29C3FD52-7D49-AECE-E9A8-B4C3D936D0BB}"/>
          </ac:spMkLst>
        </pc:spChg>
        <pc:spChg chg="del">
          <ac:chgData name="Davide Bonifacio" userId="c4a8ace6b9010bed" providerId="Windows Live" clId="Web-{00D72B93-82E0-45DB-A400-A0CA4075A288}" dt="2022-06-13T08:19:08.186" v="504"/>
          <ac:spMkLst>
            <pc:docMk/>
            <pc:sldMk cId="2754708477" sldId="272"/>
            <ac:spMk id="15" creationId="{2CD7ECC1-37F0-B3E0-FEEF-5249D3A63FDC}"/>
          </ac:spMkLst>
        </pc:spChg>
        <pc:spChg chg="del">
          <ac:chgData name="Davide Bonifacio" userId="c4a8ace6b9010bed" providerId="Windows Live" clId="Web-{00D72B93-82E0-45DB-A400-A0CA4075A288}" dt="2022-06-13T08:19:08.186" v="503"/>
          <ac:spMkLst>
            <pc:docMk/>
            <pc:sldMk cId="2754708477" sldId="272"/>
            <ac:spMk id="18" creationId="{22E3EF62-6D74-CEAF-0C44-099AA7D18EDC}"/>
          </ac:spMkLst>
        </pc:spChg>
        <pc:spChg chg="del">
          <ac:chgData name="Davide Bonifacio" userId="c4a8ace6b9010bed" providerId="Windows Live" clId="Web-{00D72B93-82E0-45DB-A400-A0CA4075A288}" dt="2022-06-13T08:19:08.186" v="502"/>
          <ac:spMkLst>
            <pc:docMk/>
            <pc:sldMk cId="2754708477" sldId="272"/>
            <ac:spMk id="19" creationId="{6D3FAAAC-DAB3-2BFB-1CF6-A7C760D0C3FA}"/>
          </ac:spMkLst>
        </pc:spChg>
        <pc:spChg chg="del">
          <ac:chgData name="Davide Bonifacio" userId="c4a8ace6b9010bed" providerId="Windows Live" clId="Web-{00D72B93-82E0-45DB-A400-A0CA4075A288}" dt="2022-06-13T08:19:08.186" v="501"/>
          <ac:spMkLst>
            <pc:docMk/>
            <pc:sldMk cId="2754708477" sldId="272"/>
            <ac:spMk id="20" creationId="{3D3A66BD-D13E-3987-E6AE-8E05D04C2C91}"/>
          </ac:spMkLst>
        </pc:spChg>
        <pc:spChg chg="del">
          <ac:chgData name="Davide Bonifacio" userId="c4a8ace6b9010bed" providerId="Windows Live" clId="Web-{00D72B93-82E0-45DB-A400-A0CA4075A288}" dt="2022-06-13T08:19:08.186" v="499"/>
          <ac:spMkLst>
            <pc:docMk/>
            <pc:sldMk cId="2754708477" sldId="272"/>
            <ac:spMk id="25" creationId="{18A62A52-67C5-BD83-EF06-76435E68BEF4}"/>
          </ac:spMkLst>
        </pc:spChg>
        <pc:spChg chg="del">
          <ac:chgData name="Davide Bonifacio" userId="c4a8ace6b9010bed" providerId="Windows Live" clId="Web-{00D72B93-82E0-45DB-A400-A0CA4075A288}" dt="2022-06-13T08:19:08.186" v="498"/>
          <ac:spMkLst>
            <pc:docMk/>
            <pc:sldMk cId="2754708477" sldId="272"/>
            <ac:spMk id="26" creationId="{B5007F14-FEDF-9F5A-ED42-A354528BAB0C}"/>
          </ac:spMkLst>
        </pc:spChg>
        <pc:spChg chg="del">
          <ac:chgData name="Davide Bonifacio" userId="c4a8ace6b9010bed" providerId="Windows Live" clId="Web-{00D72B93-82E0-45DB-A400-A0CA4075A288}" dt="2022-06-13T08:19:08.186" v="497"/>
          <ac:spMkLst>
            <pc:docMk/>
            <pc:sldMk cId="2754708477" sldId="272"/>
            <ac:spMk id="27" creationId="{1E70C415-3B02-A9F5-F20D-F943238E73D6}"/>
          </ac:spMkLst>
        </pc:spChg>
        <pc:spChg chg="del">
          <ac:chgData name="Davide Bonifacio" userId="c4a8ace6b9010bed" providerId="Windows Live" clId="Web-{00D72B93-82E0-45DB-A400-A0CA4075A288}" dt="2022-06-13T08:19:08.171" v="496"/>
          <ac:spMkLst>
            <pc:docMk/>
            <pc:sldMk cId="2754708477" sldId="272"/>
            <ac:spMk id="28" creationId="{F45A34B5-DC0C-1F61-9B1B-5B0011FE15E8}"/>
          </ac:spMkLst>
        </pc:spChg>
        <pc:spChg chg="mod">
          <ac:chgData name="Davide Bonifacio" userId="c4a8ace6b9010bed" providerId="Windows Live" clId="Web-{00D72B93-82E0-45DB-A400-A0CA4075A288}" dt="2022-06-13T08:20:06.893" v="551" actId="14100"/>
          <ac:spMkLst>
            <pc:docMk/>
            <pc:sldMk cId="2754708477" sldId="272"/>
            <ac:spMk id="31" creationId="{57E871AE-1669-6DB3-4E19-A2A8C40F51A7}"/>
          </ac:spMkLst>
        </pc:spChg>
        <pc:spChg chg="mod">
          <ac:chgData name="Davide Bonifacio" userId="c4a8ace6b9010bed" providerId="Windows Live" clId="Web-{00D72B93-82E0-45DB-A400-A0CA4075A288}" dt="2022-06-13T08:20:14.269" v="555" actId="1076"/>
          <ac:spMkLst>
            <pc:docMk/>
            <pc:sldMk cId="2754708477" sldId="272"/>
            <ac:spMk id="32" creationId="{8FD0A606-A7F2-91F2-1C30-7AE43EE85CE8}"/>
          </ac:spMkLst>
        </pc:spChg>
        <pc:spChg chg="del">
          <ac:chgData name="Davide Bonifacio" userId="c4a8ace6b9010bed" providerId="Windows Live" clId="Web-{00D72B93-82E0-45DB-A400-A0CA4075A288}" dt="2022-06-13T08:19:08.171" v="494"/>
          <ac:spMkLst>
            <pc:docMk/>
            <pc:sldMk cId="2754708477" sldId="272"/>
            <ac:spMk id="34" creationId="{874B27F9-FBFB-292C-F04C-B0D5873CC435}"/>
          </ac:spMkLst>
        </pc:spChg>
        <pc:spChg chg="del">
          <ac:chgData name="Davide Bonifacio" userId="c4a8ace6b9010bed" providerId="Windows Live" clId="Web-{00D72B93-82E0-45DB-A400-A0CA4075A288}" dt="2022-06-13T08:19:08.171" v="491"/>
          <ac:spMkLst>
            <pc:docMk/>
            <pc:sldMk cId="2754708477" sldId="272"/>
            <ac:spMk id="37" creationId="{578461D7-C74B-EBAF-877A-857659F36135}"/>
          </ac:spMkLst>
        </pc:spChg>
        <pc:spChg chg="mod">
          <ac:chgData name="Davide Bonifacio" userId="c4a8ace6b9010bed" providerId="Windows Live" clId="Web-{00D72B93-82E0-45DB-A400-A0CA4075A288}" dt="2022-06-13T08:20:26.957" v="559" actId="20577"/>
          <ac:spMkLst>
            <pc:docMk/>
            <pc:sldMk cId="2754708477" sldId="272"/>
            <ac:spMk id="39" creationId="{EEC648DB-AA0E-3E67-BFC1-6E1D6AE3D45D}"/>
          </ac:spMkLst>
        </pc:spChg>
        <pc:spChg chg="del">
          <ac:chgData name="Davide Bonifacio" userId="c4a8ace6b9010bed" providerId="Windows Live" clId="Web-{00D72B93-82E0-45DB-A400-A0CA4075A288}" dt="2022-06-13T08:19:08.171" v="486"/>
          <ac:spMkLst>
            <pc:docMk/>
            <pc:sldMk cId="2754708477" sldId="272"/>
            <ac:spMk id="44" creationId="{0C7DA8F5-4775-1AAD-1BB3-700372F8E545}"/>
          </ac:spMkLst>
        </pc:spChg>
        <pc:spChg chg="del">
          <ac:chgData name="Davide Bonifacio" userId="c4a8ace6b9010bed" providerId="Windows Live" clId="Web-{00D72B93-82E0-45DB-A400-A0CA4075A288}" dt="2022-06-13T08:19:08.155" v="485"/>
          <ac:spMkLst>
            <pc:docMk/>
            <pc:sldMk cId="2754708477" sldId="272"/>
            <ac:spMk id="45" creationId="{9D1D8F15-4120-F585-A7C4-CA4B845D834D}"/>
          </ac:spMkLst>
        </pc:spChg>
        <pc:spChg chg="del">
          <ac:chgData name="Davide Bonifacio" userId="c4a8ace6b9010bed" providerId="Windows Live" clId="Web-{00D72B93-82E0-45DB-A400-A0CA4075A288}" dt="2022-06-13T08:19:08.155" v="484"/>
          <ac:spMkLst>
            <pc:docMk/>
            <pc:sldMk cId="2754708477" sldId="272"/>
            <ac:spMk id="47" creationId="{BDC88FDF-C4C2-0918-BB17-2AA543569CD8}"/>
          </ac:spMkLst>
        </pc:spChg>
        <pc:spChg chg="mod">
          <ac:chgData name="Davide Bonifacio" userId="c4a8ace6b9010bed" providerId="Windows Live" clId="Web-{00D72B93-82E0-45DB-A400-A0CA4075A288}" dt="2022-06-13T08:28:45.223" v="676" actId="1076"/>
          <ac:spMkLst>
            <pc:docMk/>
            <pc:sldMk cId="2754708477" sldId="272"/>
            <ac:spMk id="50" creationId="{2734D540-E61A-F69E-3016-15CECFEF7FCD}"/>
          </ac:spMkLst>
        </pc:spChg>
        <pc:spChg chg="mod">
          <ac:chgData name="Davide Bonifacio" userId="c4a8ace6b9010bed" providerId="Windows Live" clId="Web-{00D72B93-82E0-45DB-A400-A0CA4075A288}" dt="2022-06-13T08:28:38.192" v="674" actId="1076"/>
          <ac:spMkLst>
            <pc:docMk/>
            <pc:sldMk cId="2754708477" sldId="272"/>
            <ac:spMk id="53" creationId="{72875718-00CA-EF69-017D-560F83BB8C7A}"/>
          </ac:spMkLst>
        </pc:spChg>
        <pc:spChg chg="mod">
          <ac:chgData name="Davide Bonifacio" userId="c4a8ace6b9010bed" providerId="Windows Live" clId="Web-{00D72B93-82E0-45DB-A400-A0CA4075A288}" dt="2022-06-13T08:28:42.536" v="675" actId="1076"/>
          <ac:spMkLst>
            <pc:docMk/>
            <pc:sldMk cId="2754708477" sldId="272"/>
            <ac:spMk id="56" creationId="{D860C7A8-A8FA-887D-5DCC-7B4B46897F68}"/>
          </ac:spMkLst>
        </pc:spChg>
        <pc:spChg chg="mod">
          <ac:chgData name="Davide Bonifacio" userId="c4a8ace6b9010bed" providerId="Windows Live" clId="Web-{00D72B93-82E0-45DB-A400-A0CA4075A288}" dt="2022-06-13T08:21:55.634" v="609" actId="20577"/>
          <ac:spMkLst>
            <pc:docMk/>
            <pc:sldMk cId="2754708477" sldId="272"/>
            <ac:spMk id="59" creationId="{BC1BA059-775A-DFE9-DA98-80045047DD20}"/>
          </ac:spMkLst>
        </pc:spChg>
        <pc:spChg chg="mod">
          <ac:chgData name="Davide Bonifacio" userId="c4a8ace6b9010bed" providerId="Windows Live" clId="Web-{00D72B93-82E0-45DB-A400-A0CA4075A288}" dt="2022-06-13T08:28:48.817" v="677" actId="1076"/>
          <ac:spMkLst>
            <pc:docMk/>
            <pc:sldMk cId="2754708477" sldId="272"/>
            <ac:spMk id="62" creationId="{E6BD8B3F-B45C-3633-BE70-A4998D870BC4}"/>
          </ac:spMkLst>
        </pc:spChg>
        <pc:spChg chg="mod">
          <ac:chgData name="Davide Bonifacio" userId="c4a8ace6b9010bed" providerId="Windows Live" clId="Web-{00D72B93-82E0-45DB-A400-A0CA4075A288}" dt="2022-06-13T08:22:32.434" v="629" actId="1076"/>
          <ac:spMkLst>
            <pc:docMk/>
            <pc:sldMk cId="2754708477" sldId="272"/>
            <ac:spMk id="64" creationId="{A408993C-5207-B806-851E-E207B22B2B25}"/>
          </ac:spMkLst>
        </pc:spChg>
        <pc:spChg chg="mod">
          <ac:chgData name="Davide Bonifacio" userId="c4a8ace6b9010bed" providerId="Windows Live" clId="Web-{00D72B93-82E0-45DB-A400-A0CA4075A288}" dt="2022-06-13T08:22:45.435" v="634" actId="20577"/>
          <ac:spMkLst>
            <pc:docMk/>
            <pc:sldMk cId="2754708477" sldId="272"/>
            <ac:spMk id="65" creationId="{A5AD1236-AB93-467A-E012-2D5B98967ED8}"/>
          </ac:spMkLst>
        </pc:spChg>
        <pc:spChg chg="mod">
          <ac:chgData name="Davide Bonifacio" userId="c4a8ace6b9010bed" providerId="Windows Live" clId="Web-{00D72B93-82E0-45DB-A400-A0CA4075A288}" dt="2022-06-13T08:28:22.378" v="673" actId="1076"/>
          <ac:spMkLst>
            <pc:docMk/>
            <pc:sldMk cId="2754708477" sldId="272"/>
            <ac:spMk id="68" creationId="{1A466B9F-BFAA-9CC8-CB6D-CD8A245AA4EB}"/>
          </ac:spMkLst>
        </pc:spChg>
        <pc:grpChg chg="add mod">
          <ac:chgData name="Davide Bonifacio" userId="c4a8ace6b9010bed" providerId="Windows Live" clId="Web-{00D72B93-82E0-45DB-A400-A0CA4075A288}" dt="2022-06-13T08:29:00.568" v="679" actId="1076"/>
          <ac:grpSpMkLst>
            <pc:docMk/>
            <pc:sldMk cId="2754708477" sldId="272"/>
            <ac:grpSpMk id="3" creationId="{A9D6AB39-7297-7EF5-36FC-7069B09EECCC}"/>
          </ac:grpSpMkLst>
        </pc:grpChg>
        <pc:grpChg chg="add mod">
          <ac:chgData name="Davide Bonifacio" userId="c4a8ace6b9010bed" providerId="Windows Live" clId="Web-{00D72B93-82E0-45DB-A400-A0CA4075A288}" dt="2022-06-13T08:29:00.584" v="680" actId="1076"/>
          <ac:grpSpMkLst>
            <pc:docMk/>
            <pc:sldMk cId="2754708477" sldId="272"/>
            <ac:grpSpMk id="5" creationId="{9E29EB95-E61C-E502-4887-5C931F152140}"/>
          </ac:grpSpMkLst>
        </pc:grpChg>
        <pc:grpChg chg="add mod">
          <ac:chgData name="Davide Bonifacio" userId="c4a8ace6b9010bed" providerId="Windows Live" clId="Web-{00D72B93-82E0-45DB-A400-A0CA4075A288}" dt="2022-06-13T08:29:19.929" v="691" actId="1076"/>
          <ac:grpSpMkLst>
            <pc:docMk/>
            <pc:sldMk cId="2754708477" sldId="272"/>
            <ac:grpSpMk id="6" creationId="{0B9A766C-6202-2BB8-FB80-473541A8C126}"/>
          </ac:grpSpMkLst>
        </pc:grpChg>
        <pc:grpChg chg="add mod">
          <ac:chgData name="Davide Bonifacio" userId="c4a8ace6b9010bed" providerId="Windows Live" clId="Web-{00D72B93-82E0-45DB-A400-A0CA4075A288}" dt="2022-06-13T08:29:27.976" v="693" actId="1076"/>
          <ac:grpSpMkLst>
            <pc:docMk/>
            <pc:sldMk cId="2754708477" sldId="272"/>
            <ac:grpSpMk id="8" creationId="{5CAC6715-8780-6981-E31B-69BE9C3B0CE3}"/>
          </ac:grpSpMkLst>
        </pc:grpChg>
        <pc:grpChg chg="add mod">
          <ac:chgData name="Davide Bonifacio" userId="c4a8ace6b9010bed" providerId="Windows Live" clId="Web-{00D72B93-82E0-45DB-A400-A0CA4075A288}" dt="2022-06-13T08:29:00.646" v="684" actId="1076"/>
          <ac:grpSpMkLst>
            <pc:docMk/>
            <pc:sldMk cId="2754708477" sldId="272"/>
            <ac:grpSpMk id="9" creationId="{057D6C3A-8B9D-862A-7FFB-AA44975C46DD}"/>
          </ac:grpSpMkLst>
        </pc:grpChg>
        <pc:grpChg chg="add mod">
          <ac:chgData name="Davide Bonifacio" userId="c4a8ace6b9010bed" providerId="Windows Live" clId="Web-{00D72B93-82E0-45DB-A400-A0CA4075A288}" dt="2022-06-13T08:29:48.915" v="694" actId="1076"/>
          <ac:grpSpMkLst>
            <pc:docMk/>
            <pc:sldMk cId="2754708477" sldId="272"/>
            <ac:grpSpMk id="10" creationId="{21C24C6A-50DB-C25B-BEEF-F60EC3078698}"/>
          </ac:grpSpMkLst>
        </pc:grpChg>
        <pc:grpChg chg="add mod">
          <ac:chgData name="Davide Bonifacio" userId="c4a8ace6b9010bed" providerId="Windows Live" clId="Web-{00D72B93-82E0-45DB-A400-A0CA4075A288}" dt="2022-06-13T08:25:07.334" v="672" actId="1076"/>
          <ac:grpSpMkLst>
            <pc:docMk/>
            <pc:sldMk cId="2754708477" sldId="272"/>
            <ac:grpSpMk id="11" creationId="{219DB6AC-B698-A68C-4C5C-AB3A66CDCBDE}"/>
          </ac:grpSpMkLst>
        </pc:grpChg>
        <pc:grpChg chg="add mod">
          <ac:chgData name="Davide Bonifacio" userId="c4a8ace6b9010bed" providerId="Windows Live" clId="Web-{00D72B93-82E0-45DB-A400-A0CA4075A288}" dt="2022-06-13T08:46:03.369" v="824" actId="1076"/>
          <ac:grpSpMkLst>
            <pc:docMk/>
            <pc:sldMk cId="2754708477" sldId="272"/>
            <ac:grpSpMk id="14" creationId="{554A2878-97D8-D127-785B-6F9350ACF17D}"/>
          </ac:grpSpMkLst>
        </pc:grpChg>
        <pc:grpChg chg="add mod">
          <ac:chgData name="Davide Bonifacio" userId="c4a8ace6b9010bed" providerId="Windows Live" clId="Web-{00D72B93-82E0-45DB-A400-A0CA4075A288}" dt="2022-06-13T08:28:56.271" v="678" actId="1076"/>
          <ac:grpSpMkLst>
            <pc:docMk/>
            <pc:sldMk cId="2754708477" sldId="272"/>
            <ac:grpSpMk id="16" creationId="{1DB056BF-7C0B-A8F0-FDCA-6F5712B6E4E7}"/>
          </ac:grpSpMkLst>
        </pc:grpChg>
        <pc:inkChg chg="del">
          <ac:chgData name="Davide Bonifacio" userId="c4a8ace6b9010bed" providerId="Windows Live" clId="Web-{00D72B93-82E0-45DB-A400-A0CA4075A288}" dt="2022-06-13T08:19:08.186" v="500"/>
          <ac:inkMkLst>
            <pc:docMk/>
            <pc:sldMk cId="2754708477" sldId="272"/>
            <ac:inkMk id="4" creationId="{8B67538D-57D4-C3CA-2672-5BA667478DB6}"/>
          </ac:inkMkLst>
        </pc:inkChg>
        <pc:inkChg chg="del">
          <ac:chgData name="Davide Bonifacio" userId="c4a8ace6b9010bed" providerId="Windows Live" clId="Web-{00D72B93-82E0-45DB-A400-A0CA4075A288}" dt="2022-06-13T08:19:10.186" v="505"/>
          <ac:inkMkLst>
            <pc:docMk/>
            <pc:sldMk cId="2754708477" sldId="272"/>
            <ac:inkMk id="7" creationId="{19920304-2B9B-666C-5F6D-65A1B819569E}"/>
          </ac:inkMkLst>
        </pc:inkChg>
        <pc:inkChg chg="del">
          <ac:chgData name="Davide Bonifacio" userId="c4a8ace6b9010bed" providerId="Windows Live" clId="Web-{00D72B93-82E0-45DB-A400-A0CA4075A288}" dt="2022-06-13T08:19:11.014" v="506"/>
          <ac:inkMkLst>
            <pc:docMk/>
            <pc:sldMk cId="2754708477" sldId="272"/>
            <ac:inkMk id="12" creationId="{F487C981-EA54-E62F-A759-E7922B69F9D4}"/>
          </ac:inkMkLst>
        </pc:inkChg>
        <pc:inkChg chg="del">
          <ac:chgData name="Davide Bonifacio" userId="c4a8ace6b9010bed" providerId="Windows Live" clId="Web-{00D72B93-82E0-45DB-A400-A0CA4075A288}" dt="2022-06-13T08:19:11.608" v="507"/>
          <ac:inkMkLst>
            <pc:docMk/>
            <pc:sldMk cId="2754708477" sldId="272"/>
            <ac:inkMk id="13" creationId="{4E91D6D6-55DF-9F77-5CB3-2855B1BC3B1C}"/>
          </ac:inkMkLst>
        </pc:inkChg>
        <pc:inkChg chg="del">
          <ac:chgData name="Davide Bonifacio" userId="c4a8ace6b9010bed" providerId="Windows Live" clId="Web-{00D72B93-82E0-45DB-A400-A0CA4075A288}" dt="2022-06-13T08:19:08.171" v="495"/>
          <ac:inkMkLst>
            <pc:docMk/>
            <pc:sldMk cId="2754708477" sldId="272"/>
            <ac:inkMk id="29" creationId="{15DC14BC-38EF-D078-BD76-8E5A268AC49B}"/>
          </ac:inkMkLst>
        </pc:inkChg>
        <pc:inkChg chg="del">
          <ac:chgData name="Davide Bonifacio" userId="c4a8ace6b9010bed" providerId="Windows Live" clId="Web-{00D72B93-82E0-45DB-A400-A0CA4075A288}" dt="2022-06-13T08:19:08.171" v="493"/>
          <ac:inkMkLst>
            <pc:docMk/>
            <pc:sldMk cId="2754708477" sldId="272"/>
            <ac:inkMk id="35" creationId="{54C28C99-18C1-3C09-5098-62ABBC31D810}"/>
          </ac:inkMkLst>
        </pc:inkChg>
        <pc:inkChg chg="del">
          <ac:chgData name="Davide Bonifacio" userId="c4a8ace6b9010bed" providerId="Windows Live" clId="Web-{00D72B93-82E0-45DB-A400-A0CA4075A288}" dt="2022-06-13T08:19:08.171" v="492"/>
          <ac:inkMkLst>
            <pc:docMk/>
            <pc:sldMk cId="2754708477" sldId="272"/>
            <ac:inkMk id="36" creationId="{6B824821-0FB4-6DE2-230E-1414CE7EEF0D}"/>
          </ac:inkMkLst>
        </pc:inkChg>
        <pc:inkChg chg="del">
          <ac:chgData name="Davide Bonifacio" userId="c4a8ace6b9010bed" providerId="Windows Live" clId="Web-{00D72B93-82E0-45DB-A400-A0CA4075A288}" dt="2022-06-13T08:19:08.171" v="490"/>
          <ac:inkMkLst>
            <pc:docMk/>
            <pc:sldMk cId="2754708477" sldId="272"/>
            <ac:inkMk id="40" creationId="{45C16C12-42F4-5C13-6DE6-F387F5327286}"/>
          </ac:inkMkLst>
        </pc:inkChg>
        <pc:inkChg chg="del">
          <ac:chgData name="Davide Bonifacio" userId="c4a8ace6b9010bed" providerId="Windows Live" clId="Web-{00D72B93-82E0-45DB-A400-A0CA4075A288}" dt="2022-06-13T08:19:08.171" v="489"/>
          <ac:inkMkLst>
            <pc:docMk/>
            <pc:sldMk cId="2754708477" sldId="272"/>
            <ac:inkMk id="41" creationId="{14150609-2AB7-8044-D2F9-9F6F3AC6285F}"/>
          </ac:inkMkLst>
        </pc:inkChg>
        <pc:inkChg chg="del">
          <ac:chgData name="Davide Bonifacio" userId="c4a8ace6b9010bed" providerId="Windows Live" clId="Web-{00D72B93-82E0-45DB-A400-A0CA4075A288}" dt="2022-06-13T08:19:08.171" v="488"/>
          <ac:inkMkLst>
            <pc:docMk/>
            <pc:sldMk cId="2754708477" sldId="272"/>
            <ac:inkMk id="42" creationId="{AB1512E4-24F1-EA94-58D6-44A5A9F951EF}"/>
          </ac:inkMkLst>
        </pc:inkChg>
        <pc:inkChg chg="del">
          <ac:chgData name="Davide Bonifacio" userId="c4a8ace6b9010bed" providerId="Windows Live" clId="Web-{00D72B93-82E0-45DB-A400-A0CA4075A288}" dt="2022-06-13T08:19:08.171" v="487"/>
          <ac:inkMkLst>
            <pc:docMk/>
            <pc:sldMk cId="2754708477" sldId="272"/>
            <ac:inkMk id="43" creationId="{053BA6B0-03BC-F139-05CD-A07F0561B9F0}"/>
          </ac:inkMkLst>
        </pc:inkChg>
        <pc:inkChg chg="del">
          <ac:chgData name="Davide Bonifacio" userId="c4a8ace6b9010bed" providerId="Windows Live" clId="Web-{00D72B93-82E0-45DB-A400-A0CA4075A288}" dt="2022-06-13T08:19:08.155" v="483"/>
          <ac:inkMkLst>
            <pc:docMk/>
            <pc:sldMk cId="2754708477" sldId="272"/>
            <ac:inkMk id="49" creationId="{46CA97B6-202F-E9AA-6B1A-54B0632D90F8}"/>
          </ac:inkMkLst>
        </pc:inkChg>
      </pc:sldChg>
      <pc:sldChg chg="addSp delSp modSp add replId addAnim delAnim">
        <pc:chgData name="Davide Bonifacio" userId="c4a8ace6b9010bed" providerId="Windows Live" clId="Web-{00D72B93-82E0-45DB-A400-A0CA4075A288}" dt="2022-06-13T08:45:16.444" v="822" actId="1076"/>
        <pc:sldMkLst>
          <pc:docMk/>
          <pc:sldMk cId="397067019" sldId="273"/>
        </pc:sldMkLst>
        <pc:spChg chg="mod">
          <ac:chgData name="Davide Bonifacio" userId="c4a8ace6b9010bed" providerId="Windows Live" clId="Web-{00D72B93-82E0-45DB-A400-A0CA4075A288}" dt="2022-06-13T08:43:10.764" v="795" actId="20577"/>
          <ac:spMkLst>
            <pc:docMk/>
            <pc:sldMk cId="397067019" sldId="273"/>
            <ac:spMk id="2" creationId="{29C3FD52-7D49-AECE-E9A8-B4C3D936D0BB}"/>
          </ac:spMkLst>
        </pc:spChg>
        <pc:spChg chg="mod">
          <ac:chgData name="Davide Bonifacio" userId="c4a8ace6b9010bed" providerId="Windows Live" clId="Web-{00D72B93-82E0-45DB-A400-A0CA4075A288}" dt="2022-06-13T08:38:31.761" v="728" actId="20577"/>
          <ac:spMkLst>
            <pc:docMk/>
            <pc:sldMk cId="397067019" sldId="273"/>
            <ac:spMk id="32" creationId="{8FD0A606-A7F2-91F2-1C30-7AE43EE85CE8}"/>
          </ac:spMkLst>
        </pc:spChg>
        <pc:spChg chg="mod">
          <ac:chgData name="Davide Bonifacio" userId="c4a8ace6b9010bed" providerId="Windows Live" clId="Web-{00D72B93-82E0-45DB-A400-A0CA4075A288}" dt="2022-06-13T08:39:52.751" v="763" actId="20577"/>
          <ac:spMkLst>
            <pc:docMk/>
            <pc:sldMk cId="397067019" sldId="273"/>
            <ac:spMk id="34" creationId="{C5F2029B-0C19-D069-9664-E88B9461B11C}"/>
          </ac:spMkLst>
        </pc:spChg>
        <pc:spChg chg="mod">
          <ac:chgData name="Davide Bonifacio" userId="c4a8ace6b9010bed" providerId="Windows Live" clId="Web-{00D72B93-82E0-45DB-A400-A0CA4075A288}" dt="2022-06-13T08:40:57.708" v="770" actId="20577"/>
          <ac:spMkLst>
            <pc:docMk/>
            <pc:sldMk cId="397067019" sldId="273"/>
            <ac:spMk id="37" creationId="{B7AD0D35-CEC7-2B65-76FF-DD5FFD3BD391}"/>
          </ac:spMkLst>
        </pc:spChg>
        <pc:spChg chg="mod">
          <ac:chgData name="Davide Bonifacio" userId="c4a8ace6b9010bed" providerId="Windows Live" clId="Web-{00D72B93-82E0-45DB-A400-A0CA4075A288}" dt="2022-06-13T08:39:16.389" v="749" actId="20577"/>
          <ac:spMkLst>
            <pc:docMk/>
            <pc:sldMk cId="397067019" sldId="273"/>
            <ac:spMk id="39" creationId="{EEC648DB-AA0E-3E67-BFC1-6E1D6AE3D45D}"/>
          </ac:spMkLst>
        </pc:spChg>
        <pc:spChg chg="mod">
          <ac:chgData name="Davide Bonifacio" userId="c4a8ace6b9010bed" providerId="Windows Live" clId="Web-{00D72B93-82E0-45DB-A400-A0CA4075A288}" dt="2022-06-13T08:39:39.453" v="752" actId="20577"/>
          <ac:spMkLst>
            <pc:docMk/>
            <pc:sldMk cId="397067019" sldId="273"/>
            <ac:spMk id="62" creationId="{E6BD8B3F-B45C-3633-BE70-A4998D870BC4}"/>
          </ac:spMkLst>
        </pc:spChg>
        <pc:grpChg chg="mod">
          <ac:chgData name="Davide Bonifacio" userId="c4a8ace6b9010bed" providerId="Windows Live" clId="Web-{00D72B93-82E0-45DB-A400-A0CA4075A288}" dt="2022-06-13T08:45:09.256" v="821" actId="1076"/>
          <ac:grpSpMkLst>
            <pc:docMk/>
            <pc:sldMk cId="397067019" sldId="273"/>
            <ac:grpSpMk id="3" creationId="{A9D6AB39-7297-7EF5-36FC-7069B09EECCC}"/>
          </ac:grpSpMkLst>
        </pc:grpChg>
        <pc:grpChg chg="add mod">
          <ac:chgData name="Davide Bonifacio" userId="c4a8ace6b9010bed" providerId="Windows Live" clId="Web-{00D72B93-82E0-45DB-A400-A0CA4075A288}" dt="2022-06-13T08:45:00.146" v="819" actId="1076"/>
          <ac:grpSpMkLst>
            <pc:docMk/>
            <pc:sldMk cId="397067019" sldId="273"/>
            <ac:grpSpMk id="4" creationId="{350F0A65-2F99-CB94-13E3-6D2F9994CD41}"/>
          </ac:grpSpMkLst>
        </pc:grpChg>
        <pc:grpChg chg="mod">
          <ac:chgData name="Davide Bonifacio" userId="c4a8ace6b9010bed" providerId="Windows Live" clId="Web-{00D72B93-82E0-45DB-A400-A0CA4075A288}" dt="2022-06-13T08:44:56.442" v="816" actId="1076"/>
          <ac:grpSpMkLst>
            <pc:docMk/>
            <pc:sldMk cId="397067019" sldId="273"/>
            <ac:grpSpMk id="5" creationId="{9E29EB95-E61C-E502-4887-5C931F152140}"/>
          </ac:grpSpMkLst>
        </pc:grpChg>
        <pc:grpChg chg="del">
          <ac:chgData name="Davide Bonifacio" userId="c4a8ace6b9010bed" providerId="Windows Live" clId="Web-{00D72B93-82E0-45DB-A400-A0CA4075A288}" dt="2022-06-13T08:38:38.918" v="734"/>
          <ac:grpSpMkLst>
            <pc:docMk/>
            <pc:sldMk cId="397067019" sldId="273"/>
            <ac:grpSpMk id="6" creationId="{0B9A766C-6202-2BB8-FB80-473541A8C126}"/>
          </ac:grpSpMkLst>
        </pc:grpChg>
        <pc:grpChg chg="add mod">
          <ac:chgData name="Davide Bonifacio" userId="c4a8ace6b9010bed" providerId="Windows Live" clId="Web-{00D72B93-82E0-45DB-A400-A0CA4075A288}" dt="2022-06-13T08:45:16.444" v="822" actId="1076"/>
          <ac:grpSpMkLst>
            <pc:docMk/>
            <pc:sldMk cId="397067019" sldId="273"/>
            <ac:grpSpMk id="7" creationId="{8CE6B32B-E530-5C9D-7B18-CE190FED9A09}"/>
          </ac:grpSpMkLst>
        </pc:grpChg>
        <pc:grpChg chg="del">
          <ac:chgData name="Davide Bonifacio" userId="c4a8ace6b9010bed" providerId="Windows Live" clId="Web-{00D72B93-82E0-45DB-A400-A0CA4075A288}" dt="2022-06-13T08:38:38.918" v="733"/>
          <ac:grpSpMkLst>
            <pc:docMk/>
            <pc:sldMk cId="397067019" sldId="273"/>
            <ac:grpSpMk id="8" creationId="{5CAC6715-8780-6981-E31B-69BE9C3B0CE3}"/>
          </ac:grpSpMkLst>
        </pc:grpChg>
        <pc:grpChg chg="del">
          <ac:chgData name="Davide Bonifacio" userId="c4a8ace6b9010bed" providerId="Windows Live" clId="Web-{00D72B93-82E0-45DB-A400-A0CA4075A288}" dt="2022-06-13T08:38:38.918" v="732"/>
          <ac:grpSpMkLst>
            <pc:docMk/>
            <pc:sldMk cId="397067019" sldId="273"/>
            <ac:grpSpMk id="9" creationId="{057D6C3A-8B9D-862A-7FFB-AA44975C46DD}"/>
          </ac:grpSpMkLst>
        </pc:grpChg>
        <pc:grpChg chg="del">
          <ac:chgData name="Davide Bonifacio" userId="c4a8ace6b9010bed" providerId="Windows Live" clId="Web-{00D72B93-82E0-45DB-A400-A0CA4075A288}" dt="2022-06-13T08:38:38.918" v="731"/>
          <ac:grpSpMkLst>
            <pc:docMk/>
            <pc:sldMk cId="397067019" sldId="273"/>
            <ac:grpSpMk id="10" creationId="{21C24C6A-50DB-C25B-BEEF-F60EC3078698}"/>
          </ac:grpSpMkLst>
        </pc:grpChg>
        <pc:grpChg chg="del mod">
          <ac:chgData name="Davide Bonifacio" userId="c4a8ace6b9010bed" providerId="Windows Live" clId="Web-{00D72B93-82E0-45DB-A400-A0CA4075A288}" dt="2022-06-13T08:39:43.625" v="753"/>
          <ac:grpSpMkLst>
            <pc:docMk/>
            <pc:sldMk cId="397067019" sldId="273"/>
            <ac:grpSpMk id="11" creationId="{219DB6AC-B698-A68C-4C5C-AB3A66CDCBDE}"/>
          </ac:grpSpMkLst>
        </pc:grpChg>
        <pc:grpChg chg="del">
          <ac:chgData name="Davide Bonifacio" userId="c4a8ace6b9010bed" providerId="Windows Live" clId="Web-{00D72B93-82E0-45DB-A400-A0CA4075A288}" dt="2022-06-13T08:38:38.918" v="730"/>
          <ac:grpSpMkLst>
            <pc:docMk/>
            <pc:sldMk cId="397067019" sldId="273"/>
            <ac:grpSpMk id="14" creationId="{554A2878-97D8-D127-785B-6F9350ACF17D}"/>
          </ac:grpSpMkLst>
        </pc:grpChg>
        <pc:grpChg chg="del">
          <ac:chgData name="Davide Bonifacio" userId="c4a8ace6b9010bed" providerId="Windows Live" clId="Web-{00D72B93-82E0-45DB-A400-A0CA4075A288}" dt="2022-06-13T08:38:26.808" v="722"/>
          <ac:grpSpMkLst>
            <pc:docMk/>
            <pc:sldMk cId="397067019" sldId="273"/>
            <ac:grpSpMk id="16" creationId="{1DB056BF-7C0B-A8F0-FDCA-6F5712B6E4E7}"/>
          </ac:grpSpMkLst>
        </pc:grpChg>
        <pc:picChg chg="add del mod">
          <ac:chgData name="Davide Bonifacio" userId="c4a8ace6b9010bed" providerId="Windows Live" clId="Web-{00D72B93-82E0-45DB-A400-A0CA4075A288}" dt="2022-06-13T08:42:17.916" v="774"/>
          <ac:picMkLst>
            <pc:docMk/>
            <pc:sldMk cId="397067019" sldId="273"/>
            <ac:picMk id="12" creationId="{AADBDF73-31C8-E4BE-E5D7-C55CADF97927}"/>
          </ac:picMkLst>
        </pc:picChg>
        <pc:picChg chg="add del mod">
          <ac:chgData name="Davide Bonifacio" userId="c4a8ace6b9010bed" providerId="Windows Live" clId="Web-{00D72B93-82E0-45DB-A400-A0CA4075A288}" dt="2022-06-13T08:43:00.310" v="781"/>
          <ac:picMkLst>
            <pc:docMk/>
            <pc:sldMk cId="397067019" sldId="273"/>
            <ac:picMk id="13" creationId="{8E3395B2-75A6-0B7A-644E-0C6365499E31}"/>
          </ac:picMkLst>
        </pc:picChg>
        <pc:picChg chg="add mod modCrop">
          <ac:chgData name="Davide Bonifacio" userId="c4a8ace6b9010bed" providerId="Windows Live" clId="Web-{00D72B93-82E0-45DB-A400-A0CA4075A288}" dt="2022-06-13T08:44:52.692" v="814" actId="1076"/>
          <ac:picMkLst>
            <pc:docMk/>
            <pc:sldMk cId="397067019" sldId="273"/>
            <ac:picMk id="15" creationId="{3F7527F5-B553-DDFC-751F-33BBF59199BC}"/>
          </ac:picMkLst>
        </pc:picChg>
      </pc:sldChg>
      <pc:sldChg chg="addSp delSp modSp add replId addAnim delAnim">
        <pc:chgData name="Davide Bonifacio" userId="c4a8ace6b9010bed" providerId="Windows Live" clId="Web-{00D72B93-82E0-45DB-A400-A0CA4075A288}" dt="2022-06-13T09:00:39.472" v="928" actId="20577"/>
        <pc:sldMkLst>
          <pc:docMk/>
          <pc:sldMk cId="1410699629" sldId="274"/>
        </pc:sldMkLst>
        <pc:spChg chg="mod">
          <ac:chgData name="Davide Bonifacio" userId="c4a8ace6b9010bed" providerId="Windows Live" clId="Web-{00D72B93-82E0-45DB-A400-A0CA4075A288}" dt="2022-06-13T08:51:53.891" v="913" actId="1076"/>
          <ac:spMkLst>
            <pc:docMk/>
            <pc:sldMk cId="1410699629" sldId="274"/>
            <ac:spMk id="2" creationId="{29C3FD52-7D49-AECE-E9A8-B4C3D936D0BB}"/>
          </ac:spMkLst>
        </pc:spChg>
        <pc:spChg chg="mod">
          <ac:chgData name="Davide Bonifacio" userId="c4a8ace6b9010bed" providerId="Windows Live" clId="Web-{00D72B93-82E0-45DB-A400-A0CA4075A288}" dt="2022-06-13T08:51:27.702" v="904" actId="20577"/>
          <ac:spMkLst>
            <pc:docMk/>
            <pc:sldMk cId="1410699629" sldId="274"/>
            <ac:spMk id="22" creationId="{0F50CDC5-AAEA-5530-8D3E-B4F3BF731D21}"/>
          </ac:spMkLst>
        </pc:spChg>
        <pc:spChg chg="mod">
          <ac:chgData name="Davide Bonifacio" userId="c4a8ace6b9010bed" providerId="Windows Live" clId="Web-{00D72B93-82E0-45DB-A400-A0CA4075A288}" dt="2022-06-13T08:48:08.345" v="844" actId="20577"/>
          <ac:spMkLst>
            <pc:docMk/>
            <pc:sldMk cId="1410699629" sldId="274"/>
            <ac:spMk id="32" creationId="{8FD0A606-A7F2-91F2-1C30-7AE43EE85CE8}"/>
          </ac:spMkLst>
        </pc:spChg>
        <pc:spChg chg="mod">
          <ac:chgData name="Davide Bonifacio" userId="c4a8ace6b9010bed" providerId="Windows Live" clId="Web-{00D72B93-82E0-45DB-A400-A0CA4075A288}" dt="2022-06-13T08:51:39.640" v="909"/>
          <ac:spMkLst>
            <pc:docMk/>
            <pc:sldMk cId="1410699629" sldId="274"/>
            <ac:spMk id="36" creationId="{CE9A4047-1724-91B9-B3FD-62D736A315DB}"/>
          </ac:spMkLst>
        </pc:spChg>
        <pc:spChg chg="mod">
          <ac:chgData name="Davide Bonifacio" userId="c4a8ace6b9010bed" providerId="Windows Live" clId="Web-{00D72B93-82E0-45DB-A400-A0CA4075A288}" dt="2022-06-13T09:00:39.472" v="928" actId="20577"/>
          <ac:spMkLst>
            <pc:docMk/>
            <pc:sldMk cId="1410699629" sldId="274"/>
            <ac:spMk id="37" creationId="{B7AD0D35-CEC7-2B65-76FF-DD5FFD3BD391}"/>
          </ac:spMkLst>
        </pc:spChg>
        <pc:spChg chg="mod">
          <ac:chgData name="Davide Bonifacio" userId="c4a8ace6b9010bed" providerId="Windows Live" clId="Web-{00D72B93-82E0-45DB-A400-A0CA4075A288}" dt="2022-06-13T08:48:11.346" v="845" actId="20577"/>
          <ac:spMkLst>
            <pc:docMk/>
            <pc:sldMk cId="1410699629" sldId="274"/>
            <ac:spMk id="39" creationId="{EEC648DB-AA0E-3E67-BFC1-6E1D6AE3D45D}"/>
          </ac:spMkLst>
        </pc:spChg>
        <pc:grpChg chg="mod">
          <ac:chgData name="Davide Bonifacio" userId="c4a8ace6b9010bed" providerId="Windows Live" clId="Web-{00D72B93-82E0-45DB-A400-A0CA4075A288}" dt="2022-06-13T08:51:51.516" v="910" actId="1076"/>
          <ac:grpSpMkLst>
            <pc:docMk/>
            <pc:sldMk cId="1410699629" sldId="274"/>
            <ac:grpSpMk id="3" creationId="{A9D6AB39-7297-7EF5-36FC-7069B09EECCC}"/>
          </ac:grpSpMkLst>
        </pc:grpChg>
        <pc:grpChg chg="del">
          <ac:chgData name="Davide Bonifacio" userId="c4a8ace6b9010bed" providerId="Windows Live" clId="Web-{00D72B93-82E0-45DB-A400-A0CA4075A288}" dt="2022-06-13T08:48:14.830" v="846"/>
          <ac:grpSpMkLst>
            <pc:docMk/>
            <pc:sldMk cId="1410699629" sldId="274"/>
            <ac:grpSpMk id="4" creationId="{350F0A65-2F99-CB94-13E3-6D2F9994CD41}"/>
          </ac:grpSpMkLst>
        </pc:grpChg>
        <pc:grpChg chg="mod">
          <ac:chgData name="Davide Bonifacio" userId="c4a8ace6b9010bed" providerId="Windows Live" clId="Web-{00D72B93-82E0-45DB-A400-A0CA4075A288}" dt="2022-06-13T08:51:51.532" v="911" actId="1076"/>
          <ac:grpSpMkLst>
            <pc:docMk/>
            <pc:sldMk cId="1410699629" sldId="274"/>
            <ac:grpSpMk id="5" creationId="{9E29EB95-E61C-E502-4887-5C931F152140}"/>
          </ac:grpSpMkLst>
        </pc:grpChg>
        <pc:grpChg chg="add del">
          <ac:chgData name="Davide Bonifacio" userId="c4a8ace6b9010bed" providerId="Windows Live" clId="Web-{00D72B93-82E0-45DB-A400-A0CA4075A288}" dt="2022-06-13T08:50:40.574" v="856"/>
          <ac:grpSpMkLst>
            <pc:docMk/>
            <pc:sldMk cId="1410699629" sldId="274"/>
            <ac:grpSpMk id="6" creationId="{1CB4E36F-9A8B-24D5-7165-0BB6033BBE4A}"/>
          </ac:grpSpMkLst>
        </pc:grpChg>
        <pc:grpChg chg="mod">
          <ac:chgData name="Davide Bonifacio" userId="c4a8ace6b9010bed" providerId="Windows Live" clId="Web-{00D72B93-82E0-45DB-A400-A0CA4075A288}" dt="2022-06-13T08:51:51.532" v="912" actId="1076"/>
          <ac:grpSpMkLst>
            <pc:docMk/>
            <pc:sldMk cId="1410699629" sldId="274"/>
            <ac:grpSpMk id="7" creationId="{8CE6B32B-E530-5C9D-7B18-CE190FED9A09}"/>
          </ac:grpSpMkLst>
        </pc:grpChg>
        <pc:grpChg chg="add del mod">
          <ac:chgData name="Davide Bonifacio" userId="c4a8ace6b9010bed" providerId="Windows Live" clId="Web-{00D72B93-82E0-45DB-A400-A0CA4075A288}" dt="2022-06-13T08:51:31.890" v="906"/>
          <ac:grpSpMkLst>
            <pc:docMk/>
            <pc:sldMk cId="1410699629" sldId="274"/>
            <ac:grpSpMk id="8" creationId="{A95A2442-9577-ED3B-EEE4-5B7AFF5B8505}"/>
          </ac:grpSpMkLst>
        </pc:grpChg>
        <pc:picChg chg="del">
          <ac:chgData name="Davide Bonifacio" userId="c4a8ace6b9010bed" providerId="Windows Live" clId="Web-{00D72B93-82E0-45DB-A400-A0CA4075A288}" dt="2022-06-13T08:50:00.634" v="847"/>
          <ac:picMkLst>
            <pc:docMk/>
            <pc:sldMk cId="1410699629" sldId="274"/>
            <ac:picMk id="15" creationId="{3F7527F5-B553-DDFC-751F-33BBF59199BC}"/>
          </ac:picMkLst>
        </pc:picChg>
      </pc:sldChg>
    </pc:docChg>
  </pc:docChgLst>
  <pc:docChgLst>
    <pc:chgData name="Davide Bonifacio" userId="c4a8ace6b9010bed" providerId="Windows Live" clId="Web-{D189F4FA-D5F3-4ADA-A04E-D8726AFEF545}"/>
    <pc:docChg chg="addSld delSld modSld">
      <pc:chgData name="Davide Bonifacio" userId="c4a8ace6b9010bed" providerId="Windows Live" clId="Web-{D189F4FA-D5F3-4ADA-A04E-D8726AFEF545}" dt="2022-06-15T08:31:24.753" v="87" actId="20577"/>
      <pc:docMkLst>
        <pc:docMk/>
      </pc:docMkLst>
      <pc:sldChg chg="delSp modSp add del">
        <pc:chgData name="Davide Bonifacio" userId="c4a8ace6b9010bed" providerId="Windows Live" clId="Web-{D189F4FA-D5F3-4ADA-A04E-D8726AFEF545}" dt="2022-06-15T08:30:15.189" v="67"/>
        <pc:sldMkLst>
          <pc:docMk/>
          <pc:sldMk cId="1460530018" sldId="257"/>
        </pc:sldMkLst>
        <pc:spChg chg="mod">
          <ac:chgData name="Davide Bonifacio" userId="c4a8ace6b9010bed" providerId="Windows Live" clId="Web-{D189F4FA-D5F3-4ADA-A04E-D8726AFEF545}" dt="2022-06-15T08:28:02.187" v="5" actId="20577"/>
          <ac:spMkLst>
            <pc:docMk/>
            <pc:sldMk cId="1460530018" sldId="257"/>
            <ac:spMk id="2" creationId="{22B747AF-A42E-58AC-4516-751F76871B78}"/>
          </ac:spMkLst>
        </pc:spChg>
        <pc:spChg chg="mod">
          <ac:chgData name="Davide Bonifacio" userId="c4a8ace6b9010bed" providerId="Windows Live" clId="Web-{D189F4FA-D5F3-4ADA-A04E-D8726AFEF545}" dt="2022-06-15T08:29:35.564" v="57" actId="20577"/>
          <ac:spMkLst>
            <pc:docMk/>
            <pc:sldMk cId="1460530018" sldId="257"/>
            <ac:spMk id="3" creationId="{5C315311-253E-1DDD-A27A-2C81700A2549}"/>
          </ac:spMkLst>
        </pc:spChg>
        <pc:picChg chg="del">
          <ac:chgData name="Davide Bonifacio" userId="c4a8ace6b9010bed" providerId="Windows Live" clId="Web-{D189F4FA-D5F3-4ADA-A04E-D8726AFEF545}" dt="2022-06-15T08:27:55.843" v="1"/>
          <ac:picMkLst>
            <pc:docMk/>
            <pc:sldMk cId="1460530018" sldId="257"/>
            <ac:picMk id="24" creationId="{10DF314D-8BEB-3686-14FE-5511C4F3345C}"/>
          </ac:picMkLst>
        </pc:picChg>
      </pc:sldChg>
      <pc:sldChg chg="add del replId">
        <pc:chgData name="Davide Bonifacio" userId="c4a8ace6b9010bed" providerId="Windows Live" clId="Web-{D189F4FA-D5F3-4ADA-A04E-D8726AFEF545}" dt="2022-06-15T08:29:40.751" v="59"/>
        <pc:sldMkLst>
          <pc:docMk/>
          <pc:sldMk cId="1830538317" sldId="258"/>
        </pc:sldMkLst>
      </pc:sldChg>
      <pc:sldChg chg="addSp delSp modSp add replId">
        <pc:chgData name="Davide Bonifacio" userId="c4a8ace6b9010bed" providerId="Windows Live" clId="Web-{D189F4FA-D5F3-4ADA-A04E-D8726AFEF545}" dt="2022-06-15T08:30:10.736" v="66"/>
        <pc:sldMkLst>
          <pc:docMk/>
          <pc:sldMk cId="3714103877" sldId="258"/>
        </pc:sldMkLst>
        <pc:spChg chg="del">
          <ac:chgData name="Davide Bonifacio" userId="c4a8ace6b9010bed" providerId="Windows Live" clId="Web-{D189F4FA-D5F3-4ADA-A04E-D8726AFEF545}" dt="2022-06-15T08:30:04.127" v="63"/>
          <ac:spMkLst>
            <pc:docMk/>
            <pc:sldMk cId="3714103877" sldId="258"/>
            <ac:spMk id="2" creationId="{22B747AF-A42E-58AC-4516-751F76871B78}"/>
          </ac:spMkLst>
        </pc:spChg>
        <pc:spChg chg="del">
          <ac:chgData name="Davide Bonifacio" userId="c4a8ace6b9010bed" providerId="Windows Live" clId="Web-{D189F4FA-D5F3-4ADA-A04E-D8726AFEF545}" dt="2022-06-15T08:30:07.548" v="64"/>
          <ac:spMkLst>
            <pc:docMk/>
            <pc:sldMk cId="3714103877" sldId="258"/>
            <ac:spMk id="3" creationId="{5C315311-253E-1DDD-A27A-2C81700A2549}"/>
          </ac:spMkLst>
        </pc:spChg>
        <pc:spChg chg="add">
          <ac:chgData name="Davide Bonifacio" userId="c4a8ace6b9010bed" providerId="Windows Live" clId="Web-{D189F4FA-D5F3-4ADA-A04E-D8726AFEF545}" dt="2022-06-15T08:30:00.986" v="61"/>
          <ac:spMkLst>
            <pc:docMk/>
            <pc:sldMk cId="3714103877" sldId="258"/>
            <ac:spMk id="5" creationId="{2B0368C1-870C-897F-6633-4789B0B48365}"/>
          </ac:spMkLst>
        </pc:spChg>
        <pc:spChg chg="add">
          <ac:chgData name="Davide Bonifacio" userId="c4a8ace6b9010bed" providerId="Windows Live" clId="Web-{D189F4FA-D5F3-4ADA-A04E-D8726AFEF545}" dt="2022-06-15T08:30:01.001" v="62"/>
          <ac:spMkLst>
            <pc:docMk/>
            <pc:sldMk cId="3714103877" sldId="258"/>
            <ac:spMk id="7" creationId="{8CF67256-82F8-7ADB-9F27-935CD2575FB0}"/>
          </ac:spMkLst>
        </pc:spChg>
        <pc:spChg chg="add del mod">
          <ac:chgData name="Davide Bonifacio" userId="c4a8ace6b9010bed" providerId="Windows Live" clId="Web-{D189F4FA-D5F3-4ADA-A04E-D8726AFEF545}" dt="2022-06-15T08:30:09.611" v="65"/>
          <ac:spMkLst>
            <pc:docMk/>
            <pc:sldMk cId="3714103877" sldId="258"/>
            <ac:spMk id="9" creationId="{A7D89165-A887-6E29-0B3A-7C3299B6D505}"/>
          </ac:spMkLst>
        </pc:spChg>
        <pc:spChg chg="add del mod">
          <ac:chgData name="Davide Bonifacio" userId="c4a8ace6b9010bed" providerId="Windows Live" clId="Web-{D189F4FA-D5F3-4ADA-A04E-D8726AFEF545}" dt="2022-06-15T08:30:10.736" v="66"/>
          <ac:spMkLst>
            <pc:docMk/>
            <pc:sldMk cId="3714103877" sldId="258"/>
            <ac:spMk id="11" creationId="{E41A5FAF-49B7-9D34-AB43-5692EBF7907A}"/>
          </ac:spMkLst>
        </pc:spChg>
      </pc:sldChg>
      <pc:sldChg chg="addSp delSp modSp add mod replId setBg">
        <pc:chgData name="Davide Bonifacio" userId="c4a8ace6b9010bed" providerId="Windows Live" clId="Web-{D189F4FA-D5F3-4ADA-A04E-D8726AFEF545}" dt="2022-06-15T08:31:24.753" v="87" actId="20577"/>
        <pc:sldMkLst>
          <pc:docMk/>
          <pc:sldMk cId="2482758636" sldId="259"/>
        </pc:sldMkLst>
        <pc:spChg chg="mod">
          <ac:chgData name="Davide Bonifacio" userId="c4a8ace6b9010bed" providerId="Windows Live" clId="Web-{D189F4FA-D5F3-4ADA-A04E-D8726AFEF545}" dt="2022-06-15T08:31:24.753" v="87" actId="20577"/>
          <ac:spMkLst>
            <pc:docMk/>
            <pc:sldMk cId="2482758636" sldId="259"/>
            <ac:spMk id="5" creationId="{2B0368C1-870C-897F-6633-4789B0B48365}"/>
          </ac:spMkLst>
        </pc:spChg>
        <pc:spChg chg="del mod">
          <ac:chgData name="Davide Bonifacio" userId="c4a8ace6b9010bed" providerId="Windows Live" clId="Web-{D189F4FA-D5F3-4ADA-A04E-D8726AFEF545}" dt="2022-06-15T08:31:10.502" v="79"/>
          <ac:spMkLst>
            <pc:docMk/>
            <pc:sldMk cId="2482758636" sldId="259"/>
            <ac:spMk id="7" creationId="{8CF67256-82F8-7ADB-9F27-935CD2575FB0}"/>
          </ac:spMkLst>
        </pc:spChg>
        <pc:spChg chg="add del">
          <ac:chgData name="Davide Bonifacio" userId="c4a8ace6b9010bed" providerId="Windows Live" clId="Web-{D189F4FA-D5F3-4ADA-A04E-D8726AFEF545}" dt="2022-06-15T08:30:41.893" v="72"/>
          <ac:spMkLst>
            <pc:docMk/>
            <pc:sldMk cId="2482758636" sldId="259"/>
            <ac:spMk id="12" creationId="{5E39A796-BE83-48B1-B33F-35C4A32AAB57}"/>
          </ac:spMkLst>
        </pc:spChg>
        <pc:spChg chg="add del">
          <ac:chgData name="Davide Bonifacio" userId="c4a8ace6b9010bed" providerId="Windows Live" clId="Web-{D189F4FA-D5F3-4ADA-A04E-D8726AFEF545}" dt="2022-06-15T08:30:41.893" v="72"/>
          <ac:spMkLst>
            <pc:docMk/>
            <pc:sldMk cId="2482758636" sldId="259"/>
            <ac:spMk id="14" creationId="{72F84B47-E267-4194-8194-831DB7B5547F}"/>
          </ac:spMkLst>
        </pc:spChg>
        <pc:spChg chg="add del">
          <ac:chgData name="Davide Bonifacio" userId="c4a8ace6b9010bed" providerId="Windows Live" clId="Web-{D189F4FA-D5F3-4ADA-A04E-D8726AFEF545}" dt="2022-06-15T08:30:46.893" v="74"/>
          <ac:spMkLst>
            <pc:docMk/>
            <pc:sldMk cId="2482758636" sldId="259"/>
            <ac:spMk id="17" creationId="{2B566528-1B12-4246-9431-5C2D7D081168}"/>
          </ac:spMkLst>
        </pc:spChg>
        <pc:grpChg chg="add del">
          <ac:chgData name="Davide Bonifacio" userId="c4a8ace6b9010bed" providerId="Windows Live" clId="Web-{D189F4FA-D5F3-4ADA-A04E-D8726AFEF545}" dt="2022-06-15T08:30:46.893" v="74"/>
          <ac:grpSpMkLst>
            <pc:docMk/>
            <pc:sldMk cId="2482758636" sldId="259"/>
            <ac:grpSpMk id="18" creationId="{5995D10D-E9C9-47DB-AE7E-801FEF38F5C9}"/>
          </ac:grpSpMkLst>
        </pc:grpChg>
        <pc:grpChg chg="add del">
          <ac:chgData name="Davide Bonifacio" userId="c4a8ace6b9010bed" providerId="Windows Live" clId="Web-{D189F4FA-D5F3-4ADA-A04E-D8726AFEF545}" dt="2022-06-15T08:30:46.893" v="74"/>
          <ac:grpSpMkLst>
            <pc:docMk/>
            <pc:sldMk cId="2482758636" sldId="259"/>
            <ac:grpSpMk id="21" creationId="{828A5161-06F1-46CF-8AD7-844680A59E13}"/>
          </ac:grpSpMkLst>
        </pc:grpChg>
        <pc:picChg chg="add mod">
          <ac:chgData name="Davide Bonifacio" userId="c4a8ace6b9010bed" providerId="Windows Live" clId="Web-{D189F4FA-D5F3-4ADA-A04E-D8726AFEF545}" dt="2022-06-15T08:31:14.159" v="80" actId="1076"/>
          <ac:picMkLst>
            <pc:docMk/>
            <pc:sldMk cId="2482758636" sldId="259"/>
            <ac:picMk id="2" creationId="{ED8D6AC6-A449-CB38-AE39-355750BD4450}"/>
          </ac:picMkLst>
        </pc:picChg>
      </pc:sldChg>
    </pc:docChg>
  </pc:docChgLst>
  <pc:docChgLst>
    <pc:chgData name="Davide Bonifacio" userId="c4a8ace6b9010bed" providerId="Windows Live" clId="Web-{DD3EF873-B0E1-4CEE-B6AB-D1A504E02642}"/>
    <pc:docChg chg="modSld">
      <pc:chgData name="Davide Bonifacio" userId="c4a8ace6b9010bed" providerId="Windows Live" clId="Web-{DD3EF873-B0E1-4CEE-B6AB-D1A504E02642}" dt="2022-08-02T09:11:39.565" v="12" actId="20577"/>
      <pc:docMkLst>
        <pc:docMk/>
      </pc:docMkLst>
    </pc:docChg>
  </pc:docChgLst>
  <pc:docChgLst>
    <pc:chgData name="Davide Bonifacio" userId="c4a8ace6b9010bed" providerId="Windows Live" clId="Web-{DD2B0813-8E3E-451D-BB53-87EF325ADA9F}"/>
    <pc:docChg chg="modSld">
      <pc:chgData name="Davide Bonifacio" userId="c4a8ace6b9010bed" providerId="Windows Live" clId="Web-{DD2B0813-8E3E-451D-BB53-87EF325ADA9F}" dt="2022-06-27T10:34:09.168" v="47" actId="20577"/>
      <pc:docMkLst>
        <pc:docMk/>
      </pc:docMkLst>
      <pc:sldChg chg="modSp">
        <pc:chgData name="Davide Bonifacio" userId="c4a8ace6b9010bed" providerId="Windows Live" clId="Web-{DD2B0813-8E3E-451D-BB53-87EF325ADA9F}" dt="2022-06-27T10:34:09.168" v="47" actId="20577"/>
        <pc:sldMkLst>
          <pc:docMk/>
          <pc:sldMk cId="240457493" sldId="256"/>
        </pc:sldMkLst>
        <pc:spChg chg="mod">
          <ac:chgData name="Davide Bonifacio" userId="c4a8ace6b9010bed" providerId="Windows Live" clId="Web-{DD2B0813-8E3E-451D-BB53-87EF325ADA9F}" dt="2022-06-27T09:15:53.186" v="0" actId="20577"/>
          <ac:spMkLst>
            <pc:docMk/>
            <pc:sldMk cId="240457493" sldId="256"/>
            <ac:spMk id="2" creationId="{22B747AF-A42E-58AC-4516-751F76871B78}"/>
          </ac:spMkLst>
        </pc:spChg>
        <pc:spChg chg="mod">
          <ac:chgData name="Davide Bonifacio" userId="c4a8ace6b9010bed" providerId="Windows Live" clId="Web-{DD2B0813-8E3E-451D-BB53-87EF325ADA9F}" dt="2022-06-27T10:34:09.168" v="47" actId="20577"/>
          <ac:spMkLst>
            <pc:docMk/>
            <pc:sldMk cId="240457493" sldId="256"/>
            <ac:spMk id="3" creationId="{5C315311-253E-1DDD-A27A-2C81700A2549}"/>
          </ac:spMkLst>
        </pc:spChg>
      </pc:sldChg>
    </pc:docChg>
  </pc:docChgLst>
  <pc:docChgLst>
    <pc:chgData clId="Web-{C847463B-DABC-426C-BFFF-B88C7B45EEED}"/>
    <pc:docChg chg="modSld">
      <pc:chgData name="" userId="" providerId="" clId="Web-{C847463B-DABC-426C-BFFF-B88C7B45EEED}" dt="2022-06-22T11:05:37.065" v="0" actId="20577"/>
      <pc:docMkLst>
        <pc:docMk/>
      </pc:docMkLst>
      <pc:sldChg chg="modSp">
        <pc:chgData name="" userId="" providerId="" clId="Web-{C847463B-DABC-426C-BFFF-B88C7B45EEED}" dt="2022-06-22T11:05:37.065" v="0" actId="20577"/>
        <pc:sldMkLst>
          <pc:docMk/>
          <pc:sldMk cId="240457493" sldId="256"/>
        </pc:sldMkLst>
        <pc:spChg chg="mod">
          <ac:chgData name="" userId="" providerId="" clId="Web-{C847463B-DABC-426C-BFFF-B88C7B45EEED}" dt="2022-06-22T11:05:37.065" v="0" actId="20577"/>
          <ac:spMkLst>
            <pc:docMk/>
            <pc:sldMk cId="240457493" sldId="256"/>
            <ac:spMk id="2" creationId="{22B747AF-A42E-58AC-4516-751F76871B78}"/>
          </ac:spMkLst>
        </pc:spChg>
      </pc:sldChg>
    </pc:docChg>
  </pc:docChgLst>
  <pc:docChgLst>
    <pc:chgData name="Davide Bonifacio" userId="c4a8ace6b9010bed" providerId="LiveId" clId="{61767CDE-24DF-43DD-80CF-477FC0AD9D56}"/>
    <pc:docChg chg="modSld">
      <pc:chgData name="Davide Bonifacio" userId="c4a8ace6b9010bed" providerId="LiveId" clId="{61767CDE-24DF-43DD-80CF-477FC0AD9D56}" dt="2022-07-21T07:06:57.309" v="89" actId="20577"/>
      <pc:docMkLst>
        <pc:docMk/>
      </pc:docMkLst>
    </pc:docChg>
  </pc:docChgLst>
  <pc:docChgLst>
    <pc:chgData name="Davide Bonifacio" userId="c4a8ace6b9010bed" providerId="LiveId" clId="{83F15003-418D-4766-B936-39AAAA92AC31}"/>
    <pc:docChg chg="modSld">
      <pc:chgData name="Davide Bonifacio" userId="c4a8ace6b9010bed" providerId="LiveId" clId="{83F15003-418D-4766-B936-39AAAA92AC31}" dt="2022-07-24T09:03:05.652" v="374" actId="20577"/>
      <pc:docMkLst>
        <pc:docMk/>
      </pc:docMkLst>
    </pc:docChg>
  </pc:docChgLst>
  <pc:docChgLst>
    <pc:chgData name="Davide Bonifacio" userId="c4a8ace6b9010bed" providerId="LiveId" clId="{E99A166D-AD0A-49B0-B617-EE139A4E978D}"/>
    <pc:docChg chg="undo custSel addSld delSld modSld sldOrd modMainMaster modShowInfo">
      <pc:chgData name="Davide Bonifacio" userId="c4a8ace6b9010bed" providerId="LiveId" clId="{E99A166D-AD0A-49B0-B617-EE139A4E978D}" dt="2022-06-13T17:33:06.456" v="3182" actId="20577"/>
      <pc:docMkLst>
        <pc:docMk/>
      </pc:docMkLst>
      <pc:sldChg chg="addSp delSp modSp add mod ord modAnim chgLayout">
        <pc:chgData name="Davide Bonifacio" userId="c4a8ace6b9010bed" providerId="LiveId" clId="{E99A166D-AD0A-49B0-B617-EE139A4E978D}" dt="2022-06-11T17:27:59.540" v="3164"/>
        <pc:sldMkLst>
          <pc:docMk/>
          <pc:sldMk cId="1688701491" sldId="257"/>
        </pc:sldMkLst>
        <pc:spChg chg="del">
          <ac:chgData name="Davide Bonifacio" userId="c4a8ace6b9010bed" providerId="LiveId" clId="{E99A166D-AD0A-49B0-B617-EE139A4E978D}" dt="2022-06-02T13:56:57.076" v="68" actId="478"/>
          <ac:spMkLst>
            <pc:docMk/>
            <pc:sldMk cId="1688701491" sldId="257"/>
            <ac:spMk id="2" creationId="{22B747AF-A42E-58AC-4516-751F76871B78}"/>
          </ac:spMkLst>
        </pc:spChg>
        <pc:spChg chg="del">
          <ac:chgData name="Davide Bonifacio" userId="c4a8ace6b9010bed" providerId="LiveId" clId="{E99A166D-AD0A-49B0-B617-EE139A4E978D}" dt="2022-06-02T13:57:05.005" v="70" actId="478"/>
          <ac:spMkLst>
            <pc:docMk/>
            <pc:sldMk cId="1688701491" sldId="257"/>
            <ac:spMk id="3" creationId="{5C315311-253E-1DDD-A27A-2C81700A2549}"/>
          </ac:spMkLst>
        </pc:spChg>
        <pc:spChg chg="add mod">
          <ac:chgData name="Davide Bonifacio" userId="c4a8ace6b9010bed" providerId="LiveId" clId="{E99A166D-AD0A-49B0-B617-EE139A4E978D}" dt="2022-06-03T17:35:52.636" v="661" actId="1076"/>
          <ac:spMkLst>
            <pc:docMk/>
            <pc:sldMk cId="1688701491" sldId="257"/>
            <ac:spMk id="5" creationId="{45624328-F86D-0D7C-5561-B119C34A4089}"/>
          </ac:spMkLst>
        </pc:spChg>
        <pc:spChg chg="add del mod">
          <ac:chgData name="Davide Bonifacio" userId="c4a8ace6b9010bed" providerId="LiveId" clId="{E99A166D-AD0A-49B0-B617-EE139A4E978D}" dt="2022-06-02T13:57:01.469" v="69" actId="478"/>
          <ac:spMkLst>
            <pc:docMk/>
            <pc:sldMk cId="1688701491" sldId="257"/>
            <ac:spMk id="5" creationId="{FD0D8917-2349-C0A2-C122-0F2F3FF8F2E9}"/>
          </ac:spMkLst>
        </pc:spChg>
        <pc:spChg chg="add mod">
          <ac:chgData name="Davide Bonifacio" userId="c4a8ace6b9010bed" providerId="LiveId" clId="{E99A166D-AD0A-49B0-B617-EE139A4E978D}" dt="2022-06-03T17:35:52.636" v="661" actId="1076"/>
          <ac:spMkLst>
            <pc:docMk/>
            <pc:sldMk cId="1688701491" sldId="257"/>
            <ac:spMk id="6" creationId="{36B72FFA-35B2-A565-32F9-63D86FAB4BD2}"/>
          </ac:spMkLst>
        </pc:spChg>
        <pc:spChg chg="add del mod">
          <ac:chgData name="Davide Bonifacio" userId="c4a8ace6b9010bed" providerId="LiveId" clId="{E99A166D-AD0A-49B0-B617-EE139A4E978D}" dt="2022-06-02T13:57:06.661" v="71" actId="478"/>
          <ac:spMkLst>
            <pc:docMk/>
            <pc:sldMk cId="1688701491" sldId="257"/>
            <ac:spMk id="7" creationId="{4C6A42F5-6E26-FD99-FEF0-0AAE423CAA2E}"/>
          </ac:spMkLst>
        </pc:spChg>
        <pc:spChg chg="add del mod">
          <ac:chgData name="Davide Bonifacio" userId="c4a8ace6b9010bed" providerId="LiveId" clId="{E99A166D-AD0A-49B0-B617-EE139A4E978D}" dt="2022-06-03T17:26:04.601" v="536"/>
          <ac:spMkLst>
            <pc:docMk/>
            <pc:sldMk cId="1688701491" sldId="257"/>
            <ac:spMk id="7" creationId="{6BF9650B-2958-2852-FD51-0485BB7716FE}"/>
          </ac:spMkLst>
        </pc:spChg>
        <pc:spChg chg="add mod">
          <ac:chgData name="Davide Bonifacio" userId="c4a8ace6b9010bed" providerId="LiveId" clId="{E99A166D-AD0A-49B0-B617-EE139A4E978D}" dt="2022-06-04T07:46:06.916" v="1187" actId="20577"/>
          <ac:spMkLst>
            <pc:docMk/>
            <pc:sldMk cId="1688701491" sldId="257"/>
            <ac:spMk id="8" creationId="{0798403C-7EAD-18E1-0F8C-E0D1E1F3CF57}"/>
          </ac:spMkLst>
        </pc:spChg>
        <pc:spChg chg="add mod ord">
          <ac:chgData name="Davide Bonifacio" userId="c4a8ace6b9010bed" providerId="LiveId" clId="{E99A166D-AD0A-49B0-B617-EE139A4E978D}" dt="2022-06-02T14:00:45.696" v="116" actId="164"/>
          <ac:spMkLst>
            <pc:docMk/>
            <pc:sldMk cId="1688701491" sldId="257"/>
            <ac:spMk id="9" creationId="{06C9EDF9-7948-4A8D-59A5-1A1795619C24}"/>
          </ac:spMkLst>
        </pc:spChg>
        <pc:spChg chg="del mod topLvl">
          <ac:chgData name="Davide Bonifacio" userId="c4a8ace6b9010bed" providerId="LiveId" clId="{E99A166D-AD0A-49B0-B617-EE139A4E978D}" dt="2022-06-02T14:10:24.990" v="153" actId="478"/>
          <ac:spMkLst>
            <pc:docMk/>
            <pc:sldMk cId="1688701491" sldId="257"/>
            <ac:spMk id="12" creationId="{1F6443F1-5690-666D-794D-4C7464A149D0}"/>
          </ac:spMkLst>
        </pc:spChg>
        <pc:spChg chg="del mod topLvl">
          <ac:chgData name="Davide Bonifacio" userId="c4a8ace6b9010bed" providerId="LiveId" clId="{E99A166D-AD0A-49B0-B617-EE139A4E978D}" dt="2022-06-02T15:52:15.884" v="395" actId="478"/>
          <ac:spMkLst>
            <pc:docMk/>
            <pc:sldMk cId="1688701491" sldId="257"/>
            <ac:spMk id="13" creationId="{169EA2FE-484C-E31C-496F-27022AD9F064}"/>
          </ac:spMkLst>
        </pc:spChg>
        <pc:spChg chg="mod">
          <ac:chgData name="Davide Bonifacio" userId="c4a8ace6b9010bed" providerId="LiveId" clId="{E99A166D-AD0A-49B0-B617-EE139A4E978D}" dt="2022-06-02T14:02:22.988" v="131" actId="571"/>
          <ac:spMkLst>
            <pc:docMk/>
            <pc:sldMk cId="1688701491" sldId="257"/>
            <ac:spMk id="16" creationId="{5BB35E3D-A0CE-2C22-B021-C8C64215E777}"/>
          </ac:spMkLst>
        </pc:spChg>
        <pc:spChg chg="add mod">
          <ac:chgData name="Davide Bonifacio" userId="c4a8ace6b9010bed" providerId="LiveId" clId="{E99A166D-AD0A-49B0-B617-EE139A4E978D}" dt="2022-06-11T17:25:45.176" v="3153" actId="1076"/>
          <ac:spMkLst>
            <pc:docMk/>
            <pc:sldMk cId="1688701491" sldId="257"/>
            <ac:spMk id="17" creationId="{9F6706F5-D014-F76F-C1C1-712EDAC96F02}"/>
          </ac:spMkLst>
        </pc:spChg>
        <pc:spChg chg="mod">
          <ac:chgData name="Davide Bonifacio" userId="c4a8ace6b9010bed" providerId="LiveId" clId="{E99A166D-AD0A-49B0-B617-EE139A4E978D}" dt="2022-06-02T14:02:27.378" v="138" actId="20577"/>
          <ac:spMkLst>
            <pc:docMk/>
            <pc:sldMk cId="1688701491" sldId="257"/>
            <ac:spMk id="17" creationId="{B6F35244-22D0-340D-84DA-A858B1259659}"/>
          </ac:spMkLst>
        </pc:spChg>
        <pc:spChg chg="mod topLvl">
          <ac:chgData name="Davide Bonifacio" userId="c4a8ace6b9010bed" providerId="LiveId" clId="{E99A166D-AD0A-49B0-B617-EE139A4E978D}" dt="2022-06-02T14:13:11.996" v="190" actId="122"/>
          <ac:spMkLst>
            <pc:docMk/>
            <pc:sldMk cId="1688701491" sldId="257"/>
            <ac:spMk id="19" creationId="{98FB6117-F342-A6A5-C694-2A5D43F8CC49}"/>
          </ac:spMkLst>
        </pc:spChg>
        <pc:spChg chg="mod">
          <ac:chgData name="Davide Bonifacio" userId="c4a8ace6b9010bed" providerId="LiveId" clId="{E99A166D-AD0A-49B0-B617-EE139A4E978D}" dt="2022-06-03T16:38:07.113" v="444"/>
          <ac:spMkLst>
            <pc:docMk/>
            <pc:sldMk cId="1688701491" sldId="257"/>
            <ac:spMk id="19" creationId="{BCA039E9-49BE-FA7C-D172-13A27D00AFF8}"/>
          </ac:spMkLst>
        </pc:spChg>
        <pc:spChg chg="add mod">
          <ac:chgData name="Davide Bonifacio" userId="c4a8ace6b9010bed" providerId="LiveId" clId="{E99A166D-AD0A-49B0-B617-EE139A4E978D}" dt="2022-06-11T17:25:54.511" v="3157" actId="1076"/>
          <ac:spMkLst>
            <pc:docMk/>
            <pc:sldMk cId="1688701491" sldId="257"/>
            <ac:spMk id="19" creationId="{C23EC5D5-C902-CA3D-52AA-B8D923333524}"/>
          </ac:spMkLst>
        </pc:spChg>
        <pc:spChg chg="mod">
          <ac:chgData name="Davide Bonifacio" userId="c4a8ace6b9010bed" providerId="LiveId" clId="{E99A166D-AD0A-49B0-B617-EE139A4E978D}" dt="2022-06-03T16:38:07.113" v="444"/>
          <ac:spMkLst>
            <pc:docMk/>
            <pc:sldMk cId="1688701491" sldId="257"/>
            <ac:spMk id="20" creationId="{3316DA5E-7F1E-1695-AE4B-71C184EAB060}"/>
          </ac:spMkLst>
        </pc:spChg>
        <pc:spChg chg="mod topLvl">
          <ac:chgData name="Davide Bonifacio" userId="c4a8ace6b9010bed" providerId="LiveId" clId="{E99A166D-AD0A-49B0-B617-EE139A4E978D}" dt="2022-06-02T14:14:45.882" v="251" actId="20577"/>
          <ac:spMkLst>
            <pc:docMk/>
            <pc:sldMk cId="1688701491" sldId="257"/>
            <ac:spMk id="20" creationId="{AB686C1E-E2D6-E491-430C-F59214A15EF1}"/>
          </ac:spMkLst>
        </pc:spChg>
        <pc:spChg chg="mod">
          <ac:chgData name="Davide Bonifacio" userId="c4a8ace6b9010bed" providerId="LiveId" clId="{E99A166D-AD0A-49B0-B617-EE139A4E978D}" dt="2022-06-02T14:13:16.727" v="191" actId="571"/>
          <ac:spMkLst>
            <pc:docMk/>
            <pc:sldMk cId="1688701491" sldId="257"/>
            <ac:spMk id="22" creationId="{9E34934A-778F-211F-5297-5A35B056336D}"/>
          </ac:spMkLst>
        </pc:spChg>
        <pc:spChg chg="add del mod">
          <ac:chgData name="Davide Bonifacio" userId="c4a8ace6b9010bed" providerId="LiveId" clId="{E99A166D-AD0A-49B0-B617-EE139A4E978D}" dt="2022-06-03T16:40:56.746" v="478" actId="478"/>
          <ac:spMkLst>
            <pc:docMk/>
            <pc:sldMk cId="1688701491" sldId="257"/>
            <ac:spMk id="22" creationId="{EC39A913-5B73-41B7-F892-D2D2D4814C36}"/>
          </ac:spMkLst>
        </pc:spChg>
        <pc:spChg chg="mod">
          <ac:chgData name="Davide Bonifacio" userId="c4a8ace6b9010bed" providerId="LiveId" clId="{E99A166D-AD0A-49B0-B617-EE139A4E978D}" dt="2022-06-02T14:13:21.886" v="203" actId="20577"/>
          <ac:spMkLst>
            <pc:docMk/>
            <pc:sldMk cId="1688701491" sldId="257"/>
            <ac:spMk id="23" creationId="{2A7907FE-3B66-3D9B-7C11-5FFCA1C0FF4A}"/>
          </ac:spMkLst>
        </pc:spChg>
        <pc:spChg chg="add del mod">
          <ac:chgData name="Davide Bonifacio" userId="c4a8ace6b9010bed" providerId="LiveId" clId="{E99A166D-AD0A-49B0-B617-EE139A4E978D}" dt="2022-06-03T16:40:56.746" v="478" actId="478"/>
          <ac:spMkLst>
            <pc:docMk/>
            <pc:sldMk cId="1688701491" sldId="257"/>
            <ac:spMk id="23" creationId="{3FAC705F-10D0-93FB-5B29-21984EF546CC}"/>
          </ac:spMkLst>
        </pc:spChg>
        <pc:spChg chg="add mod">
          <ac:chgData name="Davide Bonifacio" userId="c4a8ace6b9010bed" providerId="LiveId" clId="{E99A166D-AD0A-49B0-B617-EE139A4E978D}" dt="2022-06-03T17:35:52.636" v="661" actId="1076"/>
          <ac:spMkLst>
            <pc:docMk/>
            <pc:sldMk cId="1688701491" sldId="257"/>
            <ac:spMk id="24" creationId="{0715CBDF-4F09-E33A-643E-B38FBAF8F130}"/>
          </ac:spMkLst>
        </pc:spChg>
        <pc:spChg chg="mod">
          <ac:chgData name="Davide Bonifacio" userId="c4a8ace6b9010bed" providerId="LiveId" clId="{E99A166D-AD0A-49B0-B617-EE139A4E978D}" dt="2022-06-02T14:13:28.770" v="204" actId="571"/>
          <ac:spMkLst>
            <pc:docMk/>
            <pc:sldMk cId="1688701491" sldId="257"/>
            <ac:spMk id="25" creationId="{B0562C65-314D-481F-F9FD-7E4611204E2F}"/>
          </ac:spMkLst>
        </pc:spChg>
        <pc:spChg chg="mod">
          <ac:chgData name="Davide Bonifacio" userId="c4a8ace6b9010bed" providerId="LiveId" clId="{E99A166D-AD0A-49B0-B617-EE139A4E978D}" dt="2022-06-02T14:13:34.296" v="209" actId="20577"/>
          <ac:spMkLst>
            <pc:docMk/>
            <pc:sldMk cId="1688701491" sldId="257"/>
            <ac:spMk id="26" creationId="{AC16E5FC-85A9-BEC1-649E-23313FDD499A}"/>
          </ac:spMkLst>
        </pc:spChg>
        <pc:spChg chg="mod">
          <ac:chgData name="Davide Bonifacio" userId="c4a8ace6b9010bed" providerId="LiveId" clId="{E99A166D-AD0A-49B0-B617-EE139A4E978D}" dt="2022-06-02T14:13:39.178" v="210" actId="571"/>
          <ac:spMkLst>
            <pc:docMk/>
            <pc:sldMk cId="1688701491" sldId="257"/>
            <ac:spMk id="28" creationId="{721224F2-E8C3-C298-5D06-90F32940F1D6}"/>
          </ac:spMkLst>
        </pc:spChg>
        <pc:spChg chg="add del mod ord">
          <ac:chgData name="Davide Bonifacio" userId="c4a8ace6b9010bed" providerId="LiveId" clId="{E99A166D-AD0A-49B0-B617-EE139A4E978D}" dt="2022-06-04T07:46:57.926" v="1190" actId="700"/>
          <ac:spMkLst>
            <pc:docMk/>
            <pc:sldMk cId="1688701491" sldId="257"/>
            <ac:spMk id="29" creationId="{058C4374-CC64-6879-951E-A8A1E16AEAC6}"/>
          </ac:spMkLst>
        </pc:spChg>
        <pc:spChg chg="mod">
          <ac:chgData name="Davide Bonifacio" userId="c4a8ace6b9010bed" providerId="LiveId" clId="{E99A166D-AD0A-49B0-B617-EE139A4E978D}" dt="2022-06-02T14:13:44.481" v="220" actId="20577"/>
          <ac:spMkLst>
            <pc:docMk/>
            <pc:sldMk cId="1688701491" sldId="257"/>
            <ac:spMk id="29" creationId="{EFA95E1E-9390-8611-6EB3-816F78BFFED2}"/>
          </ac:spMkLst>
        </pc:spChg>
        <pc:spChg chg="mod">
          <ac:chgData name="Davide Bonifacio" userId="c4a8ace6b9010bed" providerId="LiveId" clId="{E99A166D-AD0A-49B0-B617-EE139A4E978D}" dt="2022-06-02T14:14:29.138" v="229" actId="571"/>
          <ac:spMkLst>
            <pc:docMk/>
            <pc:sldMk cId="1688701491" sldId="257"/>
            <ac:spMk id="31" creationId="{F9A14CAE-6432-225E-5E41-4FC77F922325}"/>
          </ac:spMkLst>
        </pc:spChg>
        <pc:spChg chg="mod">
          <ac:chgData name="Davide Bonifacio" userId="c4a8ace6b9010bed" providerId="LiveId" clId="{E99A166D-AD0A-49B0-B617-EE139A4E978D}" dt="2022-06-02T15:51:35.214" v="390" actId="20577"/>
          <ac:spMkLst>
            <pc:docMk/>
            <pc:sldMk cId="1688701491" sldId="257"/>
            <ac:spMk id="32" creationId="{03C0279D-7972-9EC8-69A3-5E9DD483DAD4}"/>
          </ac:spMkLst>
        </pc:spChg>
        <pc:spChg chg="mod">
          <ac:chgData name="Davide Bonifacio" userId="c4a8ace6b9010bed" providerId="LiveId" clId="{E99A166D-AD0A-49B0-B617-EE139A4E978D}" dt="2022-06-02T14:14:34.307" v="230" actId="571"/>
          <ac:spMkLst>
            <pc:docMk/>
            <pc:sldMk cId="1688701491" sldId="257"/>
            <ac:spMk id="34" creationId="{B9242C5D-7E28-7C17-B1C4-E68228EE7C63}"/>
          </ac:spMkLst>
        </pc:spChg>
        <pc:spChg chg="add del mod ord">
          <ac:chgData name="Davide Bonifacio" userId="c4a8ace6b9010bed" providerId="LiveId" clId="{E99A166D-AD0A-49B0-B617-EE139A4E978D}" dt="2022-06-04T07:46:57.926" v="1190" actId="700"/>
          <ac:spMkLst>
            <pc:docMk/>
            <pc:sldMk cId="1688701491" sldId="257"/>
            <ac:spMk id="34" creationId="{C7E1DF4D-DC89-74B7-3073-2B048415174E}"/>
          </ac:spMkLst>
        </pc:spChg>
        <pc:spChg chg="mod">
          <ac:chgData name="Davide Bonifacio" userId="c4a8ace6b9010bed" providerId="LiveId" clId="{E99A166D-AD0A-49B0-B617-EE139A4E978D}" dt="2022-06-02T14:14:40.066" v="242" actId="20577"/>
          <ac:spMkLst>
            <pc:docMk/>
            <pc:sldMk cId="1688701491" sldId="257"/>
            <ac:spMk id="35" creationId="{D8B879F5-BF6B-19AB-0441-8DF420145A2A}"/>
          </ac:spMkLst>
        </pc:spChg>
        <pc:spChg chg="mod">
          <ac:chgData name="Davide Bonifacio" userId="c4a8ace6b9010bed" providerId="LiveId" clId="{E99A166D-AD0A-49B0-B617-EE139A4E978D}" dt="2022-06-02T15:27:15.045" v="254" actId="571"/>
          <ac:spMkLst>
            <pc:docMk/>
            <pc:sldMk cId="1688701491" sldId="257"/>
            <ac:spMk id="37" creationId="{2360B963-8D5C-7D09-3761-F5227219702D}"/>
          </ac:spMkLst>
        </pc:spChg>
        <pc:spChg chg="add mod">
          <ac:chgData name="Davide Bonifacio" userId="c4a8ace6b9010bed" providerId="LiveId" clId="{E99A166D-AD0A-49B0-B617-EE139A4E978D}" dt="2022-06-03T17:36:17.537" v="693" actId="1076"/>
          <ac:spMkLst>
            <pc:docMk/>
            <pc:sldMk cId="1688701491" sldId="257"/>
            <ac:spMk id="37" creationId="{29445F6A-180F-6D5E-C32B-0C8567A4E7C5}"/>
          </ac:spMkLst>
        </pc:spChg>
        <pc:spChg chg="mod">
          <ac:chgData name="Davide Bonifacio" userId="c4a8ace6b9010bed" providerId="LiveId" clId="{E99A166D-AD0A-49B0-B617-EE139A4E978D}" dt="2022-06-02T15:27:15.045" v="254" actId="571"/>
          <ac:spMkLst>
            <pc:docMk/>
            <pc:sldMk cId="1688701491" sldId="257"/>
            <ac:spMk id="38" creationId="{2E31F315-5F11-BB72-1D9B-9B6F94E51880}"/>
          </ac:spMkLst>
        </pc:spChg>
        <pc:spChg chg="mod">
          <ac:chgData name="Davide Bonifacio" userId="c4a8ace6b9010bed" providerId="LiveId" clId="{E99A166D-AD0A-49B0-B617-EE139A4E978D}" dt="2022-06-02T15:27:15.045" v="254" actId="571"/>
          <ac:spMkLst>
            <pc:docMk/>
            <pc:sldMk cId="1688701491" sldId="257"/>
            <ac:spMk id="40" creationId="{8028D459-3A65-0E7C-26D5-B017E472B01D}"/>
          </ac:spMkLst>
        </pc:spChg>
        <pc:spChg chg="mod">
          <ac:chgData name="Davide Bonifacio" userId="c4a8ace6b9010bed" providerId="LiveId" clId="{E99A166D-AD0A-49B0-B617-EE139A4E978D}" dt="2022-06-02T15:27:15.045" v="254" actId="571"/>
          <ac:spMkLst>
            <pc:docMk/>
            <pc:sldMk cId="1688701491" sldId="257"/>
            <ac:spMk id="41" creationId="{D8B5E071-3FD6-BB64-D4FD-24C4419EEC6F}"/>
          </ac:spMkLst>
        </pc:spChg>
        <pc:spChg chg="mod">
          <ac:chgData name="Davide Bonifacio" userId="c4a8ace6b9010bed" providerId="LiveId" clId="{E99A166D-AD0A-49B0-B617-EE139A4E978D}" dt="2022-06-02T15:28:01.898" v="270" actId="207"/>
          <ac:spMkLst>
            <pc:docMk/>
            <pc:sldMk cId="1688701491" sldId="257"/>
            <ac:spMk id="43" creationId="{087570CA-DB08-B078-7464-FB6D317D1FDB}"/>
          </ac:spMkLst>
        </pc:spChg>
        <pc:spChg chg="mod">
          <ac:chgData name="Davide Bonifacio" userId="c4a8ace6b9010bed" providerId="LiveId" clId="{E99A166D-AD0A-49B0-B617-EE139A4E978D}" dt="2022-06-02T15:51:21.836" v="375" actId="20577"/>
          <ac:spMkLst>
            <pc:docMk/>
            <pc:sldMk cId="1688701491" sldId="257"/>
            <ac:spMk id="44" creationId="{C3CAD1C4-F808-D839-1FAD-FA22AD155CC0}"/>
          </ac:spMkLst>
        </pc:spChg>
        <pc:spChg chg="mod">
          <ac:chgData name="Davide Bonifacio" userId="c4a8ace6b9010bed" providerId="LiveId" clId="{E99A166D-AD0A-49B0-B617-EE139A4E978D}" dt="2022-06-02T15:28:12.023" v="271" actId="207"/>
          <ac:spMkLst>
            <pc:docMk/>
            <pc:sldMk cId="1688701491" sldId="257"/>
            <ac:spMk id="46" creationId="{6A445390-212E-8A1C-5A47-DFBE96C94307}"/>
          </ac:spMkLst>
        </pc:spChg>
        <pc:spChg chg="mod">
          <ac:chgData name="Davide Bonifacio" userId="c4a8ace6b9010bed" providerId="LiveId" clId="{E99A166D-AD0A-49B0-B617-EE139A4E978D}" dt="2022-06-02T15:28:12.023" v="271" actId="207"/>
          <ac:spMkLst>
            <pc:docMk/>
            <pc:sldMk cId="1688701491" sldId="257"/>
            <ac:spMk id="47" creationId="{DCE45764-DB84-97BE-CF96-A05EBE98B96C}"/>
          </ac:spMkLst>
        </pc:spChg>
        <pc:spChg chg="mod">
          <ac:chgData name="Davide Bonifacio" userId="c4a8ace6b9010bed" providerId="LiveId" clId="{E99A166D-AD0A-49B0-B617-EE139A4E978D}" dt="2022-06-02T15:28:56.008" v="299" actId="571"/>
          <ac:spMkLst>
            <pc:docMk/>
            <pc:sldMk cId="1688701491" sldId="257"/>
            <ac:spMk id="49" creationId="{4FA643A8-1B96-A32F-4A30-16D10F0EDEDB}"/>
          </ac:spMkLst>
        </pc:spChg>
        <pc:spChg chg="mod">
          <ac:chgData name="Davide Bonifacio" userId="c4a8ace6b9010bed" providerId="LiveId" clId="{E99A166D-AD0A-49B0-B617-EE139A4E978D}" dt="2022-06-02T15:29:24.436" v="317" actId="20577"/>
          <ac:spMkLst>
            <pc:docMk/>
            <pc:sldMk cId="1688701491" sldId="257"/>
            <ac:spMk id="50" creationId="{6447B0C7-A4D5-D790-C926-22269602FDFA}"/>
          </ac:spMkLst>
        </pc:spChg>
        <pc:spChg chg="add mod">
          <ac:chgData name="Davide Bonifacio" userId="c4a8ace6b9010bed" providerId="LiveId" clId="{E99A166D-AD0A-49B0-B617-EE139A4E978D}" dt="2022-06-02T15:28:56.008" v="299" actId="571"/>
          <ac:spMkLst>
            <pc:docMk/>
            <pc:sldMk cId="1688701491" sldId="257"/>
            <ac:spMk id="51" creationId="{94D7F9CE-C067-3295-6F9A-1C01BDEFF96C}"/>
          </ac:spMkLst>
        </pc:spChg>
        <pc:spChg chg="add mod">
          <ac:chgData name="Davide Bonifacio" userId="c4a8ace6b9010bed" providerId="LiveId" clId="{E99A166D-AD0A-49B0-B617-EE139A4E978D}" dt="2022-06-02T15:28:56.008" v="299" actId="571"/>
          <ac:spMkLst>
            <pc:docMk/>
            <pc:sldMk cId="1688701491" sldId="257"/>
            <ac:spMk id="52" creationId="{AEA8FD20-F719-CEE4-29F9-207598796975}"/>
          </ac:spMkLst>
        </pc:spChg>
        <pc:spChg chg="mod">
          <ac:chgData name="Davide Bonifacio" userId="c4a8ace6b9010bed" providerId="LiveId" clId="{E99A166D-AD0A-49B0-B617-EE139A4E978D}" dt="2022-06-02T15:31:24.548" v="353" actId="207"/>
          <ac:spMkLst>
            <pc:docMk/>
            <pc:sldMk cId="1688701491" sldId="257"/>
            <ac:spMk id="54" creationId="{64E450F1-C4BC-DC3E-B682-B03BF504E928}"/>
          </ac:spMkLst>
        </pc:spChg>
        <pc:spChg chg="mod">
          <ac:chgData name="Davide Bonifacio" userId="c4a8ace6b9010bed" providerId="LiveId" clId="{E99A166D-AD0A-49B0-B617-EE139A4E978D}" dt="2022-06-02T15:31:24.548" v="353" actId="207"/>
          <ac:spMkLst>
            <pc:docMk/>
            <pc:sldMk cId="1688701491" sldId="257"/>
            <ac:spMk id="55" creationId="{1BF16200-39CF-F311-F23D-E51E73E460B8}"/>
          </ac:spMkLst>
        </pc:spChg>
        <pc:spChg chg="mod">
          <ac:chgData name="Davide Bonifacio" userId="c4a8ace6b9010bed" providerId="LiveId" clId="{E99A166D-AD0A-49B0-B617-EE139A4E978D}" dt="2022-06-02T15:31:14.286" v="352" actId="207"/>
          <ac:spMkLst>
            <pc:docMk/>
            <pc:sldMk cId="1688701491" sldId="257"/>
            <ac:spMk id="57" creationId="{1CC2C8BA-B954-B981-0BB5-55633280C9A4}"/>
          </ac:spMkLst>
        </pc:spChg>
        <pc:spChg chg="mod">
          <ac:chgData name="Davide Bonifacio" userId="c4a8ace6b9010bed" providerId="LiveId" clId="{E99A166D-AD0A-49B0-B617-EE139A4E978D}" dt="2022-06-02T15:29:47.171" v="328" actId="20577"/>
          <ac:spMkLst>
            <pc:docMk/>
            <pc:sldMk cId="1688701491" sldId="257"/>
            <ac:spMk id="58" creationId="{0551FE64-ABF0-1F39-A7E1-2B2F1AA0837D}"/>
          </ac:spMkLst>
        </pc:spChg>
        <pc:grpChg chg="add del mod">
          <ac:chgData name="Davide Bonifacio" userId="c4a8ace6b9010bed" providerId="LiveId" clId="{E99A166D-AD0A-49B0-B617-EE139A4E978D}" dt="2022-06-02T15:52:17.586" v="396" actId="478"/>
          <ac:grpSpMkLst>
            <pc:docMk/>
            <pc:sldMk cId="1688701491" sldId="257"/>
            <ac:grpSpMk id="2" creationId="{C547D633-FD0F-94F6-1B65-E5203899B89B}"/>
          </ac:grpSpMkLst>
        </pc:grpChg>
        <pc:grpChg chg="add mod">
          <ac:chgData name="Davide Bonifacio" userId="c4a8ace6b9010bed" providerId="LiveId" clId="{E99A166D-AD0A-49B0-B617-EE139A4E978D}" dt="2022-06-03T17:35:52.636" v="661" actId="1076"/>
          <ac:grpSpMkLst>
            <pc:docMk/>
            <pc:sldMk cId="1688701491" sldId="257"/>
            <ac:grpSpMk id="10" creationId="{9710369C-F0B8-F650-2022-3038B8678959}"/>
          </ac:grpSpMkLst>
        </pc:grpChg>
        <pc:grpChg chg="add del mod">
          <ac:chgData name="Davide Bonifacio" userId="c4a8ace6b9010bed" providerId="LiveId" clId="{E99A166D-AD0A-49B0-B617-EE139A4E978D}" dt="2022-06-02T14:10:24.990" v="153" actId="478"/>
          <ac:grpSpMkLst>
            <pc:docMk/>
            <pc:sldMk cId="1688701491" sldId="257"/>
            <ac:grpSpMk id="11" creationId="{02618895-3B8B-B276-3DD8-308CD2EA011B}"/>
          </ac:grpSpMkLst>
        </pc:grpChg>
        <pc:grpChg chg="add del mod">
          <ac:chgData name="Davide Bonifacio" userId="c4a8ace6b9010bed" providerId="LiveId" clId="{E99A166D-AD0A-49B0-B617-EE139A4E978D}" dt="2022-06-02T14:14:23.257" v="228" actId="478"/>
          <ac:grpSpMkLst>
            <pc:docMk/>
            <pc:sldMk cId="1688701491" sldId="257"/>
            <ac:grpSpMk id="15" creationId="{ECB3AFDE-68C3-6808-F2AD-6FDB7BCC42DC}"/>
          </ac:grpSpMkLst>
        </pc:grpChg>
        <pc:grpChg chg="add del mod">
          <ac:chgData name="Davide Bonifacio" userId="c4a8ace6b9010bed" providerId="LiveId" clId="{E99A166D-AD0A-49B0-B617-EE139A4E978D}" dt="2022-06-02T14:11:03.321" v="157" actId="165"/>
          <ac:grpSpMkLst>
            <pc:docMk/>
            <pc:sldMk cId="1688701491" sldId="257"/>
            <ac:grpSpMk id="18" creationId="{D9653318-C781-D4EC-BCF6-F17D08447D85}"/>
          </ac:grpSpMkLst>
        </pc:grpChg>
        <pc:grpChg chg="add del mod">
          <ac:chgData name="Davide Bonifacio" userId="c4a8ace6b9010bed" providerId="LiveId" clId="{E99A166D-AD0A-49B0-B617-EE139A4E978D}" dt="2022-06-03T16:39:02.880" v="447" actId="478"/>
          <ac:grpSpMkLst>
            <pc:docMk/>
            <pc:sldMk cId="1688701491" sldId="257"/>
            <ac:grpSpMk id="18" creationId="{F82FB60F-4D41-0BE3-AA5D-10C41EBEE774}"/>
          </ac:grpSpMkLst>
        </pc:grpChg>
        <pc:grpChg chg="add del mod">
          <ac:chgData name="Davide Bonifacio" userId="c4a8ace6b9010bed" providerId="LiveId" clId="{E99A166D-AD0A-49B0-B617-EE139A4E978D}" dt="2022-06-02T15:52:15.884" v="395" actId="478"/>
          <ac:grpSpMkLst>
            <pc:docMk/>
            <pc:sldMk cId="1688701491" sldId="257"/>
            <ac:grpSpMk id="21" creationId="{E84FD8A9-2028-5D96-C717-7B4B1DDD54F2}"/>
          </ac:grpSpMkLst>
        </pc:grpChg>
        <pc:grpChg chg="add del mod">
          <ac:chgData name="Davide Bonifacio" userId="c4a8ace6b9010bed" providerId="LiveId" clId="{E99A166D-AD0A-49B0-B617-EE139A4E978D}" dt="2022-06-02T15:52:15.884" v="395" actId="478"/>
          <ac:grpSpMkLst>
            <pc:docMk/>
            <pc:sldMk cId="1688701491" sldId="257"/>
            <ac:grpSpMk id="24" creationId="{773BD21A-A3EB-169B-AF8F-860CD74895B7}"/>
          </ac:grpSpMkLst>
        </pc:grpChg>
        <pc:grpChg chg="add del mod">
          <ac:chgData name="Davide Bonifacio" userId="c4a8ace6b9010bed" providerId="LiveId" clId="{E99A166D-AD0A-49B0-B617-EE139A4E978D}" dt="2022-06-02T15:52:15.884" v="395" actId="478"/>
          <ac:grpSpMkLst>
            <pc:docMk/>
            <pc:sldMk cId="1688701491" sldId="257"/>
            <ac:grpSpMk id="27" creationId="{E88E1AD2-61D4-615E-C1AF-14E0C01502B5}"/>
          </ac:grpSpMkLst>
        </pc:grpChg>
        <pc:grpChg chg="add mod">
          <ac:chgData name="Davide Bonifacio" userId="c4a8ace6b9010bed" providerId="LiveId" clId="{E99A166D-AD0A-49B0-B617-EE139A4E978D}" dt="2022-06-03T17:35:52.636" v="661" actId="1076"/>
          <ac:grpSpMkLst>
            <pc:docMk/>
            <pc:sldMk cId="1688701491" sldId="257"/>
            <ac:grpSpMk id="30" creationId="{D1C508B2-19AD-590C-2EC9-ED559600F5FF}"/>
          </ac:grpSpMkLst>
        </pc:grpChg>
        <pc:grpChg chg="add del mod">
          <ac:chgData name="Davide Bonifacio" userId="c4a8ace6b9010bed" providerId="LiveId" clId="{E99A166D-AD0A-49B0-B617-EE139A4E978D}" dt="2022-06-02T15:52:01.893" v="391" actId="478"/>
          <ac:grpSpMkLst>
            <pc:docMk/>
            <pc:sldMk cId="1688701491" sldId="257"/>
            <ac:grpSpMk id="33" creationId="{1F29008F-5F5F-C5BB-DDD2-2F2502783D41}"/>
          </ac:grpSpMkLst>
        </pc:grpChg>
        <pc:grpChg chg="add mod">
          <ac:chgData name="Davide Bonifacio" userId="c4a8ace6b9010bed" providerId="LiveId" clId="{E99A166D-AD0A-49B0-B617-EE139A4E978D}" dt="2022-06-02T15:27:15.045" v="254" actId="571"/>
          <ac:grpSpMkLst>
            <pc:docMk/>
            <pc:sldMk cId="1688701491" sldId="257"/>
            <ac:grpSpMk id="36" creationId="{30A46E76-9522-EBF5-7906-3073B697473E}"/>
          </ac:grpSpMkLst>
        </pc:grpChg>
        <pc:grpChg chg="add mod">
          <ac:chgData name="Davide Bonifacio" userId="c4a8ace6b9010bed" providerId="LiveId" clId="{E99A166D-AD0A-49B0-B617-EE139A4E978D}" dt="2022-06-02T15:27:15.045" v="254" actId="571"/>
          <ac:grpSpMkLst>
            <pc:docMk/>
            <pc:sldMk cId="1688701491" sldId="257"/>
            <ac:grpSpMk id="39" creationId="{F8FCD7C2-E662-E6A7-C14B-7A4D5C47F57A}"/>
          </ac:grpSpMkLst>
        </pc:grpChg>
        <pc:grpChg chg="add mod">
          <ac:chgData name="Davide Bonifacio" userId="c4a8ace6b9010bed" providerId="LiveId" clId="{E99A166D-AD0A-49B0-B617-EE139A4E978D}" dt="2022-06-03T17:35:52.636" v="661" actId="1076"/>
          <ac:grpSpMkLst>
            <pc:docMk/>
            <pc:sldMk cId="1688701491" sldId="257"/>
            <ac:grpSpMk id="42" creationId="{4A17769E-C1F9-54D1-9842-CC3081279584}"/>
          </ac:grpSpMkLst>
        </pc:grpChg>
        <pc:grpChg chg="add del mod">
          <ac:chgData name="Davide Bonifacio" userId="c4a8ace6b9010bed" providerId="LiveId" clId="{E99A166D-AD0A-49B0-B617-EE139A4E978D}" dt="2022-06-02T15:52:19.556" v="397" actId="478"/>
          <ac:grpSpMkLst>
            <pc:docMk/>
            <pc:sldMk cId="1688701491" sldId="257"/>
            <ac:grpSpMk id="45" creationId="{810D1CAC-F6B2-0A15-1E66-6C43FDE17936}"/>
          </ac:grpSpMkLst>
        </pc:grpChg>
        <pc:grpChg chg="add del mod">
          <ac:chgData name="Davide Bonifacio" userId="c4a8ace6b9010bed" providerId="LiveId" clId="{E99A166D-AD0A-49B0-B617-EE139A4E978D}" dt="2022-06-02T15:52:03.729" v="392" actId="478"/>
          <ac:grpSpMkLst>
            <pc:docMk/>
            <pc:sldMk cId="1688701491" sldId="257"/>
            <ac:grpSpMk id="48" creationId="{E4B03B15-DDDE-97B1-8A60-5AF194A54451}"/>
          </ac:grpSpMkLst>
        </pc:grpChg>
        <pc:grpChg chg="add del mod">
          <ac:chgData name="Davide Bonifacio" userId="c4a8ace6b9010bed" providerId="LiveId" clId="{E99A166D-AD0A-49B0-B617-EE139A4E978D}" dt="2022-06-02T15:52:07.404" v="394" actId="478"/>
          <ac:grpSpMkLst>
            <pc:docMk/>
            <pc:sldMk cId="1688701491" sldId="257"/>
            <ac:grpSpMk id="53" creationId="{936C994E-B93F-A1D3-69D6-0D5B4F101270}"/>
          </ac:grpSpMkLst>
        </pc:grpChg>
        <pc:grpChg chg="add del mod">
          <ac:chgData name="Davide Bonifacio" userId="c4a8ace6b9010bed" providerId="LiveId" clId="{E99A166D-AD0A-49B0-B617-EE139A4E978D}" dt="2022-06-02T15:52:05.518" v="393" actId="478"/>
          <ac:grpSpMkLst>
            <pc:docMk/>
            <pc:sldMk cId="1688701491" sldId="257"/>
            <ac:grpSpMk id="56" creationId="{F732F9D8-F319-D567-95ED-F51D16BB95E3}"/>
          </ac:grpSpMkLst>
        </pc:grpChg>
        <pc:cxnChg chg="add del mod">
          <ac:chgData name="Davide Bonifacio" userId="c4a8ace6b9010bed" providerId="LiveId" clId="{E99A166D-AD0A-49B0-B617-EE139A4E978D}" dt="2022-06-02T15:53:34.319" v="404" actId="478"/>
          <ac:cxnSpMkLst>
            <pc:docMk/>
            <pc:sldMk cId="1688701491" sldId="257"/>
            <ac:cxnSpMk id="6" creationId="{111491A3-BE6A-F6F0-B0AF-C85AD7FE8F1E}"/>
          </ac:cxnSpMkLst>
        </pc:cxnChg>
        <pc:cxnChg chg="add del">
          <ac:chgData name="Davide Bonifacio" userId="c4a8ace6b9010bed" providerId="LiveId" clId="{E99A166D-AD0A-49B0-B617-EE139A4E978D}" dt="2022-06-02T14:01:33.232" v="119" actId="11529"/>
          <ac:cxnSpMkLst>
            <pc:docMk/>
            <pc:sldMk cId="1688701491" sldId="257"/>
            <ac:cxnSpMk id="12" creationId="{53BE8A33-A1D0-B242-3787-5C1A4DF0260D}"/>
          </ac:cxnSpMkLst>
        </pc:cxnChg>
        <pc:cxnChg chg="add del">
          <ac:chgData name="Davide Bonifacio" userId="c4a8ace6b9010bed" providerId="LiveId" clId="{E99A166D-AD0A-49B0-B617-EE139A4E978D}" dt="2022-06-03T17:31:21.159" v="544" actId="11529"/>
          <ac:cxnSpMkLst>
            <pc:docMk/>
            <pc:sldMk cId="1688701491" sldId="257"/>
            <ac:cxnSpMk id="12" creationId="{AD776868-B51C-4358-2810-EA3213DEFCF1}"/>
          </ac:cxnSpMkLst>
        </pc:cxnChg>
        <pc:cxnChg chg="add del mod">
          <ac:chgData name="Davide Bonifacio" userId="c4a8ace6b9010bed" providerId="LiveId" clId="{E99A166D-AD0A-49B0-B617-EE139A4E978D}" dt="2022-06-02T14:14:05.410" v="226" actId="478"/>
          <ac:cxnSpMkLst>
            <pc:docMk/>
            <pc:sldMk cId="1688701491" sldId="257"/>
            <ac:cxnSpMk id="14" creationId="{394C3A87-D5C8-22CE-A53D-91539AF6ADE9}"/>
          </ac:cxnSpMkLst>
        </pc:cxnChg>
        <pc:cxnChg chg="add del">
          <ac:chgData name="Davide Bonifacio" userId="c4a8ace6b9010bed" providerId="LiveId" clId="{E99A166D-AD0A-49B0-B617-EE139A4E978D}" dt="2022-06-03T17:31:43.905" v="546" actId="11529"/>
          <ac:cxnSpMkLst>
            <pc:docMk/>
            <pc:sldMk cId="1688701491" sldId="257"/>
            <ac:cxnSpMk id="14" creationId="{FE094D72-32FF-545B-FCCD-76D40BF034AE}"/>
          </ac:cxnSpMkLst>
        </pc:cxnChg>
        <pc:cxnChg chg="add mod">
          <ac:chgData name="Davide Bonifacio" userId="c4a8ace6b9010bed" providerId="LiveId" clId="{E99A166D-AD0A-49B0-B617-EE139A4E978D}" dt="2022-06-03T17:35:52.636" v="661" actId="1076"/>
          <ac:cxnSpMkLst>
            <pc:docMk/>
            <pc:sldMk cId="1688701491" sldId="257"/>
            <ac:cxnSpMk id="16" creationId="{7A083CE5-7D26-AEEA-704E-EF675EA615E3}"/>
          </ac:cxnSpMkLst>
        </pc:cxnChg>
        <pc:cxnChg chg="add mod">
          <ac:chgData name="Davide Bonifacio" userId="c4a8ace6b9010bed" providerId="LiveId" clId="{E99A166D-AD0A-49B0-B617-EE139A4E978D}" dt="2022-06-04T07:46:19.548" v="1188" actId="14100"/>
          <ac:cxnSpMkLst>
            <pc:docMk/>
            <pc:sldMk cId="1688701491" sldId="257"/>
            <ac:cxnSpMk id="33" creationId="{40FFFD6A-6DE9-2EEA-4679-DDBBED09C269}"/>
          </ac:cxnSpMkLst>
        </pc:cxnChg>
        <pc:cxnChg chg="add mod">
          <ac:chgData name="Davide Bonifacio" userId="c4a8ace6b9010bed" providerId="LiveId" clId="{E99A166D-AD0A-49B0-B617-EE139A4E978D}" dt="2022-06-03T17:35:52.636" v="661" actId="1076"/>
          <ac:cxnSpMkLst>
            <pc:docMk/>
            <pc:sldMk cId="1688701491" sldId="257"/>
            <ac:cxnSpMk id="59" creationId="{E04D94D5-8C77-3986-1BBE-B021CCF384EA}"/>
          </ac:cxnSpMkLst>
        </pc:cxnChg>
        <pc:cxnChg chg="add del mod">
          <ac:chgData name="Davide Bonifacio" userId="c4a8ace6b9010bed" providerId="LiveId" clId="{E99A166D-AD0A-49B0-B617-EE139A4E978D}" dt="2022-06-03T17:31:53.513" v="547" actId="478"/>
          <ac:cxnSpMkLst>
            <pc:docMk/>
            <pc:sldMk cId="1688701491" sldId="257"/>
            <ac:cxnSpMk id="63" creationId="{02C4F005-6571-BDAB-DF98-7E9C7F0CCE3A}"/>
          </ac:cxnSpMkLst>
        </pc:cxnChg>
      </pc:sldChg>
      <pc:sldChg chg="addSp delSp modSp add mod modAnim">
        <pc:chgData name="Davide Bonifacio" userId="c4a8ace6b9010bed" providerId="LiveId" clId="{E99A166D-AD0A-49B0-B617-EE139A4E978D}" dt="2022-06-05T21:01:20.600" v="3147"/>
        <pc:sldMkLst>
          <pc:docMk/>
          <pc:sldMk cId="2758551183" sldId="258"/>
        </pc:sldMkLst>
        <pc:spChg chg="mod">
          <ac:chgData name="Davide Bonifacio" userId="c4a8ace6b9010bed" providerId="LiveId" clId="{E99A166D-AD0A-49B0-B617-EE139A4E978D}" dt="2022-06-03T17:41:15.615" v="1038" actId="1076"/>
          <ac:spMkLst>
            <pc:docMk/>
            <pc:sldMk cId="2758551183" sldId="258"/>
            <ac:spMk id="13" creationId="{169EA2FE-484C-E31C-496F-27022AD9F064}"/>
          </ac:spMkLst>
        </pc:spChg>
        <pc:spChg chg="add del mod">
          <ac:chgData name="Davide Bonifacio" userId="c4a8ace6b9010bed" providerId="LiveId" clId="{E99A166D-AD0A-49B0-B617-EE139A4E978D}" dt="2022-06-03T17:37:13.618" v="695"/>
          <ac:spMkLst>
            <pc:docMk/>
            <pc:sldMk cId="2758551183" sldId="258"/>
            <ac:spMk id="41" creationId="{E2FE111A-73BB-C50C-0668-FA96E1D0F48F}"/>
          </ac:spMkLst>
        </pc:spChg>
        <pc:spChg chg="mod">
          <ac:chgData name="Davide Bonifacio" userId="c4a8ace6b9010bed" providerId="LiveId" clId="{E99A166D-AD0A-49B0-B617-EE139A4E978D}" dt="2022-06-03T17:42:42.417" v="1100" actId="20577"/>
          <ac:spMkLst>
            <pc:docMk/>
            <pc:sldMk cId="2758551183" sldId="258"/>
            <ac:spMk id="50" creationId="{6447B0C7-A4D5-D790-C926-22269602FDFA}"/>
          </ac:spMkLst>
        </pc:spChg>
        <pc:spChg chg="add mod">
          <ac:chgData name="Davide Bonifacio" userId="c4a8ace6b9010bed" providerId="LiveId" clId="{E99A166D-AD0A-49B0-B617-EE139A4E978D}" dt="2022-06-05T19:34:15.629" v="2439" actId="1036"/>
          <ac:spMkLst>
            <pc:docMk/>
            <pc:sldMk cId="2758551183" sldId="258"/>
            <ac:spMk id="51" creationId="{C19879AA-D33C-4A69-6B01-EED471AA037E}"/>
          </ac:spMkLst>
        </pc:spChg>
        <pc:spChg chg="mod">
          <ac:chgData name="Davide Bonifacio" userId="c4a8ace6b9010bed" providerId="LiveId" clId="{E99A166D-AD0A-49B0-B617-EE139A4E978D}" dt="2022-06-03T17:43:02.201" v="1104"/>
          <ac:spMkLst>
            <pc:docMk/>
            <pc:sldMk cId="2758551183" sldId="258"/>
            <ac:spMk id="61" creationId="{2CF12B10-B8AA-5627-56CB-F0F902BD6015}"/>
          </ac:spMkLst>
        </pc:spChg>
        <pc:spChg chg="mod">
          <ac:chgData name="Davide Bonifacio" userId="c4a8ace6b9010bed" providerId="LiveId" clId="{E99A166D-AD0A-49B0-B617-EE139A4E978D}" dt="2022-06-03T17:43:10.761" v="1110" actId="20577"/>
          <ac:spMkLst>
            <pc:docMk/>
            <pc:sldMk cId="2758551183" sldId="258"/>
            <ac:spMk id="62" creationId="{F4B70792-F581-C4B1-D8E3-90C9D7883EF2}"/>
          </ac:spMkLst>
        </pc:spChg>
        <pc:grpChg chg="mod">
          <ac:chgData name="Davide Bonifacio" userId="c4a8ace6b9010bed" providerId="LiveId" clId="{E99A166D-AD0A-49B0-B617-EE139A4E978D}" dt="2022-06-03T17:41:15.615" v="1038" actId="1076"/>
          <ac:grpSpMkLst>
            <pc:docMk/>
            <pc:sldMk cId="2758551183" sldId="258"/>
            <ac:grpSpMk id="2" creationId="{C547D633-FD0F-94F6-1B65-E5203899B89B}"/>
          </ac:grpSpMkLst>
        </pc:grpChg>
        <pc:grpChg chg="mod">
          <ac:chgData name="Davide Bonifacio" userId="c4a8ace6b9010bed" providerId="LiveId" clId="{E99A166D-AD0A-49B0-B617-EE139A4E978D}" dt="2022-06-03T17:41:15.615" v="1038" actId="1076"/>
          <ac:grpSpMkLst>
            <pc:docMk/>
            <pc:sldMk cId="2758551183" sldId="258"/>
            <ac:grpSpMk id="10" creationId="{9710369C-F0B8-F650-2022-3038B8678959}"/>
          </ac:grpSpMkLst>
        </pc:grpChg>
        <pc:grpChg chg="mod">
          <ac:chgData name="Davide Bonifacio" userId="c4a8ace6b9010bed" providerId="LiveId" clId="{E99A166D-AD0A-49B0-B617-EE139A4E978D}" dt="2022-06-04T07:48:16.086" v="1210" actId="1035"/>
          <ac:grpSpMkLst>
            <pc:docMk/>
            <pc:sldMk cId="2758551183" sldId="258"/>
            <ac:grpSpMk id="21" creationId="{E84FD8A9-2028-5D96-C717-7B4B1DDD54F2}"/>
          </ac:grpSpMkLst>
        </pc:grpChg>
        <pc:grpChg chg="mod">
          <ac:chgData name="Davide Bonifacio" userId="c4a8ace6b9010bed" providerId="LiveId" clId="{E99A166D-AD0A-49B0-B617-EE139A4E978D}" dt="2022-06-04T07:48:16.086" v="1210" actId="1035"/>
          <ac:grpSpMkLst>
            <pc:docMk/>
            <pc:sldMk cId="2758551183" sldId="258"/>
            <ac:grpSpMk id="24" creationId="{773BD21A-A3EB-169B-AF8F-860CD74895B7}"/>
          </ac:grpSpMkLst>
        </pc:grpChg>
        <pc:grpChg chg="mod">
          <ac:chgData name="Davide Bonifacio" userId="c4a8ace6b9010bed" providerId="LiveId" clId="{E99A166D-AD0A-49B0-B617-EE139A4E978D}" dt="2022-06-04T07:48:16.086" v="1210" actId="1035"/>
          <ac:grpSpMkLst>
            <pc:docMk/>
            <pc:sldMk cId="2758551183" sldId="258"/>
            <ac:grpSpMk id="27" creationId="{E88E1AD2-61D4-615E-C1AF-14E0C01502B5}"/>
          </ac:grpSpMkLst>
        </pc:grpChg>
        <pc:grpChg chg="mod">
          <ac:chgData name="Davide Bonifacio" userId="c4a8ace6b9010bed" providerId="LiveId" clId="{E99A166D-AD0A-49B0-B617-EE139A4E978D}" dt="2022-06-03T17:41:15.615" v="1038" actId="1076"/>
          <ac:grpSpMkLst>
            <pc:docMk/>
            <pc:sldMk cId="2758551183" sldId="258"/>
            <ac:grpSpMk id="30" creationId="{D1C508B2-19AD-590C-2EC9-ED559600F5FF}"/>
          </ac:grpSpMkLst>
        </pc:grpChg>
        <pc:grpChg chg="mod">
          <ac:chgData name="Davide Bonifacio" userId="c4a8ace6b9010bed" providerId="LiveId" clId="{E99A166D-AD0A-49B0-B617-EE139A4E978D}" dt="2022-06-03T17:41:15.615" v="1038" actId="1076"/>
          <ac:grpSpMkLst>
            <pc:docMk/>
            <pc:sldMk cId="2758551183" sldId="258"/>
            <ac:grpSpMk id="33" creationId="{1F29008F-5F5F-C5BB-DDD2-2F2502783D41}"/>
          </ac:grpSpMkLst>
        </pc:grpChg>
        <pc:grpChg chg="mod">
          <ac:chgData name="Davide Bonifacio" userId="c4a8ace6b9010bed" providerId="LiveId" clId="{E99A166D-AD0A-49B0-B617-EE139A4E978D}" dt="2022-06-03T17:41:15.615" v="1038" actId="1076"/>
          <ac:grpSpMkLst>
            <pc:docMk/>
            <pc:sldMk cId="2758551183" sldId="258"/>
            <ac:grpSpMk id="42" creationId="{4A17769E-C1F9-54D1-9842-CC3081279584}"/>
          </ac:grpSpMkLst>
        </pc:grpChg>
        <pc:grpChg chg="mod">
          <ac:chgData name="Davide Bonifacio" userId="c4a8ace6b9010bed" providerId="LiveId" clId="{E99A166D-AD0A-49B0-B617-EE139A4E978D}" dt="2022-06-03T17:41:15.615" v="1038" actId="1076"/>
          <ac:grpSpMkLst>
            <pc:docMk/>
            <pc:sldMk cId="2758551183" sldId="258"/>
            <ac:grpSpMk id="45" creationId="{810D1CAC-F6B2-0A15-1E66-6C43FDE17936}"/>
          </ac:grpSpMkLst>
        </pc:grpChg>
        <pc:grpChg chg="mod">
          <ac:chgData name="Davide Bonifacio" userId="c4a8ace6b9010bed" providerId="LiveId" clId="{E99A166D-AD0A-49B0-B617-EE139A4E978D}" dt="2022-06-03T17:41:15.615" v="1038" actId="1076"/>
          <ac:grpSpMkLst>
            <pc:docMk/>
            <pc:sldMk cId="2758551183" sldId="258"/>
            <ac:grpSpMk id="48" creationId="{E4B03B15-DDDE-97B1-8A60-5AF194A54451}"/>
          </ac:grpSpMkLst>
        </pc:grpChg>
        <pc:grpChg chg="mod">
          <ac:chgData name="Davide Bonifacio" userId="c4a8ace6b9010bed" providerId="LiveId" clId="{E99A166D-AD0A-49B0-B617-EE139A4E978D}" dt="2022-06-03T17:41:41.035" v="1046" actId="1076"/>
          <ac:grpSpMkLst>
            <pc:docMk/>
            <pc:sldMk cId="2758551183" sldId="258"/>
            <ac:grpSpMk id="53" creationId="{936C994E-B93F-A1D3-69D6-0D5B4F101270}"/>
          </ac:grpSpMkLst>
        </pc:grpChg>
        <pc:grpChg chg="mod">
          <ac:chgData name="Davide Bonifacio" userId="c4a8ace6b9010bed" providerId="LiveId" clId="{E99A166D-AD0A-49B0-B617-EE139A4E978D}" dt="2022-06-03T17:41:15.615" v="1038" actId="1076"/>
          <ac:grpSpMkLst>
            <pc:docMk/>
            <pc:sldMk cId="2758551183" sldId="258"/>
            <ac:grpSpMk id="56" creationId="{F732F9D8-F319-D567-95ED-F51D16BB95E3}"/>
          </ac:grpSpMkLst>
        </pc:grpChg>
        <pc:grpChg chg="add mod">
          <ac:chgData name="Davide Bonifacio" userId="c4a8ace6b9010bed" providerId="LiveId" clId="{E99A166D-AD0A-49B0-B617-EE139A4E978D}" dt="2022-06-04T07:48:16.086" v="1210" actId="1035"/>
          <ac:grpSpMkLst>
            <pc:docMk/>
            <pc:sldMk cId="2758551183" sldId="258"/>
            <ac:grpSpMk id="60" creationId="{36529DF3-7D07-017C-05CD-E86EA0CAE628}"/>
          </ac:grpSpMkLst>
        </pc:grpChg>
        <pc:cxnChg chg="mod">
          <ac:chgData name="Davide Bonifacio" userId="c4a8ace6b9010bed" providerId="LiveId" clId="{E99A166D-AD0A-49B0-B617-EE139A4E978D}" dt="2022-06-03T17:41:15.615" v="1038" actId="1076"/>
          <ac:cxnSpMkLst>
            <pc:docMk/>
            <pc:sldMk cId="2758551183" sldId="258"/>
            <ac:cxnSpMk id="6" creationId="{111491A3-BE6A-F6F0-B0AF-C85AD7FE8F1E}"/>
          </ac:cxnSpMkLst>
        </pc:cxnChg>
        <pc:cxnChg chg="add mod">
          <ac:chgData name="Davide Bonifacio" userId="c4a8ace6b9010bed" providerId="LiveId" clId="{E99A166D-AD0A-49B0-B617-EE139A4E978D}" dt="2022-06-04T07:48:16.086" v="1210" actId="1035"/>
          <ac:cxnSpMkLst>
            <pc:docMk/>
            <pc:sldMk cId="2758551183" sldId="258"/>
            <ac:cxnSpMk id="52" creationId="{A6C596EE-9DC0-00DF-0A54-A5AD52EB1573}"/>
          </ac:cxnSpMkLst>
        </pc:cxnChg>
        <pc:cxnChg chg="mod">
          <ac:chgData name="Davide Bonifacio" userId="c4a8ace6b9010bed" providerId="LiveId" clId="{E99A166D-AD0A-49B0-B617-EE139A4E978D}" dt="2022-06-03T17:41:15.615" v="1038" actId="1076"/>
          <ac:cxnSpMkLst>
            <pc:docMk/>
            <pc:sldMk cId="2758551183" sldId="258"/>
            <ac:cxnSpMk id="59" creationId="{E04D94D5-8C77-3986-1BBE-B021CCF384EA}"/>
          </ac:cxnSpMkLst>
        </pc:cxnChg>
      </pc:sldChg>
      <pc:sldChg chg="addSp delSp modSp add mod ord modAnim">
        <pc:chgData name="Davide Bonifacio" userId="c4a8ace6b9010bed" providerId="LiveId" clId="{E99A166D-AD0A-49B0-B617-EE139A4E978D}" dt="2022-06-03T17:47:22.260" v="1150"/>
        <pc:sldMkLst>
          <pc:docMk/>
          <pc:sldMk cId="1343313788" sldId="259"/>
        </pc:sldMkLst>
        <pc:spChg chg="add mod">
          <ac:chgData name="Davide Bonifacio" userId="c4a8ace6b9010bed" providerId="LiveId" clId="{E99A166D-AD0A-49B0-B617-EE139A4E978D}" dt="2022-06-03T17:34:47.461" v="638" actId="207"/>
          <ac:spMkLst>
            <pc:docMk/>
            <pc:sldMk cId="1343313788" sldId="259"/>
            <ac:spMk id="2" creationId="{29C3FD52-7D49-AECE-E9A8-B4C3D936D0BB}"/>
          </ac:spMkLst>
        </pc:spChg>
        <pc:spChg chg="mod">
          <ac:chgData name="Davide Bonifacio" userId="c4a8ace6b9010bed" providerId="LiveId" clId="{E99A166D-AD0A-49B0-B617-EE139A4E978D}" dt="2022-06-03T17:33:47.795" v="581" actId="20577"/>
          <ac:spMkLst>
            <pc:docMk/>
            <pc:sldMk cId="1343313788" sldId="259"/>
            <ac:spMk id="6" creationId="{36B72FFA-35B2-A565-32F9-63D86FAB4BD2}"/>
          </ac:spMkLst>
        </pc:spChg>
        <pc:spChg chg="mod">
          <ac:chgData name="Davide Bonifacio" userId="c4a8ace6b9010bed" providerId="LiveId" clId="{E99A166D-AD0A-49B0-B617-EE139A4E978D}" dt="2022-06-03T17:33:54.307" v="596" actId="20577"/>
          <ac:spMkLst>
            <pc:docMk/>
            <pc:sldMk cId="1343313788" sldId="259"/>
            <ac:spMk id="24" creationId="{0715CBDF-4F09-E33A-643E-B38FBAF8F130}"/>
          </ac:spMkLst>
        </pc:spChg>
        <pc:spChg chg="mod">
          <ac:chgData name="Davide Bonifacio" userId="c4a8ace6b9010bed" providerId="LiveId" clId="{E99A166D-AD0A-49B0-B617-EE139A4E978D}" dt="2022-06-03T17:33:26.157" v="564" actId="20577"/>
          <ac:spMkLst>
            <pc:docMk/>
            <pc:sldMk cId="1343313788" sldId="259"/>
            <ac:spMk id="32" creationId="{03C0279D-7972-9EC8-69A3-5E9DD483DAD4}"/>
          </ac:spMkLst>
        </pc:spChg>
        <pc:grpChg chg="mod">
          <ac:chgData name="Davide Bonifacio" userId="c4a8ace6b9010bed" providerId="LiveId" clId="{E99A166D-AD0A-49B0-B617-EE139A4E978D}" dt="2022-06-03T17:33:36.352" v="566" actId="1076"/>
          <ac:grpSpMkLst>
            <pc:docMk/>
            <pc:sldMk cId="1343313788" sldId="259"/>
            <ac:grpSpMk id="30" creationId="{D1C508B2-19AD-590C-2EC9-ED559600F5FF}"/>
          </ac:grpSpMkLst>
        </pc:grpChg>
        <pc:grpChg chg="del">
          <ac:chgData name="Davide Bonifacio" userId="c4a8ace6b9010bed" providerId="LiveId" clId="{E99A166D-AD0A-49B0-B617-EE139A4E978D}" dt="2022-06-03T17:33:32.354" v="565" actId="478"/>
          <ac:grpSpMkLst>
            <pc:docMk/>
            <pc:sldMk cId="1343313788" sldId="259"/>
            <ac:grpSpMk id="42" creationId="{4A17769E-C1F9-54D1-9842-CC3081279584}"/>
          </ac:grpSpMkLst>
        </pc:grpChg>
        <pc:cxnChg chg="mod">
          <ac:chgData name="Davide Bonifacio" userId="c4a8ace6b9010bed" providerId="LiveId" clId="{E99A166D-AD0A-49B0-B617-EE139A4E978D}" dt="2022-06-03T17:33:32.354" v="565" actId="478"/>
          <ac:cxnSpMkLst>
            <pc:docMk/>
            <pc:sldMk cId="1343313788" sldId="259"/>
            <ac:cxnSpMk id="16" creationId="{7A083CE5-7D26-AEEA-704E-EF675EA615E3}"/>
          </ac:cxnSpMkLst>
        </pc:cxnChg>
        <pc:cxnChg chg="del mod">
          <ac:chgData name="Davide Bonifacio" userId="c4a8ace6b9010bed" providerId="LiveId" clId="{E99A166D-AD0A-49B0-B617-EE139A4E978D}" dt="2022-06-03T17:33:40.203" v="567" actId="478"/>
          <ac:cxnSpMkLst>
            <pc:docMk/>
            <pc:sldMk cId="1343313788" sldId="259"/>
            <ac:cxnSpMk id="59" creationId="{E04D94D5-8C77-3986-1BBE-B021CCF384EA}"/>
          </ac:cxnSpMkLst>
        </pc:cxnChg>
      </pc:sldChg>
      <pc:sldChg chg="addSp delSp modSp new del mod">
        <pc:chgData name="Davide Bonifacio" userId="c4a8ace6b9010bed" providerId="LiveId" clId="{E99A166D-AD0A-49B0-B617-EE139A4E978D}" dt="2022-06-05T16:39:54.195" v="1908" actId="2696"/>
        <pc:sldMkLst>
          <pc:docMk/>
          <pc:sldMk cId="465389842" sldId="260"/>
        </pc:sldMkLst>
        <pc:spChg chg="del">
          <ac:chgData name="Davide Bonifacio" userId="c4a8ace6b9010bed" providerId="LiveId" clId="{E99A166D-AD0A-49B0-B617-EE139A4E978D}" dt="2022-06-05T16:39:38.026" v="1884" actId="478"/>
          <ac:spMkLst>
            <pc:docMk/>
            <pc:sldMk cId="465389842" sldId="260"/>
            <ac:spMk id="2" creationId="{84622EA1-BE79-8500-1783-A8857DB32615}"/>
          </ac:spMkLst>
        </pc:spChg>
        <pc:spChg chg="del">
          <ac:chgData name="Davide Bonifacio" userId="c4a8ace6b9010bed" providerId="LiveId" clId="{E99A166D-AD0A-49B0-B617-EE139A4E978D}" dt="2022-06-05T16:39:39.922" v="1885" actId="478"/>
          <ac:spMkLst>
            <pc:docMk/>
            <pc:sldMk cId="465389842" sldId="260"/>
            <ac:spMk id="3" creationId="{69AF3CFC-2847-5DD2-F155-A2C0D2FE2523}"/>
          </ac:spMkLst>
        </pc:spChg>
        <pc:spChg chg="add del mod">
          <ac:chgData name="Davide Bonifacio" userId="c4a8ace6b9010bed" providerId="LiveId" clId="{E99A166D-AD0A-49B0-B617-EE139A4E978D}" dt="2022-06-05T16:39:50.662" v="1907" actId="21"/>
          <ac:spMkLst>
            <pc:docMk/>
            <pc:sldMk cId="465389842" sldId="260"/>
            <ac:spMk id="4" creationId="{167A3A81-F0D2-A780-6B87-0D5F8813E2FB}"/>
          </ac:spMkLst>
        </pc:spChg>
      </pc:sldChg>
      <pc:sldChg chg="addSp delSp modSp add mod ord delAnim modAnim">
        <pc:chgData name="Davide Bonifacio" userId="c4a8ace6b9010bed" providerId="LiveId" clId="{E99A166D-AD0A-49B0-B617-EE139A4E978D}" dt="2022-06-11T17:29:20.873" v="3168"/>
        <pc:sldMkLst>
          <pc:docMk/>
          <pc:sldMk cId="3728267000" sldId="261"/>
        </pc:sldMkLst>
        <pc:spChg chg="mod">
          <ac:chgData name="Davide Bonifacio" userId="c4a8ace6b9010bed" providerId="LiveId" clId="{E99A166D-AD0A-49B0-B617-EE139A4E978D}" dt="2022-06-05T20:05:54.029" v="2679" actId="1076"/>
          <ac:spMkLst>
            <pc:docMk/>
            <pc:sldMk cId="3728267000" sldId="261"/>
            <ac:spMk id="2" creationId="{29C3FD52-7D49-AECE-E9A8-B4C3D936D0BB}"/>
          </ac:spMkLst>
        </pc:spChg>
        <pc:spChg chg="del">
          <ac:chgData name="Davide Bonifacio" userId="c4a8ace6b9010bed" providerId="LiveId" clId="{E99A166D-AD0A-49B0-B617-EE139A4E978D}" dt="2022-06-04T08:04:08.370" v="1212" actId="478"/>
          <ac:spMkLst>
            <pc:docMk/>
            <pc:sldMk cId="3728267000" sldId="261"/>
            <ac:spMk id="5" creationId="{45624328-F86D-0D7C-5561-B119C34A4089}"/>
          </ac:spMkLst>
        </pc:spChg>
        <pc:spChg chg="del">
          <ac:chgData name="Davide Bonifacio" userId="c4a8ace6b9010bed" providerId="LiveId" clId="{E99A166D-AD0A-49B0-B617-EE139A4E978D}" dt="2022-06-04T08:04:05.081" v="1211" actId="478"/>
          <ac:spMkLst>
            <pc:docMk/>
            <pc:sldMk cId="3728267000" sldId="261"/>
            <ac:spMk id="6" creationId="{36B72FFA-35B2-A565-32F9-63D86FAB4BD2}"/>
          </ac:spMkLst>
        </pc:spChg>
        <pc:spChg chg="add mod">
          <ac:chgData name="Davide Bonifacio" userId="c4a8ace6b9010bed" providerId="LiveId" clId="{E99A166D-AD0A-49B0-B617-EE139A4E978D}" dt="2022-06-05T20:07:00.303" v="2704" actId="1076"/>
          <ac:spMkLst>
            <pc:docMk/>
            <pc:sldMk cId="3728267000" sldId="261"/>
            <ac:spMk id="15" creationId="{2CD7ECC1-37F0-B3E0-FEEF-5249D3A63FDC}"/>
          </ac:spMkLst>
        </pc:spChg>
        <pc:spChg chg="del">
          <ac:chgData name="Davide Bonifacio" userId="c4a8ace6b9010bed" providerId="LiveId" clId="{E99A166D-AD0A-49B0-B617-EE139A4E978D}" dt="2022-06-04T08:04:05.081" v="1211" actId="478"/>
          <ac:spMkLst>
            <pc:docMk/>
            <pc:sldMk cId="3728267000" sldId="261"/>
            <ac:spMk id="17" creationId="{9F6706F5-D014-F76F-C1C1-712EDAC96F02}"/>
          </ac:spMkLst>
        </pc:spChg>
        <pc:spChg chg="add mod">
          <ac:chgData name="Davide Bonifacio" userId="c4a8ace6b9010bed" providerId="LiveId" clId="{E99A166D-AD0A-49B0-B617-EE139A4E978D}" dt="2022-06-05T20:06:33.016" v="2703" actId="1076"/>
          <ac:spMkLst>
            <pc:docMk/>
            <pc:sldMk cId="3728267000" sldId="261"/>
            <ac:spMk id="18" creationId="{22E3EF62-6D74-CEAF-0C44-099AA7D18EDC}"/>
          </ac:spMkLst>
        </pc:spChg>
        <pc:spChg chg="add mod">
          <ac:chgData name="Davide Bonifacio" userId="c4a8ace6b9010bed" providerId="LiveId" clId="{E99A166D-AD0A-49B0-B617-EE139A4E978D}" dt="2022-06-05T20:07:11.936" v="2706" actId="1036"/>
          <ac:spMkLst>
            <pc:docMk/>
            <pc:sldMk cId="3728267000" sldId="261"/>
            <ac:spMk id="19" creationId="{6D3FAAAC-DAB3-2BFB-1CF6-A7C760D0C3FA}"/>
          </ac:spMkLst>
        </pc:spChg>
        <pc:spChg chg="add mod">
          <ac:chgData name="Davide Bonifacio" userId="c4a8ace6b9010bed" providerId="LiveId" clId="{E99A166D-AD0A-49B0-B617-EE139A4E978D}" dt="2022-06-05T20:11:09.193" v="2751" actId="34135"/>
          <ac:spMkLst>
            <pc:docMk/>
            <pc:sldMk cId="3728267000" sldId="261"/>
            <ac:spMk id="20" creationId="{3D3A66BD-D13E-3987-E6AE-8E05D04C2C91}"/>
          </ac:spMkLst>
        </pc:spChg>
        <pc:spChg chg="del">
          <ac:chgData name="Davide Bonifacio" userId="c4a8ace6b9010bed" providerId="LiveId" clId="{E99A166D-AD0A-49B0-B617-EE139A4E978D}" dt="2022-06-04T08:04:05.081" v="1211" actId="478"/>
          <ac:spMkLst>
            <pc:docMk/>
            <pc:sldMk cId="3728267000" sldId="261"/>
            <ac:spMk id="24" creationId="{0715CBDF-4F09-E33A-643E-B38FBAF8F130}"/>
          </ac:spMkLst>
        </pc:spChg>
        <pc:spChg chg="add mod">
          <ac:chgData name="Davide Bonifacio" userId="c4a8ace6b9010bed" providerId="LiveId" clId="{E99A166D-AD0A-49B0-B617-EE139A4E978D}" dt="2022-06-05T20:06:01.078" v="2697" actId="1036"/>
          <ac:spMkLst>
            <pc:docMk/>
            <pc:sldMk cId="3728267000" sldId="261"/>
            <ac:spMk id="25" creationId="{18A62A52-67C5-BD83-EF06-76435E68BEF4}"/>
          </ac:spMkLst>
        </pc:spChg>
        <pc:spChg chg="add mod">
          <ac:chgData name="Davide Bonifacio" userId="c4a8ace6b9010bed" providerId="LiveId" clId="{E99A166D-AD0A-49B0-B617-EE139A4E978D}" dt="2022-06-05T20:06:01.078" v="2697" actId="1036"/>
          <ac:spMkLst>
            <pc:docMk/>
            <pc:sldMk cId="3728267000" sldId="261"/>
            <ac:spMk id="26" creationId="{B5007F14-FEDF-9F5A-ED42-A354528BAB0C}"/>
          </ac:spMkLst>
        </pc:spChg>
        <pc:spChg chg="add mod">
          <ac:chgData name="Davide Bonifacio" userId="c4a8ace6b9010bed" providerId="LiveId" clId="{E99A166D-AD0A-49B0-B617-EE139A4E978D}" dt="2022-06-05T20:06:01.078" v="2697" actId="1036"/>
          <ac:spMkLst>
            <pc:docMk/>
            <pc:sldMk cId="3728267000" sldId="261"/>
            <ac:spMk id="27" creationId="{1E70C415-3B02-A9F5-F20D-F943238E73D6}"/>
          </ac:spMkLst>
        </pc:spChg>
        <pc:spChg chg="add mod">
          <ac:chgData name="Davide Bonifacio" userId="c4a8ace6b9010bed" providerId="LiveId" clId="{E99A166D-AD0A-49B0-B617-EE139A4E978D}" dt="2022-06-05T20:06:01.078" v="2697" actId="1036"/>
          <ac:spMkLst>
            <pc:docMk/>
            <pc:sldMk cId="3728267000" sldId="261"/>
            <ac:spMk id="28" creationId="{F45A34B5-DC0C-1F61-9B1B-5B0011FE15E8}"/>
          </ac:spMkLst>
        </pc:spChg>
        <pc:spChg chg="add mod">
          <ac:chgData name="Davide Bonifacio" userId="c4a8ace6b9010bed" providerId="LiveId" clId="{E99A166D-AD0A-49B0-B617-EE139A4E978D}" dt="2022-06-05T20:07:00.303" v="2704" actId="1076"/>
          <ac:spMkLst>
            <pc:docMk/>
            <pc:sldMk cId="3728267000" sldId="261"/>
            <ac:spMk id="34" creationId="{874B27F9-FBFB-292C-F04C-B0D5873CC435}"/>
          </ac:spMkLst>
        </pc:spChg>
        <pc:spChg chg="add mod">
          <ac:chgData name="Davide Bonifacio" userId="c4a8ace6b9010bed" providerId="LiveId" clId="{E99A166D-AD0A-49B0-B617-EE139A4E978D}" dt="2022-06-05T20:06:33.016" v="2703" actId="1076"/>
          <ac:spMkLst>
            <pc:docMk/>
            <pc:sldMk cId="3728267000" sldId="261"/>
            <ac:spMk id="37" creationId="{578461D7-C74B-EBAF-877A-857659F36135}"/>
          </ac:spMkLst>
        </pc:spChg>
        <pc:spChg chg="add mod">
          <ac:chgData name="Davide Bonifacio" userId="c4a8ace6b9010bed" providerId="LiveId" clId="{E99A166D-AD0A-49B0-B617-EE139A4E978D}" dt="2022-06-05T20:07:11.936" v="2706" actId="1036"/>
          <ac:spMkLst>
            <pc:docMk/>
            <pc:sldMk cId="3728267000" sldId="261"/>
            <ac:spMk id="44" creationId="{0C7DA8F5-4775-1AAD-1BB3-700372F8E545}"/>
          </ac:spMkLst>
        </pc:spChg>
        <pc:spChg chg="add mod">
          <ac:chgData name="Davide Bonifacio" userId="c4a8ace6b9010bed" providerId="LiveId" clId="{E99A166D-AD0A-49B0-B617-EE139A4E978D}" dt="2022-06-05T20:07:45.198" v="2730" actId="20577"/>
          <ac:spMkLst>
            <pc:docMk/>
            <pc:sldMk cId="3728267000" sldId="261"/>
            <ac:spMk id="45" creationId="{9D1D8F15-4120-F585-A7C4-CA4B845D834D}"/>
          </ac:spMkLst>
        </pc:spChg>
        <pc:spChg chg="add mod">
          <ac:chgData name="Davide Bonifacio" userId="c4a8ace6b9010bed" providerId="LiveId" clId="{E99A166D-AD0A-49B0-B617-EE139A4E978D}" dt="2022-06-05T20:08:25.988" v="2742" actId="1076"/>
          <ac:spMkLst>
            <pc:docMk/>
            <pc:sldMk cId="3728267000" sldId="261"/>
            <ac:spMk id="47" creationId="{BDC88FDF-C4C2-0918-BB17-2AA543569CD8}"/>
          </ac:spMkLst>
        </pc:spChg>
        <pc:grpChg chg="del">
          <ac:chgData name="Davide Bonifacio" userId="c4a8ace6b9010bed" providerId="LiveId" clId="{E99A166D-AD0A-49B0-B617-EE139A4E978D}" dt="2022-06-04T08:04:05.081" v="1211" actId="478"/>
          <ac:grpSpMkLst>
            <pc:docMk/>
            <pc:sldMk cId="3728267000" sldId="261"/>
            <ac:grpSpMk id="10" creationId="{9710369C-F0B8-F650-2022-3038B8678959}"/>
          </ac:grpSpMkLst>
        </pc:grpChg>
        <pc:grpChg chg="del">
          <ac:chgData name="Davide Bonifacio" userId="c4a8ace6b9010bed" providerId="LiveId" clId="{E99A166D-AD0A-49B0-B617-EE139A4E978D}" dt="2022-06-04T08:04:05.081" v="1211" actId="478"/>
          <ac:grpSpMkLst>
            <pc:docMk/>
            <pc:sldMk cId="3728267000" sldId="261"/>
            <ac:grpSpMk id="30" creationId="{D1C508B2-19AD-590C-2EC9-ED559600F5FF}"/>
          </ac:grpSpMkLst>
        </pc:grpChg>
        <pc:inkChg chg="add del">
          <ac:chgData name="Davide Bonifacio" userId="c4a8ace6b9010bed" providerId="LiveId" clId="{E99A166D-AD0A-49B0-B617-EE139A4E978D}" dt="2022-06-05T16:22:25.114" v="1542" actId="9405"/>
          <ac:inkMkLst>
            <pc:docMk/>
            <pc:sldMk cId="3728267000" sldId="261"/>
            <ac:inkMk id="3" creationId="{C7B0F0D6-BF3B-769C-574F-F9D955D2FBF9}"/>
          </ac:inkMkLst>
        </pc:inkChg>
        <pc:inkChg chg="add mod">
          <ac:chgData name="Davide Bonifacio" userId="c4a8ace6b9010bed" providerId="LiveId" clId="{E99A166D-AD0A-49B0-B617-EE139A4E978D}" dt="2022-06-05T20:06:01.078" v="2697" actId="1036"/>
          <ac:inkMkLst>
            <pc:docMk/>
            <pc:sldMk cId="3728267000" sldId="261"/>
            <ac:inkMk id="4" creationId="{8B67538D-57D4-C3CA-2672-5BA667478DB6}"/>
          </ac:inkMkLst>
        </pc:inkChg>
        <pc:inkChg chg="add mod">
          <ac:chgData name="Davide Bonifacio" userId="c4a8ace6b9010bed" providerId="LiveId" clId="{E99A166D-AD0A-49B0-B617-EE139A4E978D}" dt="2022-06-05T20:06:01.078" v="2697" actId="1036"/>
          <ac:inkMkLst>
            <pc:docMk/>
            <pc:sldMk cId="3728267000" sldId="261"/>
            <ac:inkMk id="7" creationId="{19920304-2B9B-666C-5F6D-65A1B819569E}"/>
          </ac:inkMkLst>
        </pc:inkChg>
        <pc:inkChg chg="add del mod">
          <ac:chgData name="Davide Bonifacio" userId="c4a8ace6b9010bed" providerId="LiveId" clId="{E99A166D-AD0A-49B0-B617-EE139A4E978D}" dt="2022-06-05T20:58:37.755" v="3141" actId="478"/>
          <ac:inkMkLst>
            <pc:docMk/>
            <pc:sldMk cId="3728267000" sldId="261"/>
            <ac:inkMk id="11" creationId="{845887C9-7F29-C932-C881-9FF2FE92AC4D}"/>
          </ac:inkMkLst>
        </pc:inkChg>
        <pc:inkChg chg="add mod">
          <ac:chgData name="Davide Bonifacio" userId="c4a8ace6b9010bed" providerId="LiveId" clId="{E99A166D-AD0A-49B0-B617-EE139A4E978D}" dt="2022-06-05T20:13:30.341" v="2767" actId="1076"/>
          <ac:inkMkLst>
            <pc:docMk/>
            <pc:sldMk cId="3728267000" sldId="261"/>
            <ac:inkMk id="12" creationId="{F487C981-EA54-E62F-A759-E7922B69F9D4}"/>
          </ac:inkMkLst>
        </pc:inkChg>
        <pc:inkChg chg="add mod">
          <ac:chgData name="Davide Bonifacio" userId="c4a8ace6b9010bed" providerId="LiveId" clId="{E99A166D-AD0A-49B0-B617-EE139A4E978D}" dt="2022-06-05T20:06:01.078" v="2697" actId="1036"/>
          <ac:inkMkLst>
            <pc:docMk/>
            <pc:sldMk cId="3728267000" sldId="261"/>
            <ac:inkMk id="13" creationId="{4E91D6D6-55DF-9F77-5CB3-2855B1BC3B1C}"/>
          </ac:inkMkLst>
        </pc:inkChg>
        <pc:inkChg chg="add del">
          <ac:chgData name="Davide Bonifacio" userId="c4a8ace6b9010bed" providerId="LiveId" clId="{E99A166D-AD0A-49B0-B617-EE139A4E978D}" dt="2022-06-05T16:35:07.019" v="1824" actId="9405"/>
          <ac:inkMkLst>
            <pc:docMk/>
            <pc:sldMk cId="3728267000" sldId="261"/>
            <ac:inkMk id="14" creationId="{045ACB85-BAC3-2E25-A3BB-9B4907C166F0}"/>
          </ac:inkMkLst>
        </pc:inkChg>
        <pc:inkChg chg="add del">
          <ac:chgData name="Davide Bonifacio" userId="c4a8ace6b9010bed" providerId="LiveId" clId="{E99A166D-AD0A-49B0-B617-EE139A4E978D}" dt="2022-06-05T16:35:06.128" v="1823" actId="9405"/>
          <ac:inkMkLst>
            <pc:docMk/>
            <pc:sldMk cId="3728267000" sldId="261"/>
            <ac:inkMk id="21" creationId="{A50E1C49-7DF0-0078-F799-2C935C150841}"/>
          </ac:inkMkLst>
        </pc:inkChg>
        <pc:inkChg chg="add del">
          <ac:chgData name="Davide Bonifacio" userId="c4a8ace6b9010bed" providerId="LiveId" clId="{E99A166D-AD0A-49B0-B617-EE139A4E978D}" dt="2022-06-05T16:35:05.742" v="1822" actId="9405"/>
          <ac:inkMkLst>
            <pc:docMk/>
            <pc:sldMk cId="3728267000" sldId="261"/>
            <ac:inkMk id="22" creationId="{715D3641-9CCD-41B8-D17B-EBD85E887E1A}"/>
          </ac:inkMkLst>
        </pc:inkChg>
        <pc:inkChg chg="add del">
          <ac:chgData name="Davide Bonifacio" userId="c4a8ace6b9010bed" providerId="LiveId" clId="{E99A166D-AD0A-49B0-B617-EE139A4E978D}" dt="2022-06-05T16:35:21.908" v="1826" actId="9405"/>
          <ac:inkMkLst>
            <pc:docMk/>
            <pc:sldMk cId="3728267000" sldId="261"/>
            <ac:inkMk id="23" creationId="{DE7D7BD9-13CB-FE68-41DB-DA827C4C3DCD}"/>
          </ac:inkMkLst>
        </pc:inkChg>
        <pc:inkChg chg="add mod">
          <ac:chgData name="Davide Bonifacio" userId="c4a8ace6b9010bed" providerId="LiveId" clId="{E99A166D-AD0A-49B0-B617-EE139A4E978D}" dt="2022-06-05T20:15:33.268" v="2779" actId="1076"/>
          <ac:inkMkLst>
            <pc:docMk/>
            <pc:sldMk cId="3728267000" sldId="261"/>
            <ac:inkMk id="29" creationId="{15DC14BC-38EF-D078-BD76-8E5A268AC49B}"/>
          </ac:inkMkLst>
        </pc:inkChg>
        <pc:inkChg chg="add mod">
          <ac:chgData name="Davide Bonifacio" userId="c4a8ace6b9010bed" providerId="LiveId" clId="{E99A166D-AD0A-49B0-B617-EE139A4E978D}" dt="2022-06-05T20:07:00.303" v="2704" actId="1076"/>
          <ac:inkMkLst>
            <pc:docMk/>
            <pc:sldMk cId="3728267000" sldId="261"/>
            <ac:inkMk id="35" creationId="{54C28C99-18C1-3C09-5098-62ABBC31D810}"/>
          </ac:inkMkLst>
        </pc:inkChg>
        <pc:inkChg chg="add mod">
          <ac:chgData name="Davide Bonifacio" userId="c4a8ace6b9010bed" providerId="LiveId" clId="{E99A166D-AD0A-49B0-B617-EE139A4E978D}" dt="2022-06-05T20:06:33.016" v="2703" actId="1076"/>
          <ac:inkMkLst>
            <pc:docMk/>
            <pc:sldMk cId="3728267000" sldId="261"/>
            <ac:inkMk id="36" creationId="{6B824821-0FB4-6DE2-230E-1414CE7EEF0D}"/>
          </ac:inkMkLst>
        </pc:inkChg>
        <pc:inkChg chg="add del">
          <ac:chgData name="Davide Bonifacio" userId="c4a8ace6b9010bed" providerId="LiveId" clId="{E99A166D-AD0A-49B0-B617-EE139A4E978D}" dt="2022-06-05T16:36:50.497" v="1858" actId="9405"/>
          <ac:inkMkLst>
            <pc:docMk/>
            <pc:sldMk cId="3728267000" sldId="261"/>
            <ac:inkMk id="38" creationId="{8E95523B-0872-858E-D897-65ECE67DBF78}"/>
          </ac:inkMkLst>
        </pc:inkChg>
        <pc:inkChg chg="add del">
          <ac:chgData name="Davide Bonifacio" userId="c4a8ace6b9010bed" providerId="LiveId" clId="{E99A166D-AD0A-49B0-B617-EE139A4E978D}" dt="2022-06-05T16:36:50.279" v="1857" actId="9405"/>
          <ac:inkMkLst>
            <pc:docMk/>
            <pc:sldMk cId="3728267000" sldId="261"/>
            <ac:inkMk id="39" creationId="{EB8E5FB3-7E72-6DA4-CF85-586FA533D297}"/>
          </ac:inkMkLst>
        </pc:inkChg>
        <pc:inkChg chg="add mod">
          <ac:chgData name="Davide Bonifacio" userId="c4a8ace6b9010bed" providerId="LiveId" clId="{E99A166D-AD0A-49B0-B617-EE139A4E978D}" dt="2022-06-05T20:07:11.936" v="2706" actId="1036"/>
          <ac:inkMkLst>
            <pc:docMk/>
            <pc:sldMk cId="3728267000" sldId="261"/>
            <ac:inkMk id="40" creationId="{45C16C12-42F4-5C13-6DE6-F387F5327286}"/>
          </ac:inkMkLst>
        </pc:inkChg>
        <pc:inkChg chg="add mod">
          <ac:chgData name="Davide Bonifacio" userId="c4a8ace6b9010bed" providerId="LiveId" clId="{E99A166D-AD0A-49B0-B617-EE139A4E978D}" dt="2022-06-05T20:07:11.936" v="2706" actId="1036"/>
          <ac:inkMkLst>
            <pc:docMk/>
            <pc:sldMk cId="3728267000" sldId="261"/>
            <ac:inkMk id="41" creationId="{14150609-2AB7-8044-D2F9-9F6F3AC6285F}"/>
          </ac:inkMkLst>
        </pc:inkChg>
        <pc:inkChg chg="add mod">
          <ac:chgData name="Davide Bonifacio" userId="c4a8ace6b9010bed" providerId="LiveId" clId="{E99A166D-AD0A-49B0-B617-EE139A4E978D}" dt="2022-06-05T20:07:11.936" v="2706" actId="1036"/>
          <ac:inkMkLst>
            <pc:docMk/>
            <pc:sldMk cId="3728267000" sldId="261"/>
            <ac:inkMk id="42" creationId="{AB1512E4-24F1-EA94-58D6-44A5A9F951EF}"/>
          </ac:inkMkLst>
        </pc:inkChg>
        <pc:inkChg chg="add mod">
          <ac:chgData name="Davide Bonifacio" userId="c4a8ace6b9010bed" providerId="LiveId" clId="{E99A166D-AD0A-49B0-B617-EE139A4E978D}" dt="2022-06-05T20:07:11.936" v="2706" actId="1036"/>
          <ac:inkMkLst>
            <pc:docMk/>
            <pc:sldMk cId="3728267000" sldId="261"/>
            <ac:inkMk id="43" creationId="{053BA6B0-03BC-F139-05CD-A07F0561B9F0}"/>
          </ac:inkMkLst>
        </pc:inkChg>
        <pc:inkChg chg="add del mod">
          <ac:chgData name="Davide Bonifacio" userId="c4a8ace6b9010bed" providerId="LiveId" clId="{E99A166D-AD0A-49B0-B617-EE139A4E978D}" dt="2022-06-05T20:07:51.844" v="2732" actId="478"/>
          <ac:inkMkLst>
            <pc:docMk/>
            <pc:sldMk cId="3728267000" sldId="261"/>
            <ac:inkMk id="46" creationId="{604883D4-24F1-7DEA-F48F-0B598DEB6BAC}"/>
          </ac:inkMkLst>
        </pc:inkChg>
        <pc:inkChg chg="add del mod">
          <ac:chgData name="Davide Bonifacio" userId="c4a8ace6b9010bed" providerId="LiveId" clId="{E99A166D-AD0A-49B0-B617-EE139A4E978D}" dt="2022-06-05T20:08:20.195" v="2741" actId="478"/>
          <ac:inkMkLst>
            <pc:docMk/>
            <pc:sldMk cId="3728267000" sldId="261"/>
            <ac:inkMk id="48" creationId="{EE3F85CB-B7D9-B315-0303-721000481E96}"/>
          </ac:inkMkLst>
        </pc:inkChg>
        <pc:inkChg chg="add">
          <ac:chgData name="Davide Bonifacio" userId="c4a8ace6b9010bed" providerId="LiveId" clId="{E99A166D-AD0A-49B0-B617-EE139A4E978D}" dt="2022-06-05T20:08:35.596" v="2743" actId="9405"/>
          <ac:inkMkLst>
            <pc:docMk/>
            <pc:sldMk cId="3728267000" sldId="261"/>
            <ac:inkMk id="49" creationId="{46CA97B6-202F-E9AA-6B1A-54B0632D90F8}"/>
          </ac:inkMkLst>
        </pc:inkChg>
        <pc:inkChg chg="add del">
          <ac:chgData name="Davide Bonifacio" userId="c4a8ace6b9010bed" providerId="LiveId" clId="{E99A166D-AD0A-49B0-B617-EE139A4E978D}" dt="2022-06-05T20:08:43.044" v="2745" actId="9405"/>
          <ac:inkMkLst>
            <pc:docMk/>
            <pc:sldMk cId="3728267000" sldId="261"/>
            <ac:inkMk id="50" creationId="{F9EB5037-6687-6000-3822-EFF2DE2BF567}"/>
          </ac:inkMkLst>
        </pc:inkChg>
        <pc:cxnChg chg="del mod">
          <ac:chgData name="Davide Bonifacio" userId="c4a8ace6b9010bed" providerId="LiveId" clId="{E99A166D-AD0A-49B0-B617-EE139A4E978D}" dt="2022-06-04T08:04:05.081" v="1211" actId="478"/>
          <ac:cxnSpMkLst>
            <pc:docMk/>
            <pc:sldMk cId="3728267000" sldId="261"/>
            <ac:cxnSpMk id="16" creationId="{7A083CE5-7D26-AEEA-704E-EF675EA615E3}"/>
          </ac:cxnSpMkLst>
        </pc:cxnChg>
        <pc:cxnChg chg="del">
          <ac:chgData name="Davide Bonifacio" userId="c4a8ace6b9010bed" providerId="LiveId" clId="{E99A166D-AD0A-49B0-B617-EE139A4E978D}" dt="2022-06-04T08:04:05.081" v="1211" actId="478"/>
          <ac:cxnSpMkLst>
            <pc:docMk/>
            <pc:sldMk cId="3728267000" sldId="261"/>
            <ac:cxnSpMk id="33" creationId="{40FFFD6A-6DE9-2EEA-4679-DDBBED09C269}"/>
          </ac:cxnSpMkLst>
        </pc:cxnChg>
      </pc:sldChg>
      <pc:sldChg chg="addSp delSp modSp add mod delAnim modAnim">
        <pc:chgData name="Davide Bonifacio" userId="c4a8ace6b9010bed" providerId="LiveId" clId="{E99A166D-AD0A-49B0-B617-EE139A4E978D}" dt="2022-06-05T20:18:46.010" v="2797"/>
        <pc:sldMkLst>
          <pc:docMk/>
          <pc:sldMk cId="3879464071" sldId="262"/>
        </pc:sldMkLst>
        <pc:spChg chg="mod">
          <ac:chgData name="Davide Bonifacio" userId="c4a8ace6b9010bed" providerId="LiveId" clId="{E99A166D-AD0A-49B0-B617-EE139A4E978D}" dt="2022-06-05T16:18:21.903" v="1361" actId="20577"/>
          <ac:spMkLst>
            <pc:docMk/>
            <pc:sldMk cId="3879464071" sldId="262"/>
            <ac:spMk id="2" creationId="{29C3FD52-7D49-AECE-E9A8-B4C3D936D0BB}"/>
          </ac:spMkLst>
        </pc:spChg>
        <pc:spChg chg="del">
          <ac:chgData name="Davide Bonifacio" userId="c4a8ace6b9010bed" providerId="LiveId" clId="{E99A166D-AD0A-49B0-B617-EE139A4E978D}" dt="2022-06-05T16:18:45.131" v="1364" actId="478"/>
          <ac:spMkLst>
            <pc:docMk/>
            <pc:sldMk cId="3879464071" sldId="262"/>
            <ac:spMk id="5" creationId="{45624328-F86D-0D7C-5561-B119C34A4089}"/>
          </ac:spMkLst>
        </pc:spChg>
        <pc:spChg chg="del">
          <ac:chgData name="Davide Bonifacio" userId="c4a8ace6b9010bed" providerId="LiveId" clId="{E99A166D-AD0A-49B0-B617-EE139A4E978D}" dt="2022-06-05T16:18:45.131" v="1364" actId="478"/>
          <ac:spMkLst>
            <pc:docMk/>
            <pc:sldMk cId="3879464071" sldId="262"/>
            <ac:spMk id="6" creationId="{36B72FFA-35B2-A565-32F9-63D86FAB4BD2}"/>
          </ac:spMkLst>
        </pc:spChg>
        <pc:spChg chg="del">
          <ac:chgData name="Davide Bonifacio" userId="c4a8ace6b9010bed" providerId="LiveId" clId="{E99A166D-AD0A-49B0-B617-EE139A4E978D}" dt="2022-06-05T16:18:45.131" v="1364" actId="478"/>
          <ac:spMkLst>
            <pc:docMk/>
            <pc:sldMk cId="3879464071" sldId="262"/>
            <ac:spMk id="17" creationId="{9F6706F5-D014-F76F-C1C1-712EDAC96F02}"/>
          </ac:spMkLst>
        </pc:spChg>
        <pc:spChg chg="mod">
          <ac:chgData name="Davide Bonifacio" userId="c4a8ace6b9010bed" providerId="LiveId" clId="{E99A166D-AD0A-49B0-B617-EE139A4E978D}" dt="2022-06-05T16:19:51.751" v="1423" actId="207"/>
          <ac:spMkLst>
            <pc:docMk/>
            <pc:sldMk cId="3879464071" sldId="262"/>
            <ac:spMk id="18" creationId="{47B141BB-02DB-A84A-2422-B4A892C43DC6}"/>
          </ac:spMkLst>
        </pc:spChg>
        <pc:spChg chg="mod">
          <ac:chgData name="Davide Bonifacio" userId="c4a8ace6b9010bed" providerId="LiveId" clId="{E99A166D-AD0A-49B0-B617-EE139A4E978D}" dt="2022-06-05T16:19:51.751" v="1423" actId="207"/>
          <ac:spMkLst>
            <pc:docMk/>
            <pc:sldMk cId="3879464071" sldId="262"/>
            <ac:spMk id="19" creationId="{CA6F0084-856B-9F26-B192-373D950032BC}"/>
          </ac:spMkLst>
        </pc:spChg>
        <pc:spChg chg="mod">
          <ac:chgData name="Davide Bonifacio" userId="c4a8ace6b9010bed" providerId="LiveId" clId="{E99A166D-AD0A-49B0-B617-EE139A4E978D}" dt="2022-06-05T16:18:26.869" v="1362"/>
          <ac:spMkLst>
            <pc:docMk/>
            <pc:sldMk cId="3879464071" sldId="262"/>
            <ac:spMk id="21" creationId="{66F948BA-1465-BD15-EC82-CD8FCECDB90B}"/>
          </ac:spMkLst>
        </pc:spChg>
        <pc:spChg chg="mod">
          <ac:chgData name="Davide Bonifacio" userId="c4a8ace6b9010bed" providerId="LiveId" clId="{E99A166D-AD0A-49B0-B617-EE139A4E978D}" dt="2022-06-05T16:18:26.869" v="1362"/>
          <ac:spMkLst>
            <pc:docMk/>
            <pc:sldMk cId="3879464071" sldId="262"/>
            <ac:spMk id="22" creationId="{55DDA4E4-3107-F205-6D99-E9C366C57394}"/>
          </ac:spMkLst>
        </pc:spChg>
        <pc:spChg chg="del">
          <ac:chgData name="Davide Bonifacio" userId="c4a8ace6b9010bed" providerId="LiveId" clId="{E99A166D-AD0A-49B0-B617-EE139A4E978D}" dt="2022-06-05T16:18:45.131" v="1364" actId="478"/>
          <ac:spMkLst>
            <pc:docMk/>
            <pc:sldMk cId="3879464071" sldId="262"/>
            <ac:spMk id="24" creationId="{0715CBDF-4F09-E33A-643E-B38FBAF8F130}"/>
          </ac:spMkLst>
        </pc:spChg>
        <pc:spChg chg="mod">
          <ac:chgData name="Davide Bonifacio" userId="c4a8ace6b9010bed" providerId="LiveId" clId="{E99A166D-AD0A-49B0-B617-EE139A4E978D}" dt="2022-06-05T16:19:45.858" v="1422" actId="207"/>
          <ac:spMkLst>
            <pc:docMk/>
            <pc:sldMk cId="3879464071" sldId="262"/>
            <ac:spMk id="25" creationId="{D41E3FF2-9769-B281-3A28-E8B9786BC412}"/>
          </ac:spMkLst>
        </pc:spChg>
        <pc:spChg chg="mod">
          <ac:chgData name="Davide Bonifacio" userId="c4a8ace6b9010bed" providerId="LiveId" clId="{E99A166D-AD0A-49B0-B617-EE139A4E978D}" dt="2022-06-05T16:19:45.858" v="1422" actId="207"/>
          <ac:spMkLst>
            <pc:docMk/>
            <pc:sldMk cId="3879464071" sldId="262"/>
            <ac:spMk id="26" creationId="{DC2FFF87-514C-ED50-3E99-FF80107BB1C3}"/>
          </ac:spMkLst>
        </pc:spChg>
        <pc:spChg chg="add mod">
          <ac:chgData name="Davide Bonifacio" userId="c4a8ace6b9010bed" providerId="LiveId" clId="{E99A166D-AD0A-49B0-B617-EE139A4E978D}" dt="2022-06-05T19:32:30.163" v="2390" actId="113"/>
          <ac:spMkLst>
            <pc:docMk/>
            <pc:sldMk cId="3879464071" sldId="262"/>
            <ac:spMk id="27" creationId="{7592D227-3682-82AD-7473-9F8A256DBA33}"/>
          </ac:spMkLst>
        </pc:spChg>
        <pc:spChg chg="add mod">
          <ac:chgData name="Davide Bonifacio" userId="c4a8ace6b9010bed" providerId="LiveId" clId="{E99A166D-AD0A-49B0-B617-EE139A4E978D}" dt="2022-06-05T19:32:25.470" v="2389" actId="113"/>
          <ac:spMkLst>
            <pc:docMk/>
            <pc:sldMk cId="3879464071" sldId="262"/>
            <ac:spMk id="28" creationId="{D297CF2C-88A2-F8E3-7EFA-BC00C3311FEE}"/>
          </ac:spMkLst>
        </pc:spChg>
        <pc:spChg chg="add mod">
          <ac:chgData name="Davide Bonifacio" userId="c4a8ace6b9010bed" providerId="LiveId" clId="{E99A166D-AD0A-49B0-B617-EE139A4E978D}" dt="2022-06-05T19:32:33.448" v="2391" actId="113"/>
          <ac:spMkLst>
            <pc:docMk/>
            <pc:sldMk cId="3879464071" sldId="262"/>
            <ac:spMk id="29" creationId="{B73E7DC5-72D8-F60E-B4B3-C27C9E5CA8AA}"/>
          </ac:spMkLst>
        </pc:spChg>
        <pc:grpChg chg="del">
          <ac:chgData name="Davide Bonifacio" userId="c4a8ace6b9010bed" providerId="LiveId" clId="{E99A166D-AD0A-49B0-B617-EE139A4E978D}" dt="2022-06-05T16:18:45.131" v="1364" actId="478"/>
          <ac:grpSpMkLst>
            <pc:docMk/>
            <pc:sldMk cId="3879464071" sldId="262"/>
            <ac:grpSpMk id="10" creationId="{9710369C-F0B8-F650-2022-3038B8678959}"/>
          </ac:grpSpMkLst>
        </pc:grpChg>
        <pc:grpChg chg="add mod">
          <ac:chgData name="Davide Bonifacio" userId="c4a8ace6b9010bed" providerId="LiveId" clId="{E99A166D-AD0A-49B0-B617-EE139A4E978D}" dt="2022-06-05T16:19:51.751" v="1423" actId="207"/>
          <ac:grpSpMkLst>
            <pc:docMk/>
            <pc:sldMk cId="3879464071" sldId="262"/>
            <ac:grpSpMk id="15" creationId="{C7BBFDCE-335B-61CD-7123-73D47116DF6F}"/>
          </ac:grpSpMkLst>
        </pc:grpChg>
        <pc:grpChg chg="add mod">
          <ac:chgData name="Davide Bonifacio" userId="c4a8ace6b9010bed" providerId="LiveId" clId="{E99A166D-AD0A-49B0-B617-EE139A4E978D}" dt="2022-06-05T16:18:58.600" v="1420" actId="1036"/>
          <ac:grpSpMkLst>
            <pc:docMk/>
            <pc:sldMk cId="3879464071" sldId="262"/>
            <ac:grpSpMk id="20" creationId="{1624C540-3F1B-3481-2979-85318C3D970E}"/>
          </ac:grpSpMkLst>
        </pc:grpChg>
        <pc:grpChg chg="add mod">
          <ac:chgData name="Davide Bonifacio" userId="c4a8ace6b9010bed" providerId="LiveId" clId="{E99A166D-AD0A-49B0-B617-EE139A4E978D}" dt="2022-06-05T16:19:45.858" v="1422" actId="207"/>
          <ac:grpSpMkLst>
            <pc:docMk/>
            <pc:sldMk cId="3879464071" sldId="262"/>
            <ac:grpSpMk id="23" creationId="{C2C29044-B459-0ED1-4C50-06958A2CA722}"/>
          </ac:grpSpMkLst>
        </pc:grpChg>
        <pc:grpChg chg="del">
          <ac:chgData name="Davide Bonifacio" userId="c4a8ace6b9010bed" providerId="LiveId" clId="{E99A166D-AD0A-49B0-B617-EE139A4E978D}" dt="2022-06-05T16:18:45.131" v="1364" actId="478"/>
          <ac:grpSpMkLst>
            <pc:docMk/>
            <pc:sldMk cId="3879464071" sldId="262"/>
            <ac:grpSpMk id="30" creationId="{D1C508B2-19AD-590C-2EC9-ED559600F5FF}"/>
          </ac:grpSpMkLst>
        </pc:grpChg>
        <pc:inkChg chg="add del">
          <ac:chgData name="Davide Bonifacio" userId="c4a8ace6b9010bed" providerId="LiveId" clId="{E99A166D-AD0A-49B0-B617-EE139A4E978D}" dt="2022-06-05T16:23:11.875" v="1549" actId="9405"/>
          <ac:inkMkLst>
            <pc:docMk/>
            <pc:sldMk cId="3879464071" sldId="262"/>
            <ac:inkMk id="3" creationId="{6CE8FD1C-7FA7-38BE-C535-47EC7A34A104}"/>
          </ac:inkMkLst>
        </pc:inkChg>
        <pc:cxnChg chg="del mod">
          <ac:chgData name="Davide Bonifacio" userId="c4a8ace6b9010bed" providerId="LiveId" clId="{E99A166D-AD0A-49B0-B617-EE139A4E978D}" dt="2022-06-05T16:18:45.131" v="1364" actId="478"/>
          <ac:cxnSpMkLst>
            <pc:docMk/>
            <pc:sldMk cId="3879464071" sldId="262"/>
            <ac:cxnSpMk id="16" creationId="{7A083CE5-7D26-AEEA-704E-EF675EA615E3}"/>
          </ac:cxnSpMkLst>
        </pc:cxnChg>
        <pc:cxnChg chg="del">
          <ac:chgData name="Davide Bonifacio" userId="c4a8ace6b9010bed" providerId="LiveId" clId="{E99A166D-AD0A-49B0-B617-EE139A4E978D}" dt="2022-06-05T16:18:45.131" v="1364" actId="478"/>
          <ac:cxnSpMkLst>
            <pc:docMk/>
            <pc:sldMk cId="3879464071" sldId="262"/>
            <ac:cxnSpMk id="33" creationId="{40FFFD6A-6DE9-2EEA-4679-DDBBED09C269}"/>
          </ac:cxnSpMkLst>
        </pc:cxnChg>
      </pc:sldChg>
      <pc:sldChg chg="addSp delSp modSp add mod ord delAnim modAnim">
        <pc:chgData name="Davide Bonifacio" userId="c4a8ace6b9010bed" providerId="LiveId" clId="{E99A166D-AD0A-49B0-B617-EE139A4E978D}" dt="2022-06-11T17:28:34.480" v="3166"/>
        <pc:sldMkLst>
          <pc:docMk/>
          <pc:sldMk cId="3170003974" sldId="263"/>
        </pc:sldMkLst>
        <pc:spChg chg="del">
          <ac:chgData name="Davide Bonifacio" userId="c4a8ace6b9010bed" providerId="LiveId" clId="{E99A166D-AD0A-49B0-B617-EE139A4E978D}" dt="2022-06-05T16:40:09.431" v="1910" actId="478"/>
          <ac:spMkLst>
            <pc:docMk/>
            <pc:sldMk cId="3170003974" sldId="263"/>
            <ac:spMk id="2" creationId="{29C3FD52-7D49-AECE-E9A8-B4C3D936D0BB}"/>
          </ac:spMkLst>
        </pc:spChg>
        <pc:spChg chg="del">
          <ac:chgData name="Davide Bonifacio" userId="c4a8ace6b9010bed" providerId="LiveId" clId="{E99A166D-AD0A-49B0-B617-EE139A4E978D}" dt="2022-06-05T16:40:09.431" v="1910" actId="478"/>
          <ac:spMkLst>
            <pc:docMk/>
            <pc:sldMk cId="3170003974" sldId="263"/>
            <ac:spMk id="15" creationId="{2CD7ECC1-37F0-B3E0-FEEF-5249D3A63FDC}"/>
          </ac:spMkLst>
        </pc:spChg>
        <pc:spChg chg="del">
          <ac:chgData name="Davide Bonifacio" userId="c4a8ace6b9010bed" providerId="LiveId" clId="{E99A166D-AD0A-49B0-B617-EE139A4E978D}" dt="2022-06-05T16:40:09.431" v="1910" actId="478"/>
          <ac:spMkLst>
            <pc:docMk/>
            <pc:sldMk cId="3170003974" sldId="263"/>
            <ac:spMk id="18" creationId="{22E3EF62-6D74-CEAF-0C44-099AA7D18EDC}"/>
          </ac:spMkLst>
        </pc:spChg>
        <pc:spChg chg="del">
          <ac:chgData name="Davide Bonifacio" userId="c4a8ace6b9010bed" providerId="LiveId" clId="{E99A166D-AD0A-49B0-B617-EE139A4E978D}" dt="2022-06-05T16:40:09.431" v="1910" actId="478"/>
          <ac:spMkLst>
            <pc:docMk/>
            <pc:sldMk cId="3170003974" sldId="263"/>
            <ac:spMk id="19" creationId="{6D3FAAAC-DAB3-2BFB-1CF6-A7C760D0C3FA}"/>
          </ac:spMkLst>
        </pc:spChg>
        <pc:spChg chg="del">
          <ac:chgData name="Davide Bonifacio" userId="c4a8ace6b9010bed" providerId="LiveId" clId="{E99A166D-AD0A-49B0-B617-EE139A4E978D}" dt="2022-06-05T16:40:09.431" v="1910" actId="478"/>
          <ac:spMkLst>
            <pc:docMk/>
            <pc:sldMk cId="3170003974" sldId="263"/>
            <ac:spMk id="20" creationId="{3D3A66BD-D13E-3987-E6AE-8E05D04C2C91}"/>
          </ac:spMkLst>
        </pc:spChg>
        <pc:spChg chg="del">
          <ac:chgData name="Davide Bonifacio" userId="c4a8ace6b9010bed" providerId="LiveId" clId="{E99A166D-AD0A-49B0-B617-EE139A4E978D}" dt="2022-06-05T16:40:09.431" v="1910" actId="478"/>
          <ac:spMkLst>
            <pc:docMk/>
            <pc:sldMk cId="3170003974" sldId="263"/>
            <ac:spMk id="25" creationId="{18A62A52-67C5-BD83-EF06-76435E68BEF4}"/>
          </ac:spMkLst>
        </pc:spChg>
        <pc:spChg chg="del">
          <ac:chgData name="Davide Bonifacio" userId="c4a8ace6b9010bed" providerId="LiveId" clId="{E99A166D-AD0A-49B0-B617-EE139A4E978D}" dt="2022-06-05T16:40:09.431" v="1910" actId="478"/>
          <ac:spMkLst>
            <pc:docMk/>
            <pc:sldMk cId="3170003974" sldId="263"/>
            <ac:spMk id="26" creationId="{B5007F14-FEDF-9F5A-ED42-A354528BAB0C}"/>
          </ac:spMkLst>
        </pc:spChg>
        <pc:spChg chg="del">
          <ac:chgData name="Davide Bonifacio" userId="c4a8ace6b9010bed" providerId="LiveId" clId="{E99A166D-AD0A-49B0-B617-EE139A4E978D}" dt="2022-06-05T16:40:09.431" v="1910" actId="478"/>
          <ac:spMkLst>
            <pc:docMk/>
            <pc:sldMk cId="3170003974" sldId="263"/>
            <ac:spMk id="27" creationId="{1E70C415-3B02-A9F5-F20D-F943238E73D6}"/>
          </ac:spMkLst>
        </pc:spChg>
        <pc:spChg chg="del">
          <ac:chgData name="Davide Bonifacio" userId="c4a8ace6b9010bed" providerId="LiveId" clId="{E99A166D-AD0A-49B0-B617-EE139A4E978D}" dt="2022-06-05T16:40:09.431" v="1910" actId="478"/>
          <ac:spMkLst>
            <pc:docMk/>
            <pc:sldMk cId="3170003974" sldId="263"/>
            <ac:spMk id="28" creationId="{F45A34B5-DC0C-1F61-9B1B-5B0011FE15E8}"/>
          </ac:spMkLst>
        </pc:spChg>
        <pc:spChg chg="add mod">
          <ac:chgData name="Davide Bonifacio" userId="c4a8ace6b9010bed" providerId="LiveId" clId="{E99A166D-AD0A-49B0-B617-EE139A4E978D}" dt="2022-06-05T16:41:55.965" v="1987" actId="1076"/>
          <ac:spMkLst>
            <pc:docMk/>
            <pc:sldMk cId="3170003974" sldId="263"/>
            <ac:spMk id="30" creationId="{E729A371-190C-762A-7837-121F6900EC11}"/>
          </ac:spMkLst>
        </pc:spChg>
        <pc:spChg chg="mod">
          <ac:chgData name="Davide Bonifacio" userId="c4a8ace6b9010bed" providerId="LiveId" clId="{E99A166D-AD0A-49B0-B617-EE139A4E978D}" dt="2022-06-05T16:42:36.514" v="1988" actId="207"/>
          <ac:spMkLst>
            <pc:docMk/>
            <pc:sldMk cId="3170003974" sldId="263"/>
            <ac:spMk id="32" creationId="{8A705E2B-9C47-33DE-51C6-F8133CD9D928}"/>
          </ac:spMkLst>
        </pc:spChg>
        <pc:spChg chg="mod">
          <ac:chgData name="Davide Bonifacio" userId="c4a8ace6b9010bed" providerId="LiveId" clId="{E99A166D-AD0A-49B0-B617-EE139A4E978D}" dt="2022-06-05T16:42:36.514" v="1988" actId="207"/>
          <ac:spMkLst>
            <pc:docMk/>
            <pc:sldMk cId="3170003974" sldId="263"/>
            <ac:spMk id="33" creationId="{4BB74841-B09A-C73C-A8A6-E9AD9010E0AB}"/>
          </ac:spMkLst>
        </pc:spChg>
        <pc:spChg chg="del">
          <ac:chgData name="Davide Bonifacio" userId="c4a8ace6b9010bed" providerId="LiveId" clId="{E99A166D-AD0A-49B0-B617-EE139A4E978D}" dt="2022-06-05T16:40:09.431" v="1910" actId="478"/>
          <ac:spMkLst>
            <pc:docMk/>
            <pc:sldMk cId="3170003974" sldId="263"/>
            <ac:spMk id="34" creationId="{874B27F9-FBFB-292C-F04C-B0D5873CC435}"/>
          </ac:spMkLst>
        </pc:spChg>
        <pc:spChg chg="del">
          <ac:chgData name="Davide Bonifacio" userId="c4a8ace6b9010bed" providerId="LiveId" clId="{E99A166D-AD0A-49B0-B617-EE139A4E978D}" dt="2022-06-05T16:40:09.431" v="1910" actId="478"/>
          <ac:spMkLst>
            <pc:docMk/>
            <pc:sldMk cId="3170003974" sldId="263"/>
            <ac:spMk id="37" creationId="{578461D7-C74B-EBAF-877A-857659F36135}"/>
          </ac:spMkLst>
        </pc:spChg>
        <pc:spChg chg="mod">
          <ac:chgData name="Davide Bonifacio" userId="c4a8ace6b9010bed" providerId="LiveId" clId="{E99A166D-AD0A-49B0-B617-EE139A4E978D}" dt="2022-06-05T16:46:39.205" v="2064" actId="207"/>
          <ac:spMkLst>
            <pc:docMk/>
            <pc:sldMk cId="3170003974" sldId="263"/>
            <ac:spMk id="39" creationId="{D62AC7E0-3240-0C51-219C-8050333D85D9}"/>
          </ac:spMkLst>
        </pc:spChg>
        <pc:spChg chg="del">
          <ac:chgData name="Davide Bonifacio" userId="c4a8ace6b9010bed" providerId="LiveId" clId="{E99A166D-AD0A-49B0-B617-EE139A4E978D}" dt="2022-06-05T16:40:09.431" v="1910" actId="478"/>
          <ac:spMkLst>
            <pc:docMk/>
            <pc:sldMk cId="3170003974" sldId="263"/>
            <ac:spMk id="44" creationId="{0C7DA8F5-4775-1AAD-1BB3-700372F8E545}"/>
          </ac:spMkLst>
        </pc:spChg>
        <pc:spChg chg="mod">
          <ac:chgData name="Davide Bonifacio" userId="c4a8ace6b9010bed" providerId="LiveId" clId="{E99A166D-AD0A-49B0-B617-EE139A4E978D}" dt="2022-06-05T16:46:39.205" v="2064" actId="207"/>
          <ac:spMkLst>
            <pc:docMk/>
            <pc:sldMk cId="3170003974" sldId="263"/>
            <ac:spMk id="45" creationId="{0DDE23DC-A2DA-6DFD-FA21-C7A558820909}"/>
          </ac:spMkLst>
        </pc:spChg>
        <pc:spChg chg="mod">
          <ac:chgData name="Davide Bonifacio" userId="c4a8ace6b9010bed" providerId="LiveId" clId="{E99A166D-AD0A-49B0-B617-EE139A4E978D}" dt="2022-06-05T16:46:47.729" v="2065" actId="207"/>
          <ac:spMkLst>
            <pc:docMk/>
            <pc:sldMk cId="3170003974" sldId="263"/>
            <ac:spMk id="47" creationId="{16714075-DA1F-C68D-7EFB-D9452B02A75A}"/>
          </ac:spMkLst>
        </pc:spChg>
        <pc:spChg chg="mod">
          <ac:chgData name="Davide Bonifacio" userId="c4a8ace6b9010bed" providerId="LiveId" clId="{E99A166D-AD0A-49B0-B617-EE139A4E978D}" dt="2022-06-05T16:46:47.729" v="2065" actId="207"/>
          <ac:spMkLst>
            <pc:docMk/>
            <pc:sldMk cId="3170003974" sldId="263"/>
            <ac:spMk id="48" creationId="{C37097C5-7673-AA04-9330-6310B017DB8A}"/>
          </ac:spMkLst>
        </pc:spChg>
        <pc:spChg chg="mod">
          <ac:chgData name="Davide Bonifacio" userId="c4a8ace6b9010bed" providerId="LiveId" clId="{E99A166D-AD0A-49B0-B617-EE139A4E978D}" dt="2022-06-05T16:47:15.516" v="2066" actId="207"/>
          <ac:spMkLst>
            <pc:docMk/>
            <pc:sldMk cId="3170003974" sldId="263"/>
            <ac:spMk id="50" creationId="{3D405AAD-78B8-351C-28A1-64E6A585B780}"/>
          </ac:spMkLst>
        </pc:spChg>
        <pc:spChg chg="mod">
          <ac:chgData name="Davide Bonifacio" userId="c4a8ace6b9010bed" providerId="LiveId" clId="{E99A166D-AD0A-49B0-B617-EE139A4E978D}" dt="2022-06-05T16:47:15.516" v="2066" actId="207"/>
          <ac:spMkLst>
            <pc:docMk/>
            <pc:sldMk cId="3170003974" sldId="263"/>
            <ac:spMk id="51" creationId="{C6ADCE44-7A69-E741-6FF0-1CDB12AC4EF3}"/>
          </ac:spMkLst>
        </pc:spChg>
        <pc:spChg chg="mod">
          <ac:chgData name="Davide Bonifacio" userId="c4a8ace6b9010bed" providerId="LiveId" clId="{E99A166D-AD0A-49B0-B617-EE139A4E978D}" dt="2022-06-05T16:46:14.901" v="2062" actId="207"/>
          <ac:spMkLst>
            <pc:docMk/>
            <pc:sldMk cId="3170003974" sldId="263"/>
            <ac:spMk id="53" creationId="{6C53A20F-1A1B-BF82-61D1-AD1690CCBBCB}"/>
          </ac:spMkLst>
        </pc:spChg>
        <pc:spChg chg="mod">
          <ac:chgData name="Davide Bonifacio" userId="c4a8ace6b9010bed" providerId="LiveId" clId="{E99A166D-AD0A-49B0-B617-EE139A4E978D}" dt="2022-06-05T16:46:14.901" v="2062" actId="207"/>
          <ac:spMkLst>
            <pc:docMk/>
            <pc:sldMk cId="3170003974" sldId="263"/>
            <ac:spMk id="54" creationId="{7107F370-FD75-C092-762F-02994BFE6CBA}"/>
          </ac:spMkLst>
        </pc:spChg>
        <pc:spChg chg="add mod">
          <ac:chgData name="Davide Bonifacio" userId="c4a8ace6b9010bed" providerId="LiveId" clId="{E99A166D-AD0A-49B0-B617-EE139A4E978D}" dt="2022-06-05T16:53:39.045" v="2385" actId="5793"/>
          <ac:spMkLst>
            <pc:docMk/>
            <pc:sldMk cId="3170003974" sldId="263"/>
            <ac:spMk id="55" creationId="{6F566E5E-7E3A-BF96-58D0-E3B87D4ECCD7}"/>
          </ac:spMkLst>
        </pc:spChg>
        <pc:spChg chg="add mod">
          <ac:chgData name="Davide Bonifacio" userId="c4a8ace6b9010bed" providerId="LiveId" clId="{E99A166D-AD0A-49B0-B617-EE139A4E978D}" dt="2022-06-05T16:48:12.878" v="2113" actId="20577"/>
          <ac:spMkLst>
            <pc:docMk/>
            <pc:sldMk cId="3170003974" sldId="263"/>
            <ac:spMk id="56" creationId="{826E6DD8-05D7-59F5-FAF1-6C20CFF8D786}"/>
          </ac:spMkLst>
        </pc:spChg>
        <pc:spChg chg="add mod">
          <ac:chgData name="Davide Bonifacio" userId="c4a8ace6b9010bed" providerId="LiveId" clId="{E99A166D-AD0A-49B0-B617-EE139A4E978D}" dt="2022-06-05T16:50:04.420" v="2198" actId="20577"/>
          <ac:spMkLst>
            <pc:docMk/>
            <pc:sldMk cId="3170003974" sldId="263"/>
            <ac:spMk id="57" creationId="{8C5B8256-BEFA-D360-014F-7116F2316FC6}"/>
          </ac:spMkLst>
        </pc:spChg>
        <pc:spChg chg="add mod">
          <ac:chgData name="Davide Bonifacio" userId="c4a8ace6b9010bed" providerId="LiveId" clId="{E99A166D-AD0A-49B0-B617-EE139A4E978D}" dt="2022-06-05T16:51:31.752" v="2275" actId="20577"/>
          <ac:spMkLst>
            <pc:docMk/>
            <pc:sldMk cId="3170003974" sldId="263"/>
            <ac:spMk id="58" creationId="{5D13B0A0-28E5-5382-ECA4-4B9B9387B951}"/>
          </ac:spMkLst>
        </pc:spChg>
        <pc:spChg chg="add mod">
          <ac:chgData name="Davide Bonifacio" userId="c4a8ace6b9010bed" providerId="LiveId" clId="{E99A166D-AD0A-49B0-B617-EE139A4E978D}" dt="2022-06-05T16:52:45.201" v="2353" actId="20577"/>
          <ac:spMkLst>
            <pc:docMk/>
            <pc:sldMk cId="3170003974" sldId="263"/>
            <ac:spMk id="59" creationId="{522E9E40-BC7A-E928-5177-BDB8ECB39457}"/>
          </ac:spMkLst>
        </pc:spChg>
        <pc:grpChg chg="add mod">
          <ac:chgData name="Davide Bonifacio" userId="c4a8ace6b9010bed" providerId="LiveId" clId="{E99A166D-AD0A-49B0-B617-EE139A4E978D}" dt="2022-06-05T16:42:36.514" v="1988" actId="207"/>
          <ac:grpSpMkLst>
            <pc:docMk/>
            <pc:sldMk cId="3170003974" sldId="263"/>
            <ac:grpSpMk id="31" creationId="{1792D71D-F8E0-1C44-E03B-AC5B87787EF8}"/>
          </ac:grpSpMkLst>
        </pc:grpChg>
        <pc:grpChg chg="add mod">
          <ac:chgData name="Davide Bonifacio" userId="c4a8ace6b9010bed" providerId="LiveId" clId="{E99A166D-AD0A-49B0-B617-EE139A4E978D}" dt="2022-06-05T16:46:39.205" v="2064" actId="207"/>
          <ac:grpSpMkLst>
            <pc:docMk/>
            <pc:sldMk cId="3170003974" sldId="263"/>
            <ac:grpSpMk id="38" creationId="{C0A113E3-C27F-B590-CE88-D108FCF5741C}"/>
          </ac:grpSpMkLst>
        </pc:grpChg>
        <pc:grpChg chg="add mod">
          <ac:chgData name="Davide Bonifacio" userId="c4a8ace6b9010bed" providerId="LiveId" clId="{E99A166D-AD0A-49B0-B617-EE139A4E978D}" dt="2022-06-05T16:46:47.729" v="2065" actId="207"/>
          <ac:grpSpMkLst>
            <pc:docMk/>
            <pc:sldMk cId="3170003974" sldId="263"/>
            <ac:grpSpMk id="46" creationId="{6CEE85A2-9D47-ED2E-0A53-91A496AE4F04}"/>
          </ac:grpSpMkLst>
        </pc:grpChg>
        <pc:grpChg chg="add mod">
          <ac:chgData name="Davide Bonifacio" userId="c4a8ace6b9010bed" providerId="LiveId" clId="{E99A166D-AD0A-49B0-B617-EE139A4E978D}" dt="2022-06-05T16:47:15.516" v="2066" actId="207"/>
          <ac:grpSpMkLst>
            <pc:docMk/>
            <pc:sldMk cId="3170003974" sldId="263"/>
            <ac:grpSpMk id="49" creationId="{54FC0D12-2FDA-2980-EC1A-5B7B61156355}"/>
          </ac:grpSpMkLst>
        </pc:grpChg>
        <pc:grpChg chg="add mod">
          <ac:chgData name="Davide Bonifacio" userId="c4a8ace6b9010bed" providerId="LiveId" clId="{E99A166D-AD0A-49B0-B617-EE139A4E978D}" dt="2022-06-05T16:46:14.901" v="2062" actId="207"/>
          <ac:grpSpMkLst>
            <pc:docMk/>
            <pc:sldMk cId="3170003974" sldId="263"/>
            <ac:grpSpMk id="52" creationId="{E7D5C979-63E0-89D5-E4B4-E94F7DF39021}"/>
          </ac:grpSpMkLst>
        </pc:grpChg>
        <pc:inkChg chg="del">
          <ac:chgData name="Davide Bonifacio" userId="c4a8ace6b9010bed" providerId="LiveId" clId="{E99A166D-AD0A-49B0-B617-EE139A4E978D}" dt="2022-06-05T16:40:09.431" v="1910" actId="478"/>
          <ac:inkMkLst>
            <pc:docMk/>
            <pc:sldMk cId="3170003974" sldId="263"/>
            <ac:inkMk id="4" creationId="{8B67538D-57D4-C3CA-2672-5BA667478DB6}"/>
          </ac:inkMkLst>
        </pc:inkChg>
        <pc:inkChg chg="del">
          <ac:chgData name="Davide Bonifacio" userId="c4a8ace6b9010bed" providerId="LiveId" clId="{E99A166D-AD0A-49B0-B617-EE139A4E978D}" dt="2022-06-05T16:40:09.431" v="1910" actId="478"/>
          <ac:inkMkLst>
            <pc:docMk/>
            <pc:sldMk cId="3170003974" sldId="263"/>
            <ac:inkMk id="7" creationId="{19920304-2B9B-666C-5F6D-65A1B819569E}"/>
          </ac:inkMkLst>
        </pc:inkChg>
        <pc:inkChg chg="del">
          <ac:chgData name="Davide Bonifacio" userId="c4a8ace6b9010bed" providerId="LiveId" clId="{E99A166D-AD0A-49B0-B617-EE139A4E978D}" dt="2022-06-05T16:40:09.431" v="1910" actId="478"/>
          <ac:inkMkLst>
            <pc:docMk/>
            <pc:sldMk cId="3170003974" sldId="263"/>
            <ac:inkMk id="11" creationId="{845887C9-7F29-C932-C881-9FF2FE92AC4D}"/>
          </ac:inkMkLst>
        </pc:inkChg>
        <pc:inkChg chg="del">
          <ac:chgData name="Davide Bonifacio" userId="c4a8ace6b9010bed" providerId="LiveId" clId="{E99A166D-AD0A-49B0-B617-EE139A4E978D}" dt="2022-06-05T16:40:09.431" v="1910" actId="478"/>
          <ac:inkMkLst>
            <pc:docMk/>
            <pc:sldMk cId="3170003974" sldId="263"/>
            <ac:inkMk id="12" creationId="{F487C981-EA54-E62F-A759-E7922B69F9D4}"/>
          </ac:inkMkLst>
        </pc:inkChg>
        <pc:inkChg chg="del">
          <ac:chgData name="Davide Bonifacio" userId="c4a8ace6b9010bed" providerId="LiveId" clId="{E99A166D-AD0A-49B0-B617-EE139A4E978D}" dt="2022-06-05T16:40:09.431" v="1910" actId="478"/>
          <ac:inkMkLst>
            <pc:docMk/>
            <pc:sldMk cId="3170003974" sldId="263"/>
            <ac:inkMk id="13" creationId="{4E91D6D6-55DF-9F77-5CB3-2855B1BC3B1C}"/>
          </ac:inkMkLst>
        </pc:inkChg>
        <pc:inkChg chg="del">
          <ac:chgData name="Davide Bonifacio" userId="c4a8ace6b9010bed" providerId="LiveId" clId="{E99A166D-AD0A-49B0-B617-EE139A4E978D}" dt="2022-06-05T16:40:09.431" v="1910" actId="478"/>
          <ac:inkMkLst>
            <pc:docMk/>
            <pc:sldMk cId="3170003974" sldId="263"/>
            <ac:inkMk id="29" creationId="{15DC14BC-38EF-D078-BD76-8E5A268AC49B}"/>
          </ac:inkMkLst>
        </pc:inkChg>
        <pc:inkChg chg="del">
          <ac:chgData name="Davide Bonifacio" userId="c4a8ace6b9010bed" providerId="LiveId" clId="{E99A166D-AD0A-49B0-B617-EE139A4E978D}" dt="2022-06-05T16:40:09.431" v="1910" actId="478"/>
          <ac:inkMkLst>
            <pc:docMk/>
            <pc:sldMk cId="3170003974" sldId="263"/>
            <ac:inkMk id="35" creationId="{54C28C99-18C1-3C09-5098-62ABBC31D810}"/>
          </ac:inkMkLst>
        </pc:inkChg>
        <pc:inkChg chg="del">
          <ac:chgData name="Davide Bonifacio" userId="c4a8ace6b9010bed" providerId="LiveId" clId="{E99A166D-AD0A-49B0-B617-EE139A4E978D}" dt="2022-06-05T16:40:09.431" v="1910" actId="478"/>
          <ac:inkMkLst>
            <pc:docMk/>
            <pc:sldMk cId="3170003974" sldId="263"/>
            <ac:inkMk id="36" creationId="{6B824821-0FB4-6DE2-230E-1414CE7EEF0D}"/>
          </ac:inkMkLst>
        </pc:inkChg>
        <pc:inkChg chg="del">
          <ac:chgData name="Davide Bonifacio" userId="c4a8ace6b9010bed" providerId="LiveId" clId="{E99A166D-AD0A-49B0-B617-EE139A4E978D}" dt="2022-06-05T16:40:09.431" v="1910" actId="478"/>
          <ac:inkMkLst>
            <pc:docMk/>
            <pc:sldMk cId="3170003974" sldId="263"/>
            <ac:inkMk id="40" creationId="{45C16C12-42F4-5C13-6DE6-F387F5327286}"/>
          </ac:inkMkLst>
        </pc:inkChg>
        <pc:inkChg chg="del">
          <ac:chgData name="Davide Bonifacio" userId="c4a8ace6b9010bed" providerId="LiveId" clId="{E99A166D-AD0A-49B0-B617-EE139A4E978D}" dt="2022-06-05T16:40:09.431" v="1910" actId="478"/>
          <ac:inkMkLst>
            <pc:docMk/>
            <pc:sldMk cId="3170003974" sldId="263"/>
            <ac:inkMk id="41" creationId="{14150609-2AB7-8044-D2F9-9F6F3AC6285F}"/>
          </ac:inkMkLst>
        </pc:inkChg>
        <pc:inkChg chg="del">
          <ac:chgData name="Davide Bonifacio" userId="c4a8ace6b9010bed" providerId="LiveId" clId="{E99A166D-AD0A-49B0-B617-EE139A4E978D}" dt="2022-06-05T16:40:09.431" v="1910" actId="478"/>
          <ac:inkMkLst>
            <pc:docMk/>
            <pc:sldMk cId="3170003974" sldId="263"/>
            <ac:inkMk id="42" creationId="{AB1512E4-24F1-EA94-58D6-44A5A9F951EF}"/>
          </ac:inkMkLst>
        </pc:inkChg>
        <pc:inkChg chg="del">
          <ac:chgData name="Davide Bonifacio" userId="c4a8ace6b9010bed" providerId="LiveId" clId="{E99A166D-AD0A-49B0-B617-EE139A4E978D}" dt="2022-06-05T16:40:09.431" v="1910" actId="478"/>
          <ac:inkMkLst>
            <pc:docMk/>
            <pc:sldMk cId="3170003974" sldId="263"/>
            <ac:inkMk id="43" creationId="{053BA6B0-03BC-F139-05CD-A07F0561B9F0}"/>
          </ac:inkMkLst>
        </pc:inkChg>
      </pc:sldChg>
      <pc:sldChg chg="addSp delSp modSp add mod delAnim modAnim">
        <pc:chgData name="Davide Bonifacio" userId="c4a8ace6b9010bed" providerId="LiveId" clId="{E99A166D-AD0A-49B0-B617-EE139A4E978D}" dt="2022-06-05T19:43:35.932" v="2649" actId="20577"/>
        <pc:sldMkLst>
          <pc:docMk/>
          <pc:sldMk cId="2819099053" sldId="264"/>
        </pc:sldMkLst>
        <pc:spChg chg="mod">
          <ac:chgData name="Davide Bonifacio" userId="c4a8ace6b9010bed" providerId="LiveId" clId="{E99A166D-AD0A-49B0-B617-EE139A4E978D}" dt="2022-06-05T19:37:46.585" v="2443" actId="20577"/>
          <ac:spMkLst>
            <pc:docMk/>
            <pc:sldMk cId="2819099053" sldId="264"/>
            <ac:spMk id="2" creationId="{29C3FD52-7D49-AECE-E9A8-B4C3D936D0BB}"/>
          </ac:spMkLst>
        </pc:spChg>
        <pc:spChg chg="del">
          <ac:chgData name="Davide Bonifacio" userId="c4a8ace6b9010bed" providerId="LiveId" clId="{E99A166D-AD0A-49B0-B617-EE139A4E978D}" dt="2022-06-05T19:38:46.317" v="2469" actId="478"/>
          <ac:spMkLst>
            <pc:docMk/>
            <pc:sldMk cId="2819099053" sldId="264"/>
            <ac:spMk id="5" creationId="{45624328-F86D-0D7C-5561-B119C34A4089}"/>
          </ac:spMkLst>
        </pc:spChg>
        <pc:spChg chg="del">
          <ac:chgData name="Davide Bonifacio" userId="c4a8ace6b9010bed" providerId="LiveId" clId="{E99A166D-AD0A-49B0-B617-EE139A4E978D}" dt="2022-06-05T19:38:46.317" v="2469" actId="478"/>
          <ac:spMkLst>
            <pc:docMk/>
            <pc:sldMk cId="2819099053" sldId="264"/>
            <ac:spMk id="6" creationId="{36B72FFA-35B2-A565-32F9-63D86FAB4BD2}"/>
          </ac:spMkLst>
        </pc:spChg>
        <pc:spChg chg="mod">
          <ac:chgData name="Davide Bonifacio" userId="c4a8ace6b9010bed" providerId="LiveId" clId="{E99A166D-AD0A-49B0-B617-EE139A4E978D}" dt="2022-06-05T19:38:33.909" v="2450" actId="20577"/>
          <ac:spMkLst>
            <pc:docMk/>
            <pc:sldMk cId="2819099053" sldId="264"/>
            <ac:spMk id="8" creationId="{0798403C-7EAD-18E1-0F8C-E0D1E1F3CF57}"/>
          </ac:spMkLst>
        </pc:spChg>
        <pc:spChg chg="del">
          <ac:chgData name="Davide Bonifacio" userId="c4a8ace6b9010bed" providerId="LiveId" clId="{E99A166D-AD0A-49B0-B617-EE139A4E978D}" dt="2022-06-05T19:38:46.317" v="2469" actId="478"/>
          <ac:spMkLst>
            <pc:docMk/>
            <pc:sldMk cId="2819099053" sldId="264"/>
            <ac:spMk id="17" creationId="{9F6706F5-D014-F76F-C1C1-712EDAC96F02}"/>
          </ac:spMkLst>
        </pc:spChg>
        <pc:spChg chg="mod">
          <ac:chgData name="Davide Bonifacio" userId="c4a8ace6b9010bed" providerId="LiveId" clId="{E99A166D-AD0A-49B0-B617-EE139A4E978D}" dt="2022-06-05T19:38:53.731" v="2470"/>
          <ac:spMkLst>
            <pc:docMk/>
            <pc:sldMk cId="2819099053" sldId="264"/>
            <ac:spMk id="18" creationId="{BF43E7A5-4E9F-750E-C340-FD86210D6F99}"/>
          </ac:spMkLst>
        </pc:spChg>
        <pc:spChg chg="mod">
          <ac:chgData name="Davide Bonifacio" userId="c4a8ace6b9010bed" providerId="LiveId" clId="{E99A166D-AD0A-49B0-B617-EE139A4E978D}" dt="2022-06-05T19:39:12.916" v="2504" actId="20577"/>
          <ac:spMkLst>
            <pc:docMk/>
            <pc:sldMk cId="2819099053" sldId="264"/>
            <ac:spMk id="19" creationId="{835669E7-EE88-8F96-DBE9-20D824763E75}"/>
          </ac:spMkLst>
        </pc:spChg>
        <pc:spChg chg="mod">
          <ac:chgData name="Davide Bonifacio" userId="c4a8ace6b9010bed" providerId="LiveId" clId="{E99A166D-AD0A-49B0-B617-EE139A4E978D}" dt="2022-06-05T19:40:04.090" v="2505" actId="571"/>
          <ac:spMkLst>
            <pc:docMk/>
            <pc:sldMk cId="2819099053" sldId="264"/>
            <ac:spMk id="21" creationId="{62B87B31-B54E-E384-7AFA-6E294FB4C5FE}"/>
          </ac:spMkLst>
        </pc:spChg>
        <pc:spChg chg="mod">
          <ac:chgData name="Davide Bonifacio" userId="c4a8ace6b9010bed" providerId="LiveId" clId="{E99A166D-AD0A-49B0-B617-EE139A4E978D}" dt="2022-06-05T19:40:04.090" v="2505" actId="571"/>
          <ac:spMkLst>
            <pc:docMk/>
            <pc:sldMk cId="2819099053" sldId="264"/>
            <ac:spMk id="22" creationId="{15DDDE95-1C29-208D-FFD2-A39D3929FBEE}"/>
          </ac:spMkLst>
        </pc:spChg>
        <pc:spChg chg="del">
          <ac:chgData name="Davide Bonifacio" userId="c4a8ace6b9010bed" providerId="LiveId" clId="{E99A166D-AD0A-49B0-B617-EE139A4E978D}" dt="2022-06-05T19:38:46.317" v="2469" actId="478"/>
          <ac:spMkLst>
            <pc:docMk/>
            <pc:sldMk cId="2819099053" sldId="264"/>
            <ac:spMk id="24" creationId="{0715CBDF-4F09-E33A-643E-B38FBAF8F130}"/>
          </ac:spMkLst>
        </pc:spChg>
        <pc:spChg chg="mod">
          <ac:chgData name="Davide Bonifacio" userId="c4a8ace6b9010bed" providerId="LiveId" clId="{E99A166D-AD0A-49B0-B617-EE139A4E978D}" dt="2022-06-05T19:40:12.364" v="2506" actId="571"/>
          <ac:spMkLst>
            <pc:docMk/>
            <pc:sldMk cId="2819099053" sldId="264"/>
            <ac:spMk id="25" creationId="{3EE88813-F34D-E0C7-CC02-2FEA1CD3AD62}"/>
          </ac:spMkLst>
        </pc:spChg>
        <pc:spChg chg="mod">
          <ac:chgData name="Davide Bonifacio" userId="c4a8ace6b9010bed" providerId="LiveId" clId="{E99A166D-AD0A-49B0-B617-EE139A4E978D}" dt="2022-06-05T19:41:00.988" v="2572" actId="5793"/>
          <ac:spMkLst>
            <pc:docMk/>
            <pc:sldMk cId="2819099053" sldId="264"/>
            <ac:spMk id="26" creationId="{E1736C4D-F498-9A39-7604-6C5A297E694E}"/>
          </ac:spMkLst>
        </pc:spChg>
        <pc:spChg chg="mod">
          <ac:chgData name="Davide Bonifacio" userId="c4a8ace6b9010bed" providerId="LiveId" clId="{E99A166D-AD0A-49B0-B617-EE139A4E978D}" dt="2022-06-05T19:41:54.310" v="2577" actId="571"/>
          <ac:spMkLst>
            <pc:docMk/>
            <pc:sldMk cId="2819099053" sldId="264"/>
            <ac:spMk id="28" creationId="{1623D052-0A8D-6A81-A5B4-AF83E750C001}"/>
          </ac:spMkLst>
        </pc:spChg>
        <pc:spChg chg="mod">
          <ac:chgData name="Davide Bonifacio" userId="c4a8ace6b9010bed" providerId="LiveId" clId="{E99A166D-AD0A-49B0-B617-EE139A4E978D}" dt="2022-06-05T19:43:35.932" v="2649" actId="20577"/>
          <ac:spMkLst>
            <pc:docMk/>
            <pc:sldMk cId="2819099053" sldId="264"/>
            <ac:spMk id="29" creationId="{63395F54-67D0-EF92-52B4-29C58FD42EED}"/>
          </ac:spMkLst>
        </pc:spChg>
        <pc:spChg chg="mod">
          <ac:chgData name="Davide Bonifacio" userId="c4a8ace6b9010bed" providerId="LiveId" clId="{E99A166D-AD0A-49B0-B617-EE139A4E978D}" dt="2022-06-05T19:38:39.726" v="2468" actId="20577"/>
          <ac:spMkLst>
            <pc:docMk/>
            <pc:sldMk cId="2819099053" sldId="264"/>
            <ac:spMk id="32" creationId="{03C0279D-7972-9EC8-69A3-5E9DD483DAD4}"/>
          </ac:spMkLst>
        </pc:spChg>
        <pc:grpChg chg="mod">
          <ac:chgData name="Davide Bonifacio" userId="c4a8ace6b9010bed" providerId="LiveId" clId="{E99A166D-AD0A-49B0-B617-EE139A4E978D}" dt="2022-06-05T19:41:38.625" v="2576" actId="1076"/>
          <ac:grpSpMkLst>
            <pc:docMk/>
            <pc:sldMk cId="2819099053" sldId="264"/>
            <ac:grpSpMk id="10" creationId="{9710369C-F0B8-F650-2022-3038B8678959}"/>
          </ac:grpSpMkLst>
        </pc:grpChg>
        <pc:grpChg chg="add mod">
          <ac:chgData name="Davide Bonifacio" userId="c4a8ace6b9010bed" providerId="LiveId" clId="{E99A166D-AD0A-49B0-B617-EE139A4E978D}" dt="2022-06-05T19:41:26.661" v="2575" actId="1076"/>
          <ac:grpSpMkLst>
            <pc:docMk/>
            <pc:sldMk cId="2819099053" sldId="264"/>
            <ac:grpSpMk id="15" creationId="{62386F43-62ED-56BB-5F35-D1E419A7054F}"/>
          </ac:grpSpMkLst>
        </pc:grpChg>
        <pc:grpChg chg="add mod">
          <ac:chgData name="Davide Bonifacio" userId="c4a8ace6b9010bed" providerId="LiveId" clId="{E99A166D-AD0A-49B0-B617-EE139A4E978D}" dt="2022-06-05T19:41:18.090" v="2574" actId="1076"/>
          <ac:grpSpMkLst>
            <pc:docMk/>
            <pc:sldMk cId="2819099053" sldId="264"/>
            <ac:grpSpMk id="20" creationId="{D3F0CC87-C5C5-FDCF-912A-48C60E85E7EC}"/>
          </ac:grpSpMkLst>
        </pc:grpChg>
        <pc:grpChg chg="add mod">
          <ac:chgData name="Davide Bonifacio" userId="c4a8ace6b9010bed" providerId="LiveId" clId="{E99A166D-AD0A-49B0-B617-EE139A4E978D}" dt="2022-06-05T19:41:10.771" v="2573" actId="1076"/>
          <ac:grpSpMkLst>
            <pc:docMk/>
            <pc:sldMk cId="2819099053" sldId="264"/>
            <ac:grpSpMk id="23" creationId="{95904D2A-1B73-7B0B-A20B-06C92927DD05}"/>
          </ac:grpSpMkLst>
        </pc:grpChg>
        <pc:grpChg chg="add mod">
          <ac:chgData name="Davide Bonifacio" userId="c4a8ace6b9010bed" providerId="LiveId" clId="{E99A166D-AD0A-49B0-B617-EE139A4E978D}" dt="2022-06-05T19:42:19.081" v="2619" actId="14100"/>
          <ac:grpSpMkLst>
            <pc:docMk/>
            <pc:sldMk cId="2819099053" sldId="264"/>
            <ac:grpSpMk id="27" creationId="{3CB285F5-B14B-8B59-8658-4B6CCBC3D9FB}"/>
          </ac:grpSpMkLst>
        </pc:grpChg>
        <pc:grpChg chg="mod">
          <ac:chgData name="Davide Bonifacio" userId="c4a8ace6b9010bed" providerId="LiveId" clId="{E99A166D-AD0A-49B0-B617-EE139A4E978D}" dt="2022-06-05T19:40:28.077" v="2544" actId="1036"/>
          <ac:grpSpMkLst>
            <pc:docMk/>
            <pc:sldMk cId="2819099053" sldId="264"/>
            <ac:grpSpMk id="30" creationId="{D1C508B2-19AD-590C-2EC9-ED559600F5FF}"/>
          </ac:grpSpMkLst>
        </pc:grpChg>
        <pc:cxnChg chg="del mod">
          <ac:chgData name="Davide Bonifacio" userId="c4a8ace6b9010bed" providerId="LiveId" clId="{E99A166D-AD0A-49B0-B617-EE139A4E978D}" dt="2022-06-05T19:38:46.317" v="2469" actId="478"/>
          <ac:cxnSpMkLst>
            <pc:docMk/>
            <pc:sldMk cId="2819099053" sldId="264"/>
            <ac:cxnSpMk id="16" creationId="{7A083CE5-7D26-AEEA-704E-EF675EA615E3}"/>
          </ac:cxnSpMkLst>
        </pc:cxnChg>
        <pc:cxnChg chg="del">
          <ac:chgData name="Davide Bonifacio" userId="c4a8ace6b9010bed" providerId="LiveId" clId="{E99A166D-AD0A-49B0-B617-EE139A4E978D}" dt="2022-06-05T19:38:46.317" v="2469" actId="478"/>
          <ac:cxnSpMkLst>
            <pc:docMk/>
            <pc:sldMk cId="2819099053" sldId="264"/>
            <ac:cxnSpMk id="33" creationId="{40FFFD6A-6DE9-2EEA-4679-DDBBED09C269}"/>
          </ac:cxnSpMkLst>
        </pc:cxnChg>
      </pc:sldChg>
      <pc:sldChg chg="addSp delSp modSp add mod modMedia setBg delAnim">
        <pc:chgData name="Davide Bonifacio" userId="c4a8ace6b9010bed" providerId="LiveId" clId="{E99A166D-AD0A-49B0-B617-EE139A4E978D}" dt="2022-06-05T20:57:34.859" v="3136" actId="164"/>
        <pc:sldMkLst>
          <pc:docMk/>
          <pc:sldMk cId="4095358603" sldId="265"/>
        </pc:sldMkLst>
        <pc:spChg chg="mod">
          <ac:chgData name="Davide Bonifacio" userId="c4a8ace6b9010bed" providerId="LiveId" clId="{E99A166D-AD0A-49B0-B617-EE139A4E978D}" dt="2022-06-05T20:49:31.975" v="3080" actId="26606"/>
          <ac:spMkLst>
            <pc:docMk/>
            <pc:sldMk cId="4095358603" sldId="265"/>
            <ac:spMk id="2" creationId="{22B747AF-A42E-58AC-4516-751F76871B78}"/>
          </ac:spMkLst>
        </pc:spChg>
        <pc:spChg chg="mod">
          <ac:chgData name="Davide Bonifacio" userId="c4a8ace6b9010bed" providerId="LiveId" clId="{E99A166D-AD0A-49B0-B617-EE139A4E978D}" dt="2022-06-05T20:49:31.975" v="3080" actId="26606"/>
          <ac:spMkLst>
            <pc:docMk/>
            <pc:sldMk cId="4095358603" sldId="265"/>
            <ac:spMk id="3" creationId="{5C315311-253E-1DDD-A27A-2C81700A2549}"/>
          </ac:spMkLst>
        </pc:spChg>
        <pc:spChg chg="add del mod">
          <ac:chgData name="Davide Bonifacio" userId="c4a8ace6b9010bed" providerId="LiveId" clId="{E99A166D-AD0A-49B0-B617-EE139A4E978D}" dt="2022-06-05T20:22:41.074" v="2805"/>
          <ac:spMkLst>
            <pc:docMk/>
            <pc:sldMk cId="4095358603" sldId="265"/>
            <ac:spMk id="4" creationId="{F723B6B2-8C05-BE8B-A471-B5BEAAFBAB9C}"/>
          </ac:spMkLst>
        </pc:spChg>
        <pc:spChg chg="add del mod">
          <ac:chgData name="Davide Bonifacio" userId="c4a8ace6b9010bed" providerId="LiveId" clId="{E99A166D-AD0A-49B0-B617-EE139A4E978D}" dt="2022-06-05T20:22:41.074" v="2805"/>
          <ac:spMkLst>
            <pc:docMk/>
            <pc:sldMk cId="4095358603" sldId="265"/>
            <ac:spMk id="5" creationId="{465602DE-3C45-D877-736C-70D36D926D81}"/>
          </ac:spMkLst>
        </pc:spChg>
        <pc:spChg chg="add del">
          <ac:chgData name="Davide Bonifacio" userId="c4a8ace6b9010bed" providerId="LiveId" clId="{E99A166D-AD0A-49B0-B617-EE139A4E978D}" dt="2022-06-05T20:48:14.529" v="3053" actId="26606"/>
          <ac:spMkLst>
            <pc:docMk/>
            <pc:sldMk cId="4095358603" sldId="265"/>
            <ac:spMk id="8" creationId="{907EF6B7-1338-4443-8C46-6A318D952DFD}"/>
          </ac:spMkLst>
        </pc:spChg>
        <pc:spChg chg="add del">
          <ac:chgData name="Davide Bonifacio" userId="c4a8ace6b9010bed" providerId="LiveId" clId="{E99A166D-AD0A-49B0-B617-EE139A4E978D}" dt="2022-06-05T20:48:12.595" v="3051" actId="26606"/>
          <ac:spMkLst>
            <pc:docMk/>
            <pc:sldMk cId="4095358603" sldId="265"/>
            <ac:spMk id="9" creationId="{C1DD1A8A-57D5-4A81-AD04-532B043C5611}"/>
          </ac:spMkLst>
        </pc:spChg>
        <pc:spChg chg="add del">
          <ac:chgData name="Davide Bonifacio" userId="c4a8ace6b9010bed" providerId="LiveId" clId="{E99A166D-AD0A-49B0-B617-EE139A4E978D}" dt="2022-06-05T20:48:14.529" v="3053" actId="26606"/>
          <ac:spMkLst>
            <pc:docMk/>
            <pc:sldMk cId="4095358603" sldId="265"/>
            <ac:spMk id="10" creationId="{DAAE4CDD-124C-4DCF-9584-B6033B545DD5}"/>
          </ac:spMkLst>
        </pc:spChg>
        <pc:spChg chg="add del">
          <ac:chgData name="Davide Bonifacio" userId="c4a8ace6b9010bed" providerId="LiveId" clId="{E99A166D-AD0A-49B0-B617-EE139A4E978D}" dt="2022-06-05T20:48:12.595" v="3051" actId="26606"/>
          <ac:spMkLst>
            <pc:docMk/>
            <pc:sldMk cId="4095358603" sldId="265"/>
            <ac:spMk id="11" creationId="{007891EC-4501-44ED-A8C8-B11B6DB767AB}"/>
          </ac:spMkLst>
        </pc:spChg>
        <pc:spChg chg="add del">
          <ac:chgData name="Davide Bonifacio" userId="c4a8ace6b9010bed" providerId="LiveId" clId="{E99A166D-AD0A-49B0-B617-EE139A4E978D}" dt="2022-06-05T20:48:14.529" v="3053" actId="26606"/>
          <ac:spMkLst>
            <pc:docMk/>
            <pc:sldMk cId="4095358603" sldId="265"/>
            <ac:spMk id="12" creationId="{081E4A58-353D-44AE-B2FC-2A74E2E400F7}"/>
          </ac:spMkLst>
        </pc:spChg>
        <pc:spChg chg="add del">
          <ac:chgData name="Davide Bonifacio" userId="c4a8ace6b9010bed" providerId="LiveId" clId="{E99A166D-AD0A-49B0-B617-EE139A4E978D}" dt="2022-06-05T20:49:31.975" v="3080" actId="26606"/>
          <ac:spMkLst>
            <pc:docMk/>
            <pc:sldMk cId="4095358603" sldId="265"/>
            <ac:spMk id="16" creationId="{D2B78728-A580-49A7-84F9-6EF6F583ADE0}"/>
          </ac:spMkLst>
        </pc:spChg>
        <pc:spChg chg="add del">
          <ac:chgData name="Davide Bonifacio" userId="c4a8ace6b9010bed" providerId="LiveId" clId="{E99A166D-AD0A-49B0-B617-EE139A4E978D}" dt="2022-06-05T20:49:31.975" v="3080" actId="26606"/>
          <ac:spMkLst>
            <pc:docMk/>
            <pc:sldMk cId="4095358603" sldId="265"/>
            <ac:spMk id="17" creationId="{09588DA8-065E-4F6F-8EFD-43104AB2E0CF}"/>
          </ac:spMkLst>
        </pc:spChg>
        <pc:spChg chg="add del">
          <ac:chgData name="Davide Bonifacio" userId="c4a8ace6b9010bed" providerId="LiveId" clId="{E99A166D-AD0A-49B0-B617-EE139A4E978D}" dt="2022-06-05T20:49:31.975" v="3080" actId="26606"/>
          <ac:spMkLst>
            <pc:docMk/>
            <pc:sldMk cId="4095358603" sldId="265"/>
            <ac:spMk id="18" creationId="{38FAA1A1-D861-433F-88FA-1E9D6FD31D11}"/>
          </ac:spMkLst>
        </pc:spChg>
        <pc:spChg chg="add del">
          <ac:chgData name="Davide Bonifacio" userId="c4a8ace6b9010bed" providerId="LiveId" clId="{E99A166D-AD0A-49B0-B617-EE139A4E978D}" dt="2022-06-05T20:49:31.975" v="3080" actId="26606"/>
          <ac:spMkLst>
            <pc:docMk/>
            <pc:sldMk cId="4095358603" sldId="265"/>
            <ac:spMk id="19" creationId="{C4285719-470E-454C-AF62-8323075F1F5B}"/>
          </ac:spMkLst>
        </pc:spChg>
        <pc:spChg chg="add del">
          <ac:chgData name="Davide Bonifacio" userId="c4a8ace6b9010bed" providerId="LiveId" clId="{E99A166D-AD0A-49B0-B617-EE139A4E978D}" dt="2022-06-05T20:49:31.975" v="3080" actId="26606"/>
          <ac:spMkLst>
            <pc:docMk/>
            <pc:sldMk cId="4095358603" sldId="265"/>
            <ac:spMk id="20" creationId="{8D71EDA1-87BF-4D5D-AB79-F346FD19278A}"/>
          </ac:spMkLst>
        </pc:spChg>
        <pc:spChg chg="add del">
          <ac:chgData name="Davide Bonifacio" userId="c4a8ace6b9010bed" providerId="LiveId" clId="{E99A166D-AD0A-49B0-B617-EE139A4E978D}" dt="2022-06-05T20:49:31.975" v="3080" actId="26606"/>
          <ac:spMkLst>
            <pc:docMk/>
            <pc:sldMk cId="4095358603" sldId="265"/>
            <ac:spMk id="21" creationId="{CD9FE4EF-C4D8-49A0-B2FF-81D8DB7D8A24}"/>
          </ac:spMkLst>
        </pc:spChg>
        <pc:spChg chg="add del">
          <ac:chgData name="Davide Bonifacio" userId="c4a8ace6b9010bed" providerId="LiveId" clId="{E99A166D-AD0A-49B0-B617-EE139A4E978D}" dt="2022-06-05T20:49:31.975" v="3080" actId="26606"/>
          <ac:spMkLst>
            <pc:docMk/>
            <pc:sldMk cId="4095358603" sldId="265"/>
            <ac:spMk id="22" creationId="{4300840D-0A0B-4512-BACA-B439D5B9C57C}"/>
          </ac:spMkLst>
        </pc:spChg>
        <pc:spChg chg="add del">
          <ac:chgData name="Davide Bonifacio" userId="c4a8ace6b9010bed" providerId="LiveId" clId="{E99A166D-AD0A-49B0-B617-EE139A4E978D}" dt="2022-06-05T20:55:46.446" v="3123" actId="11529"/>
          <ac:spMkLst>
            <pc:docMk/>
            <pc:sldMk cId="4095358603" sldId="265"/>
            <ac:spMk id="23" creationId="{92177DD6-7AE3-2C8C-B82C-202BE285711C}"/>
          </ac:spMkLst>
        </pc:spChg>
        <pc:spChg chg="add mod">
          <ac:chgData name="Davide Bonifacio" userId="c4a8ace6b9010bed" providerId="LiveId" clId="{E99A166D-AD0A-49B0-B617-EE139A4E978D}" dt="2022-06-05T20:57:34.859" v="3136" actId="164"/>
          <ac:spMkLst>
            <pc:docMk/>
            <pc:sldMk cId="4095358603" sldId="265"/>
            <ac:spMk id="25" creationId="{FDDDD440-717B-F444-2D5C-1C1214DFE921}"/>
          </ac:spMkLst>
        </pc:spChg>
        <pc:spChg chg="add">
          <ac:chgData name="Davide Bonifacio" userId="c4a8ace6b9010bed" providerId="LiveId" clId="{E99A166D-AD0A-49B0-B617-EE139A4E978D}" dt="2022-06-05T20:49:31.975" v="3080" actId="26606"/>
          <ac:spMkLst>
            <pc:docMk/>
            <pc:sldMk cId="4095358603" sldId="265"/>
            <ac:spMk id="28" creationId="{B66D7F65-E9B6-4775-8355-D095CC73C1C8}"/>
          </ac:spMkLst>
        </pc:spChg>
        <pc:spChg chg="add">
          <ac:chgData name="Davide Bonifacio" userId="c4a8ace6b9010bed" providerId="LiveId" clId="{E99A166D-AD0A-49B0-B617-EE139A4E978D}" dt="2022-06-05T20:49:31.975" v="3080" actId="26606"/>
          <ac:spMkLst>
            <pc:docMk/>
            <pc:sldMk cId="4095358603" sldId="265"/>
            <ac:spMk id="30" creationId="{61707E60-CEC9-4661-AA82-69242EB4BDC3}"/>
          </ac:spMkLst>
        </pc:spChg>
        <pc:spChg chg="add">
          <ac:chgData name="Davide Bonifacio" userId="c4a8ace6b9010bed" providerId="LiveId" clId="{E99A166D-AD0A-49B0-B617-EE139A4E978D}" dt="2022-06-05T20:49:31.975" v="3080" actId="26606"/>
          <ac:spMkLst>
            <pc:docMk/>
            <pc:sldMk cId="4095358603" sldId="265"/>
            <ac:spMk id="32" creationId="{8F035CD8-AE30-4146-96F2-036B0CE5E4F3}"/>
          </ac:spMkLst>
        </pc:spChg>
        <pc:grpChg chg="add mod">
          <ac:chgData name="Davide Bonifacio" userId="c4a8ace6b9010bed" providerId="LiveId" clId="{E99A166D-AD0A-49B0-B617-EE139A4E978D}" dt="2022-06-05T20:57:34.859" v="3136" actId="164"/>
          <ac:grpSpMkLst>
            <pc:docMk/>
            <pc:sldMk cId="4095358603" sldId="265"/>
            <ac:grpSpMk id="26" creationId="{750A6C4A-4A96-97A3-028D-211F182A08B1}"/>
          </ac:grpSpMkLst>
        </pc:grpChg>
        <pc:picChg chg="add del mod">
          <ac:chgData name="Davide Bonifacio" userId="c4a8ace6b9010bed" providerId="LiveId" clId="{E99A166D-AD0A-49B0-B617-EE139A4E978D}" dt="2022-06-05T20:48:12.595" v="3051" actId="26606"/>
          <ac:picMkLst>
            <pc:docMk/>
            <pc:sldMk cId="4095358603" sldId="265"/>
            <ac:picMk id="6" creationId="{53B22FFC-0E2E-BCF5-5A08-B179092EC1C4}"/>
          </ac:picMkLst>
        </pc:picChg>
        <pc:picChg chg="add del mod">
          <ac:chgData name="Davide Bonifacio" userId="c4a8ace6b9010bed" providerId="LiveId" clId="{E99A166D-AD0A-49B0-B617-EE139A4E978D}" dt="2022-06-05T20:55:48.063" v="3124" actId="21"/>
          <ac:picMkLst>
            <pc:docMk/>
            <pc:sldMk cId="4095358603" sldId="265"/>
            <ac:picMk id="13" creationId="{C0406447-0F49-1A24-1AC7-1136462E9239}"/>
          </ac:picMkLst>
        </pc:picChg>
        <pc:picChg chg="add del">
          <ac:chgData name="Davide Bonifacio" userId="c4a8ace6b9010bed" providerId="LiveId" clId="{E99A166D-AD0A-49B0-B617-EE139A4E978D}" dt="2022-06-05T20:48:19.980" v="3055" actId="26606"/>
          <ac:picMkLst>
            <pc:docMk/>
            <pc:sldMk cId="4095358603" sldId="265"/>
            <ac:picMk id="14" creationId="{8613D35F-25AA-7684-29B9-3081F4CD9130}"/>
          </ac:picMkLst>
        </pc:picChg>
        <pc:picChg chg="add">
          <ac:chgData name="Davide Bonifacio" userId="c4a8ace6b9010bed" providerId="LiveId" clId="{E99A166D-AD0A-49B0-B617-EE139A4E978D}" dt="2022-06-05T20:49:31.975" v="3080" actId="26606"/>
          <ac:picMkLst>
            <pc:docMk/>
            <pc:sldMk cId="4095358603" sldId="265"/>
            <ac:picMk id="24" creationId="{10DF314D-8BEB-3686-14FE-5511C4F3345C}"/>
          </ac:picMkLst>
        </pc:picChg>
        <pc:picChg chg="add mod ord">
          <ac:chgData name="Davide Bonifacio" userId="c4a8ace6b9010bed" providerId="LiveId" clId="{E99A166D-AD0A-49B0-B617-EE139A4E978D}" dt="2022-06-05T20:57:34.859" v="3136" actId="164"/>
          <ac:picMkLst>
            <pc:docMk/>
            <pc:sldMk cId="4095358603" sldId="265"/>
            <ac:picMk id="29" creationId="{26777DEA-B154-3162-C8AE-CC4F6BE04547}"/>
          </ac:picMkLst>
        </pc:picChg>
        <pc:cxnChg chg="add del">
          <ac:chgData name="Davide Bonifacio" userId="c4a8ace6b9010bed" providerId="LiveId" clId="{E99A166D-AD0A-49B0-B617-EE139A4E978D}" dt="2022-06-05T20:48:19.980" v="3055" actId="26606"/>
          <ac:cxnSpMkLst>
            <pc:docMk/>
            <pc:sldMk cId="4095358603" sldId="265"/>
            <ac:cxnSpMk id="15" creationId="{A7F400EE-A8A5-48AF-B4D6-291B52C6F0B0}"/>
          </ac:cxnSpMkLst>
        </pc:cxnChg>
      </pc:sldChg>
      <pc:sldChg chg="addSp delSp modSp add mod setBg">
        <pc:chgData name="Davide Bonifacio" userId="c4a8ace6b9010bed" providerId="LiveId" clId="{E99A166D-AD0A-49B0-B617-EE139A4E978D}" dt="2022-06-13T13:32:28.087" v="3180" actId="20577"/>
        <pc:sldMkLst>
          <pc:docMk/>
          <pc:sldMk cId="4084434666" sldId="266"/>
        </pc:sldMkLst>
        <pc:spChg chg="mod">
          <ac:chgData name="Davide Bonifacio" userId="c4a8ace6b9010bed" providerId="LiveId" clId="{E99A166D-AD0A-49B0-B617-EE139A4E978D}" dt="2022-06-05T20:49:56.153" v="3087" actId="26606"/>
          <ac:spMkLst>
            <pc:docMk/>
            <pc:sldMk cId="4084434666" sldId="266"/>
            <ac:spMk id="2" creationId="{22B747AF-A42E-58AC-4516-751F76871B78}"/>
          </ac:spMkLst>
        </pc:spChg>
        <pc:spChg chg="mod">
          <ac:chgData name="Davide Bonifacio" userId="c4a8ace6b9010bed" providerId="LiveId" clId="{E99A166D-AD0A-49B0-B617-EE139A4E978D}" dt="2022-06-13T13:32:28.087" v="3180" actId="20577"/>
          <ac:spMkLst>
            <pc:docMk/>
            <pc:sldMk cId="4084434666" sldId="266"/>
            <ac:spMk id="3" creationId="{5C315311-253E-1DDD-A27A-2C81700A2549}"/>
          </ac:spMkLst>
        </pc:spChg>
        <pc:spChg chg="add del">
          <ac:chgData name="Davide Bonifacio" userId="c4a8ace6b9010bed" providerId="LiveId" clId="{E99A166D-AD0A-49B0-B617-EE139A4E978D}" dt="2022-06-05T20:48:43.722" v="3059" actId="26606"/>
          <ac:spMkLst>
            <pc:docMk/>
            <pc:sldMk cId="4084434666" sldId="266"/>
            <ac:spMk id="8" creationId="{09588DA8-065E-4F6F-8EFD-43104AB2E0CF}"/>
          </ac:spMkLst>
        </pc:spChg>
        <pc:spChg chg="add del">
          <ac:chgData name="Davide Bonifacio" userId="c4a8ace6b9010bed" providerId="LiveId" clId="{E99A166D-AD0A-49B0-B617-EE139A4E978D}" dt="2022-06-05T20:48:43.722" v="3059" actId="26606"/>
          <ac:spMkLst>
            <pc:docMk/>
            <pc:sldMk cId="4084434666" sldId="266"/>
            <ac:spMk id="10" creationId="{C4285719-470E-454C-AF62-8323075F1F5B}"/>
          </ac:spMkLst>
        </pc:spChg>
        <pc:spChg chg="add del">
          <ac:chgData name="Davide Bonifacio" userId="c4a8ace6b9010bed" providerId="LiveId" clId="{E99A166D-AD0A-49B0-B617-EE139A4E978D}" dt="2022-06-05T20:48:43.722" v="3059" actId="26606"/>
          <ac:spMkLst>
            <pc:docMk/>
            <pc:sldMk cId="4084434666" sldId="266"/>
            <ac:spMk id="12" creationId="{CD9FE4EF-C4D8-49A0-B2FF-81D8DB7D8A24}"/>
          </ac:spMkLst>
        </pc:spChg>
        <pc:spChg chg="add del">
          <ac:chgData name="Davide Bonifacio" userId="c4a8ace6b9010bed" providerId="LiveId" clId="{E99A166D-AD0A-49B0-B617-EE139A4E978D}" dt="2022-06-05T20:48:43.722" v="3059" actId="26606"/>
          <ac:spMkLst>
            <pc:docMk/>
            <pc:sldMk cId="4084434666" sldId="266"/>
            <ac:spMk id="14" creationId="{4300840D-0A0B-4512-BACA-B439D5B9C57C}"/>
          </ac:spMkLst>
        </pc:spChg>
        <pc:spChg chg="add del">
          <ac:chgData name="Davide Bonifacio" userId="c4a8ace6b9010bed" providerId="LiveId" clId="{E99A166D-AD0A-49B0-B617-EE139A4E978D}" dt="2022-06-05T20:48:43.722" v="3059" actId="26606"/>
          <ac:spMkLst>
            <pc:docMk/>
            <pc:sldMk cId="4084434666" sldId="266"/>
            <ac:spMk id="16" creationId="{D2B78728-A580-49A7-84F9-6EF6F583ADE0}"/>
          </ac:spMkLst>
        </pc:spChg>
        <pc:spChg chg="add del">
          <ac:chgData name="Davide Bonifacio" userId="c4a8ace6b9010bed" providerId="LiveId" clId="{E99A166D-AD0A-49B0-B617-EE139A4E978D}" dt="2022-06-05T20:48:43.722" v="3059" actId="26606"/>
          <ac:spMkLst>
            <pc:docMk/>
            <pc:sldMk cId="4084434666" sldId="266"/>
            <ac:spMk id="18" creationId="{38FAA1A1-D861-433F-88FA-1E9D6FD31D11}"/>
          </ac:spMkLst>
        </pc:spChg>
        <pc:spChg chg="add del">
          <ac:chgData name="Davide Bonifacio" userId="c4a8ace6b9010bed" providerId="LiveId" clId="{E99A166D-AD0A-49B0-B617-EE139A4E978D}" dt="2022-06-05T20:48:43.722" v="3059" actId="26606"/>
          <ac:spMkLst>
            <pc:docMk/>
            <pc:sldMk cId="4084434666" sldId="266"/>
            <ac:spMk id="20" creationId="{8D71EDA1-87BF-4D5D-AB79-F346FD19278A}"/>
          </ac:spMkLst>
        </pc:spChg>
        <pc:spChg chg="add del">
          <ac:chgData name="Davide Bonifacio" userId="c4a8ace6b9010bed" providerId="LiveId" clId="{E99A166D-AD0A-49B0-B617-EE139A4E978D}" dt="2022-06-05T20:48:45.354" v="3061" actId="26606"/>
          <ac:spMkLst>
            <pc:docMk/>
            <pc:sldMk cId="4084434666" sldId="266"/>
            <ac:spMk id="22" creationId="{DEE2AD96-B495-4E06-9291-B71706F728CB}"/>
          </ac:spMkLst>
        </pc:spChg>
        <pc:spChg chg="add del">
          <ac:chgData name="Davide Bonifacio" userId="c4a8ace6b9010bed" providerId="LiveId" clId="{E99A166D-AD0A-49B0-B617-EE139A4E978D}" dt="2022-06-05T20:48:45.354" v="3061" actId="26606"/>
          <ac:spMkLst>
            <pc:docMk/>
            <pc:sldMk cId="4084434666" sldId="266"/>
            <ac:spMk id="23" creationId="{53CF6D67-C5A8-4ADD-9E8E-1E38CA1D3166}"/>
          </ac:spMkLst>
        </pc:spChg>
        <pc:spChg chg="add del">
          <ac:chgData name="Davide Bonifacio" userId="c4a8ace6b9010bed" providerId="LiveId" clId="{E99A166D-AD0A-49B0-B617-EE139A4E978D}" dt="2022-06-05T20:48:45.354" v="3061" actId="26606"/>
          <ac:spMkLst>
            <pc:docMk/>
            <pc:sldMk cId="4084434666" sldId="266"/>
            <ac:spMk id="24" creationId="{86909FA0-B515-4681-B7A8-FA281D133B94}"/>
          </ac:spMkLst>
        </pc:spChg>
        <pc:spChg chg="add del">
          <ac:chgData name="Davide Bonifacio" userId="c4a8ace6b9010bed" providerId="LiveId" clId="{E99A166D-AD0A-49B0-B617-EE139A4E978D}" dt="2022-06-05T20:48:45.354" v="3061" actId="26606"/>
          <ac:spMkLst>
            <pc:docMk/>
            <pc:sldMk cId="4084434666" sldId="266"/>
            <ac:spMk id="25" creationId="{21C9FE86-FCC3-4A31-AA1C-C882262B7FE7}"/>
          </ac:spMkLst>
        </pc:spChg>
        <pc:spChg chg="add del">
          <ac:chgData name="Davide Bonifacio" userId="c4a8ace6b9010bed" providerId="LiveId" clId="{E99A166D-AD0A-49B0-B617-EE139A4E978D}" dt="2022-06-05T20:48:45.354" v="3061" actId="26606"/>
          <ac:spMkLst>
            <pc:docMk/>
            <pc:sldMk cId="4084434666" sldId="266"/>
            <ac:spMk id="26" creationId="{7D96243B-ECED-4B71-8E06-AE9A285EAD20}"/>
          </ac:spMkLst>
        </pc:spChg>
        <pc:spChg chg="add del">
          <ac:chgData name="Davide Bonifacio" userId="c4a8ace6b9010bed" providerId="LiveId" clId="{E99A166D-AD0A-49B0-B617-EE139A4E978D}" dt="2022-06-05T20:48:45.354" v="3061" actId="26606"/>
          <ac:spMkLst>
            <pc:docMk/>
            <pc:sldMk cId="4084434666" sldId="266"/>
            <ac:spMk id="27" creationId="{A09989E4-EFDC-4A90-A633-E0525FB4139E}"/>
          </ac:spMkLst>
        </pc:spChg>
        <pc:spChg chg="add del">
          <ac:chgData name="Davide Bonifacio" userId="c4a8ace6b9010bed" providerId="LiveId" clId="{E99A166D-AD0A-49B0-B617-EE139A4E978D}" dt="2022-06-05T20:49:56.153" v="3087" actId="26606"/>
          <ac:spMkLst>
            <pc:docMk/>
            <pc:sldMk cId="4084434666" sldId="266"/>
            <ac:spMk id="29" creationId="{09588DA8-065E-4F6F-8EFD-43104AB2E0CF}"/>
          </ac:spMkLst>
        </pc:spChg>
        <pc:spChg chg="add del">
          <ac:chgData name="Davide Bonifacio" userId="c4a8ace6b9010bed" providerId="LiveId" clId="{E99A166D-AD0A-49B0-B617-EE139A4E978D}" dt="2022-06-05T20:49:56.153" v="3087" actId="26606"/>
          <ac:spMkLst>
            <pc:docMk/>
            <pc:sldMk cId="4084434666" sldId="266"/>
            <ac:spMk id="30" creationId="{C4285719-470E-454C-AF62-8323075F1F5B}"/>
          </ac:spMkLst>
        </pc:spChg>
        <pc:spChg chg="add del">
          <ac:chgData name="Davide Bonifacio" userId="c4a8ace6b9010bed" providerId="LiveId" clId="{E99A166D-AD0A-49B0-B617-EE139A4E978D}" dt="2022-06-05T20:49:56.153" v="3087" actId="26606"/>
          <ac:spMkLst>
            <pc:docMk/>
            <pc:sldMk cId="4084434666" sldId="266"/>
            <ac:spMk id="31" creationId="{CD9FE4EF-C4D8-49A0-B2FF-81D8DB7D8A24}"/>
          </ac:spMkLst>
        </pc:spChg>
        <pc:spChg chg="add del">
          <ac:chgData name="Davide Bonifacio" userId="c4a8ace6b9010bed" providerId="LiveId" clId="{E99A166D-AD0A-49B0-B617-EE139A4E978D}" dt="2022-06-05T20:49:56.153" v="3087" actId="26606"/>
          <ac:spMkLst>
            <pc:docMk/>
            <pc:sldMk cId="4084434666" sldId="266"/>
            <ac:spMk id="32" creationId="{4300840D-0A0B-4512-BACA-B439D5B9C57C}"/>
          </ac:spMkLst>
        </pc:spChg>
        <pc:spChg chg="add del">
          <ac:chgData name="Davide Bonifacio" userId="c4a8ace6b9010bed" providerId="LiveId" clId="{E99A166D-AD0A-49B0-B617-EE139A4E978D}" dt="2022-06-05T20:49:56.153" v="3087" actId="26606"/>
          <ac:spMkLst>
            <pc:docMk/>
            <pc:sldMk cId="4084434666" sldId="266"/>
            <ac:spMk id="33" creationId="{D2B78728-A580-49A7-84F9-6EF6F583ADE0}"/>
          </ac:spMkLst>
        </pc:spChg>
        <pc:spChg chg="add del">
          <ac:chgData name="Davide Bonifacio" userId="c4a8ace6b9010bed" providerId="LiveId" clId="{E99A166D-AD0A-49B0-B617-EE139A4E978D}" dt="2022-06-05T20:49:56.153" v="3087" actId="26606"/>
          <ac:spMkLst>
            <pc:docMk/>
            <pc:sldMk cId="4084434666" sldId="266"/>
            <ac:spMk id="34" creationId="{38FAA1A1-D861-433F-88FA-1E9D6FD31D11}"/>
          </ac:spMkLst>
        </pc:spChg>
        <pc:spChg chg="add del">
          <ac:chgData name="Davide Bonifacio" userId="c4a8ace6b9010bed" providerId="LiveId" clId="{E99A166D-AD0A-49B0-B617-EE139A4E978D}" dt="2022-06-05T20:49:56.153" v="3087" actId="26606"/>
          <ac:spMkLst>
            <pc:docMk/>
            <pc:sldMk cId="4084434666" sldId="266"/>
            <ac:spMk id="35" creationId="{8D71EDA1-87BF-4D5D-AB79-F346FD19278A}"/>
          </ac:spMkLst>
        </pc:spChg>
        <pc:spChg chg="mod">
          <ac:chgData name="Davide Bonifacio" userId="c4a8ace6b9010bed" providerId="LiveId" clId="{E99A166D-AD0A-49B0-B617-EE139A4E978D}" dt="2022-06-05T20:57:40.572" v="3138"/>
          <ac:spMkLst>
            <pc:docMk/>
            <pc:sldMk cId="4084434666" sldId="266"/>
            <ac:spMk id="38" creationId="{B233A710-B1D9-7F6E-E585-0625D740C304}"/>
          </ac:spMkLst>
        </pc:spChg>
        <pc:spChg chg="add del">
          <ac:chgData name="Davide Bonifacio" userId="c4a8ace6b9010bed" providerId="LiveId" clId="{E99A166D-AD0A-49B0-B617-EE139A4E978D}" dt="2022-06-05T20:49:56.138" v="3086" actId="26606"/>
          <ac:spMkLst>
            <pc:docMk/>
            <pc:sldMk cId="4084434666" sldId="266"/>
            <ac:spMk id="41" creationId="{B66D7F65-E9B6-4775-8355-D095CC73C1C8}"/>
          </ac:spMkLst>
        </pc:spChg>
        <pc:spChg chg="add del">
          <ac:chgData name="Davide Bonifacio" userId="c4a8ace6b9010bed" providerId="LiveId" clId="{E99A166D-AD0A-49B0-B617-EE139A4E978D}" dt="2022-06-05T20:49:56.138" v="3086" actId="26606"/>
          <ac:spMkLst>
            <pc:docMk/>
            <pc:sldMk cId="4084434666" sldId="266"/>
            <ac:spMk id="43" creationId="{61707E60-CEC9-4661-AA82-69242EB4BDC3}"/>
          </ac:spMkLst>
        </pc:spChg>
        <pc:spChg chg="add del">
          <ac:chgData name="Davide Bonifacio" userId="c4a8ace6b9010bed" providerId="LiveId" clId="{E99A166D-AD0A-49B0-B617-EE139A4E978D}" dt="2022-06-05T20:49:56.138" v="3086" actId="26606"/>
          <ac:spMkLst>
            <pc:docMk/>
            <pc:sldMk cId="4084434666" sldId="266"/>
            <ac:spMk id="45" creationId="{8F035CD8-AE30-4146-96F2-036B0CE5E4F3}"/>
          </ac:spMkLst>
        </pc:spChg>
        <pc:spChg chg="add">
          <ac:chgData name="Davide Bonifacio" userId="c4a8ace6b9010bed" providerId="LiveId" clId="{E99A166D-AD0A-49B0-B617-EE139A4E978D}" dt="2022-06-05T20:49:56.153" v="3087" actId="26606"/>
          <ac:spMkLst>
            <pc:docMk/>
            <pc:sldMk cId="4084434666" sldId="266"/>
            <ac:spMk id="47" creationId="{B66D7F65-E9B6-4775-8355-D095CC73C1C8}"/>
          </ac:spMkLst>
        </pc:spChg>
        <pc:spChg chg="add">
          <ac:chgData name="Davide Bonifacio" userId="c4a8ace6b9010bed" providerId="LiveId" clId="{E99A166D-AD0A-49B0-B617-EE139A4E978D}" dt="2022-06-05T20:49:56.153" v="3087" actId="26606"/>
          <ac:spMkLst>
            <pc:docMk/>
            <pc:sldMk cId="4084434666" sldId="266"/>
            <ac:spMk id="49" creationId="{61707E60-CEC9-4661-AA82-69242EB4BDC3}"/>
          </ac:spMkLst>
        </pc:spChg>
        <pc:spChg chg="add">
          <ac:chgData name="Davide Bonifacio" userId="c4a8ace6b9010bed" providerId="LiveId" clId="{E99A166D-AD0A-49B0-B617-EE139A4E978D}" dt="2022-06-05T20:49:56.153" v="3087" actId="26606"/>
          <ac:spMkLst>
            <pc:docMk/>
            <pc:sldMk cId="4084434666" sldId="266"/>
            <ac:spMk id="50" creationId="{8F035CD8-AE30-4146-96F2-036B0CE5E4F3}"/>
          </ac:spMkLst>
        </pc:spChg>
        <pc:grpChg chg="add mod">
          <ac:chgData name="Davide Bonifacio" userId="c4a8ace6b9010bed" providerId="LiveId" clId="{E99A166D-AD0A-49B0-B617-EE139A4E978D}" dt="2022-06-05T20:57:40.572" v="3138"/>
          <ac:grpSpMkLst>
            <pc:docMk/>
            <pc:sldMk cId="4084434666" sldId="266"/>
            <ac:grpSpMk id="36" creationId="{793E716A-CAD5-A03D-C226-CCA9D8E61795}"/>
          </ac:grpSpMkLst>
        </pc:grpChg>
        <pc:picChg chg="add del">
          <ac:chgData name="Davide Bonifacio" userId="c4a8ace6b9010bed" providerId="LiveId" clId="{E99A166D-AD0A-49B0-B617-EE139A4E978D}" dt="2022-06-05T20:49:56.138" v="3086" actId="26606"/>
          <ac:picMkLst>
            <pc:docMk/>
            <pc:sldMk cId="4084434666" sldId="266"/>
            <ac:picMk id="37" creationId="{96CC25F9-06CA-FA88-B4B1-25A503E55939}"/>
          </ac:picMkLst>
        </pc:picChg>
        <pc:picChg chg="mod">
          <ac:chgData name="Davide Bonifacio" userId="c4a8ace6b9010bed" providerId="LiveId" clId="{E99A166D-AD0A-49B0-B617-EE139A4E978D}" dt="2022-06-05T20:57:40.572" v="3138"/>
          <ac:picMkLst>
            <pc:docMk/>
            <pc:sldMk cId="4084434666" sldId="266"/>
            <ac:picMk id="39" creationId="{E4EB3473-1323-A706-A781-C9CFA608B3F6}"/>
          </ac:picMkLst>
        </pc:picChg>
        <pc:picChg chg="add">
          <ac:chgData name="Davide Bonifacio" userId="c4a8ace6b9010bed" providerId="LiveId" clId="{E99A166D-AD0A-49B0-B617-EE139A4E978D}" dt="2022-06-05T20:49:56.153" v="3087" actId="26606"/>
          <ac:picMkLst>
            <pc:docMk/>
            <pc:sldMk cId="4084434666" sldId="266"/>
            <ac:picMk id="48" creationId="{095B70B9-1114-6D21-CC67-1CD3FE1F961F}"/>
          </ac:picMkLst>
        </pc:picChg>
      </pc:sldChg>
      <pc:sldChg chg="addSp delSp modSp add mod setBg">
        <pc:chgData name="Davide Bonifacio" userId="c4a8ace6b9010bed" providerId="LiveId" clId="{E99A166D-AD0A-49B0-B617-EE139A4E978D}" dt="2022-06-05T20:57:38.411" v="3137"/>
        <pc:sldMkLst>
          <pc:docMk/>
          <pc:sldMk cId="1230511642" sldId="267"/>
        </pc:sldMkLst>
        <pc:spChg chg="mod">
          <ac:chgData name="Davide Bonifacio" userId="c4a8ace6b9010bed" providerId="LiveId" clId="{E99A166D-AD0A-49B0-B617-EE139A4E978D}" dt="2022-06-05T20:52:18.768" v="3110" actId="26606"/>
          <ac:spMkLst>
            <pc:docMk/>
            <pc:sldMk cId="1230511642" sldId="267"/>
            <ac:spMk id="2" creationId="{22B747AF-A42E-58AC-4516-751F76871B78}"/>
          </ac:spMkLst>
        </pc:spChg>
        <pc:spChg chg="mod">
          <ac:chgData name="Davide Bonifacio" userId="c4a8ace6b9010bed" providerId="LiveId" clId="{E99A166D-AD0A-49B0-B617-EE139A4E978D}" dt="2022-06-05T20:52:18.768" v="3110" actId="26606"/>
          <ac:spMkLst>
            <pc:docMk/>
            <pc:sldMk cId="1230511642" sldId="267"/>
            <ac:spMk id="3" creationId="{5C315311-253E-1DDD-A27A-2C81700A2549}"/>
          </ac:spMkLst>
        </pc:spChg>
        <pc:spChg chg="add del">
          <ac:chgData name="Davide Bonifacio" userId="c4a8ace6b9010bed" providerId="LiveId" clId="{E99A166D-AD0A-49B0-B617-EE139A4E978D}" dt="2022-06-05T20:52:18.768" v="3110" actId="26606"/>
          <ac:spMkLst>
            <pc:docMk/>
            <pc:sldMk cId="1230511642" sldId="267"/>
            <ac:spMk id="8" creationId="{09588DA8-065E-4F6F-8EFD-43104AB2E0CF}"/>
          </ac:spMkLst>
        </pc:spChg>
        <pc:spChg chg="add del">
          <ac:chgData name="Davide Bonifacio" userId="c4a8ace6b9010bed" providerId="LiveId" clId="{E99A166D-AD0A-49B0-B617-EE139A4E978D}" dt="2022-06-05T20:52:18.768" v="3110" actId="26606"/>
          <ac:spMkLst>
            <pc:docMk/>
            <pc:sldMk cId="1230511642" sldId="267"/>
            <ac:spMk id="10" creationId="{C4285719-470E-454C-AF62-8323075F1F5B}"/>
          </ac:spMkLst>
        </pc:spChg>
        <pc:spChg chg="add del">
          <ac:chgData name="Davide Bonifacio" userId="c4a8ace6b9010bed" providerId="LiveId" clId="{E99A166D-AD0A-49B0-B617-EE139A4E978D}" dt="2022-06-05T20:52:18.768" v="3110" actId="26606"/>
          <ac:spMkLst>
            <pc:docMk/>
            <pc:sldMk cId="1230511642" sldId="267"/>
            <ac:spMk id="12" creationId="{CD9FE4EF-C4D8-49A0-B2FF-81D8DB7D8A24}"/>
          </ac:spMkLst>
        </pc:spChg>
        <pc:spChg chg="add del">
          <ac:chgData name="Davide Bonifacio" userId="c4a8ace6b9010bed" providerId="LiveId" clId="{E99A166D-AD0A-49B0-B617-EE139A4E978D}" dt="2022-06-05T20:52:18.768" v="3110" actId="26606"/>
          <ac:spMkLst>
            <pc:docMk/>
            <pc:sldMk cId="1230511642" sldId="267"/>
            <ac:spMk id="14" creationId="{4300840D-0A0B-4512-BACA-B439D5B9C57C}"/>
          </ac:spMkLst>
        </pc:spChg>
        <pc:spChg chg="add del">
          <ac:chgData name="Davide Bonifacio" userId="c4a8ace6b9010bed" providerId="LiveId" clId="{E99A166D-AD0A-49B0-B617-EE139A4E978D}" dt="2022-06-05T20:52:18.768" v="3110" actId="26606"/>
          <ac:spMkLst>
            <pc:docMk/>
            <pc:sldMk cId="1230511642" sldId="267"/>
            <ac:spMk id="16" creationId="{D2B78728-A580-49A7-84F9-6EF6F583ADE0}"/>
          </ac:spMkLst>
        </pc:spChg>
        <pc:spChg chg="add del">
          <ac:chgData name="Davide Bonifacio" userId="c4a8ace6b9010bed" providerId="LiveId" clId="{E99A166D-AD0A-49B0-B617-EE139A4E978D}" dt="2022-06-05T20:52:18.768" v="3110" actId="26606"/>
          <ac:spMkLst>
            <pc:docMk/>
            <pc:sldMk cId="1230511642" sldId="267"/>
            <ac:spMk id="18" creationId="{38FAA1A1-D861-433F-88FA-1E9D6FD31D11}"/>
          </ac:spMkLst>
        </pc:spChg>
        <pc:spChg chg="add del">
          <ac:chgData name="Davide Bonifacio" userId="c4a8ace6b9010bed" providerId="LiveId" clId="{E99A166D-AD0A-49B0-B617-EE139A4E978D}" dt="2022-06-05T20:52:18.768" v="3110" actId="26606"/>
          <ac:spMkLst>
            <pc:docMk/>
            <pc:sldMk cId="1230511642" sldId="267"/>
            <ac:spMk id="20" creationId="{8D71EDA1-87BF-4D5D-AB79-F346FD19278A}"/>
          </ac:spMkLst>
        </pc:spChg>
        <pc:spChg chg="add del">
          <ac:chgData name="Davide Bonifacio" userId="c4a8ace6b9010bed" providerId="LiveId" clId="{E99A166D-AD0A-49B0-B617-EE139A4E978D}" dt="2022-06-05T20:52:14.685" v="3107" actId="26606"/>
          <ac:spMkLst>
            <pc:docMk/>
            <pc:sldMk cId="1230511642" sldId="267"/>
            <ac:spMk id="23" creationId="{B66D7F65-E9B6-4775-8355-D095CC73C1C8}"/>
          </ac:spMkLst>
        </pc:spChg>
        <pc:spChg chg="add del">
          <ac:chgData name="Davide Bonifacio" userId="c4a8ace6b9010bed" providerId="LiveId" clId="{E99A166D-AD0A-49B0-B617-EE139A4E978D}" dt="2022-06-05T20:52:14.685" v="3107" actId="26606"/>
          <ac:spMkLst>
            <pc:docMk/>
            <pc:sldMk cId="1230511642" sldId="267"/>
            <ac:spMk id="25" creationId="{61707E60-CEC9-4661-AA82-69242EB4BDC3}"/>
          </ac:spMkLst>
        </pc:spChg>
        <pc:spChg chg="add del">
          <ac:chgData name="Davide Bonifacio" userId="c4a8ace6b9010bed" providerId="LiveId" clId="{E99A166D-AD0A-49B0-B617-EE139A4E978D}" dt="2022-06-05T20:49:44.566" v="3082" actId="26606"/>
          <ac:spMkLst>
            <pc:docMk/>
            <pc:sldMk cId="1230511642" sldId="267"/>
            <ac:spMk id="26" creationId="{B66D7F65-E9B6-4775-8355-D095CC73C1C8}"/>
          </ac:spMkLst>
        </pc:spChg>
        <pc:spChg chg="add del">
          <ac:chgData name="Davide Bonifacio" userId="c4a8ace6b9010bed" providerId="LiveId" clId="{E99A166D-AD0A-49B0-B617-EE139A4E978D}" dt="2022-06-05T20:52:14.685" v="3107" actId="26606"/>
          <ac:spMkLst>
            <pc:docMk/>
            <pc:sldMk cId="1230511642" sldId="267"/>
            <ac:spMk id="27" creationId="{8F035CD8-AE30-4146-96F2-036B0CE5E4F3}"/>
          </ac:spMkLst>
        </pc:spChg>
        <pc:spChg chg="add del">
          <ac:chgData name="Davide Bonifacio" userId="c4a8ace6b9010bed" providerId="LiveId" clId="{E99A166D-AD0A-49B0-B617-EE139A4E978D}" dt="2022-06-05T20:49:44.566" v="3082" actId="26606"/>
          <ac:spMkLst>
            <pc:docMk/>
            <pc:sldMk cId="1230511642" sldId="267"/>
            <ac:spMk id="28" creationId="{61707E60-CEC9-4661-AA82-69242EB4BDC3}"/>
          </ac:spMkLst>
        </pc:spChg>
        <pc:spChg chg="add del">
          <ac:chgData name="Davide Bonifacio" userId="c4a8ace6b9010bed" providerId="LiveId" clId="{E99A166D-AD0A-49B0-B617-EE139A4E978D}" dt="2022-06-05T20:52:18.705" v="3109" actId="26606"/>
          <ac:spMkLst>
            <pc:docMk/>
            <pc:sldMk cId="1230511642" sldId="267"/>
            <ac:spMk id="29" creationId="{B66D7F65-E9B6-4775-8355-D095CC73C1C8}"/>
          </ac:spMkLst>
        </pc:spChg>
        <pc:spChg chg="add del">
          <ac:chgData name="Davide Bonifacio" userId="c4a8ace6b9010bed" providerId="LiveId" clId="{E99A166D-AD0A-49B0-B617-EE139A4E978D}" dt="2022-06-05T20:49:44.566" v="3082" actId="26606"/>
          <ac:spMkLst>
            <pc:docMk/>
            <pc:sldMk cId="1230511642" sldId="267"/>
            <ac:spMk id="30" creationId="{8F035CD8-AE30-4146-96F2-036B0CE5E4F3}"/>
          </ac:spMkLst>
        </pc:spChg>
        <pc:spChg chg="add del">
          <ac:chgData name="Davide Bonifacio" userId="c4a8ace6b9010bed" providerId="LiveId" clId="{E99A166D-AD0A-49B0-B617-EE139A4E978D}" dt="2022-06-05T20:49:48.304" v="3084" actId="26606"/>
          <ac:spMkLst>
            <pc:docMk/>
            <pc:sldMk cId="1230511642" sldId="267"/>
            <ac:spMk id="32" creationId="{B66D7F65-E9B6-4775-8355-D095CC73C1C8}"/>
          </ac:spMkLst>
        </pc:spChg>
        <pc:spChg chg="add del">
          <ac:chgData name="Davide Bonifacio" userId="c4a8ace6b9010bed" providerId="LiveId" clId="{E99A166D-AD0A-49B0-B617-EE139A4E978D}" dt="2022-06-05T20:49:48.304" v="3084" actId="26606"/>
          <ac:spMkLst>
            <pc:docMk/>
            <pc:sldMk cId="1230511642" sldId="267"/>
            <ac:spMk id="34" creationId="{61707E60-CEC9-4661-AA82-69242EB4BDC3}"/>
          </ac:spMkLst>
        </pc:spChg>
        <pc:spChg chg="add del">
          <ac:chgData name="Davide Bonifacio" userId="c4a8ace6b9010bed" providerId="LiveId" clId="{E99A166D-AD0A-49B0-B617-EE139A4E978D}" dt="2022-06-05T20:49:48.304" v="3084" actId="26606"/>
          <ac:spMkLst>
            <pc:docMk/>
            <pc:sldMk cId="1230511642" sldId="267"/>
            <ac:spMk id="35" creationId="{8F035CD8-AE30-4146-96F2-036B0CE5E4F3}"/>
          </ac:spMkLst>
        </pc:spChg>
        <pc:spChg chg="add del">
          <ac:chgData name="Davide Bonifacio" userId="c4a8ace6b9010bed" providerId="LiveId" clId="{E99A166D-AD0A-49B0-B617-EE139A4E978D}" dt="2022-06-05T20:52:18.705" v="3109" actId="26606"/>
          <ac:spMkLst>
            <pc:docMk/>
            <pc:sldMk cId="1230511642" sldId="267"/>
            <ac:spMk id="36" creationId="{61707E60-CEC9-4661-AA82-69242EB4BDC3}"/>
          </ac:spMkLst>
        </pc:spChg>
        <pc:spChg chg="add del">
          <ac:chgData name="Davide Bonifacio" userId="c4a8ace6b9010bed" providerId="LiveId" clId="{E99A166D-AD0A-49B0-B617-EE139A4E978D}" dt="2022-06-05T20:52:18.705" v="3109" actId="26606"/>
          <ac:spMkLst>
            <pc:docMk/>
            <pc:sldMk cId="1230511642" sldId="267"/>
            <ac:spMk id="37" creationId="{8F035CD8-AE30-4146-96F2-036B0CE5E4F3}"/>
          </ac:spMkLst>
        </pc:spChg>
        <pc:spChg chg="add">
          <ac:chgData name="Davide Bonifacio" userId="c4a8ace6b9010bed" providerId="LiveId" clId="{E99A166D-AD0A-49B0-B617-EE139A4E978D}" dt="2022-06-05T20:52:18.768" v="3110" actId="26606"/>
          <ac:spMkLst>
            <pc:docMk/>
            <pc:sldMk cId="1230511642" sldId="267"/>
            <ac:spMk id="39" creationId="{B66D7F65-E9B6-4775-8355-D095CC73C1C8}"/>
          </ac:spMkLst>
        </pc:spChg>
        <pc:spChg chg="add">
          <ac:chgData name="Davide Bonifacio" userId="c4a8ace6b9010bed" providerId="LiveId" clId="{E99A166D-AD0A-49B0-B617-EE139A4E978D}" dt="2022-06-05T20:52:18.768" v="3110" actId="26606"/>
          <ac:spMkLst>
            <pc:docMk/>
            <pc:sldMk cId="1230511642" sldId="267"/>
            <ac:spMk id="41" creationId="{61707E60-CEC9-4661-AA82-69242EB4BDC3}"/>
          </ac:spMkLst>
        </pc:spChg>
        <pc:spChg chg="add">
          <ac:chgData name="Davide Bonifacio" userId="c4a8ace6b9010bed" providerId="LiveId" clId="{E99A166D-AD0A-49B0-B617-EE139A4E978D}" dt="2022-06-05T20:52:18.768" v="3110" actId="26606"/>
          <ac:spMkLst>
            <pc:docMk/>
            <pc:sldMk cId="1230511642" sldId="267"/>
            <ac:spMk id="42" creationId="{8F035CD8-AE30-4146-96F2-036B0CE5E4F3}"/>
          </ac:spMkLst>
        </pc:spChg>
        <pc:spChg chg="mod">
          <ac:chgData name="Davide Bonifacio" userId="c4a8ace6b9010bed" providerId="LiveId" clId="{E99A166D-AD0A-49B0-B617-EE139A4E978D}" dt="2022-06-05T20:57:38.411" v="3137"/>
          <ac:spMkLst>
            <pc:docMk/>
            <pc:sldMk cId="1230511642" sldId="267"/>
            <ac:spMk id="43" creationId="{341917FE-62B6-8A5E-2A85-64A9FDEB7433}"/>
          </ac:spMkLst>
        </pc:spChg>
        <pc:grpChg chg="add mod">
          <ac:chgData name="Davide Bonifacio" userId="c4a8ace6b9010bed" providerId="LiveId" clId="{E99A166D-AD0A-49B0-B617-EE139A4E978D}" dt="2022-06-05T20:57:38.411" v="3137"/>
          <ac:grpSpMkLst>
            <pc:docMk/>
            <pc:sldMk cId="1230511642" sldId="267"/>
            <ac:grpSpMk id="38" creationId="{91BAAB28-CBA7-3F63-B1B4-F4C93ECD242F}"/>
          </ac:grpSpMkLst>
        </pc:grpChg>
        <pc:picChg chg="add del">
          <ac:chgData name="Davide Bonifacio" userId="c4a8ace6b9010bed" providerId="LiveId" clId="{E99A166D-AD0A-49B0-B617-EE139A4E978D}" dt="2022-06-05T20:49:44.566" v="3082" actId="26606"/>
          <ac:picMkLst>
            <pc:docMk/>
            <pc:sldMk cId="1230511642" sldId="267"/>
            <ac:picMk id="22" creationId="{A9AF4EC4-C6CE-0E69-6F10-3FA23C0547C3}"/>
          </ac:picMkLst>
        </pc:picChg>
        <pc:picChg chg="add del">
          <ac:chgData name="Davide Bonifacio" userId="c4a8ace6b9010bed" providerId="LiveId" clId="{E99A166D-AD0A-49B0-B617-EE139A4E978D}" dt="2022-06-05T20:52:14.685" v="3107" actId="26606"/>
          <ac:picMkLst>
            <pc:docMk/>
            <pc:sldMk cId="1230511642" sldId="267"/>
            <ac:picMk id="24" creationId="{7E19C2FF-01F2-9531-17BF-7B027E030A21}"/>
          </ac:picMkLst>
        </pc:picChg>
        <pc:picChg chg="add del">
          <ac:chgData name="Davide Bonifacio" userId="c4a8ace6b9010bed" providerId="LiveId" clId="{E99A166D-AD0A-49B0-B617-EE139A4E978D}" dt="2022-06-05T20:52:18.705" v="3109" actId="26606"/>
          <ac:picMkLst>
            <pc:docMk/>
            <pc:sldMk cId="1230511642" sldId="267"/>
            <ac:picMk id="31" creationId="{19B24C18-BAEF-FE58-5532-DD8F29EF395E}"/>
          </ac:picMkLst>
        </pc:picChg>
        <pc:picChg chg="add del">
          <ac:chgData name="Davide Bonifacio" userId="c4a8ace6b9010bed" providerId="LiveId" clId="{E99A166D-AD0A-49B0-B617-EE139A4E978D}" dt="2022-06-05T20:49:48.304" v="3084" actId="26606"/>
          <ac:picMkLst>
            <pc:docMk/>
            <pc:sldMk cId="1230511642" sldId="267"/>
            <ac:picMk id="33" creationId="{75081D6F-E299-D35F-501F-0F032D3C1471}"/>
          </ac:picMkLst>
        </pc:picChg>
        <pc:picChg chg="add mod">
          <ac:chgData name="Davide Bonifacio" userId="c4a8ace6b9010bed" providerId="LiveId" clId="{E99A166D-AD0A-49B0-B617-EE139A4E978D}" dt="2022-06-05T20:53:16.812" v="3111" actId="14826"/>
          <ac:picMkLst>
            <pc:docMk/>
            <pc:sldMk cId="1230511642" sldId="267"/>
            <ac:picMk id="40" creationId="{7E19C2FF-01F2-9531-17BF-7B027E030A21}"/>
          </ac:picMkLst>
        </pc:picChg>
        <pc:picChg chg="mod">
          <ac:chgData name="Davide Bonifacio" userId="c4a8ace6b9010bed" providerId="LiveId" clId="{E99A166D-AD0A-49B0-B617-EE139A4E978D}" dt="2022-06-05T20:57:38.411" v="3137"/>
          <ac:picMkLst>
            <pc:docMk/>
            <pc:sldMk cId="1230511642" sldId="267"/>
            <ac:picMk id="44" creationId="{01A88F11-88CB-7B62-E206-C588F12CFB6F}"/>
          </ac:picMkLst>
        </pc:picChg>
      </pc:sldChg>
      <pc:sldChg chg="addSp delSp modSp add mod ord setBg">
        <pc:chgData name="Davide Bonifacio" userId="c4a8ace6b9010bed" providerId="LiveId" clId="{E99A166D-AD0A-49B0-B617-EE139A4E978D}" dt="2022-06-13T17:33:06.456" v="3182" actId="20577"/>
        <pc:sldMkLst>
          <pc:docMk/>
          <pc:sldMk cId="1662569958" sldId="268"/>
        </pc:sldMkLst>
        <pc:spChg chg="mod">
          <ac:chgData name="Davide Bonifacio" userId="c4a8ace6b9010bed" providerId="LiveId" clId="{E99A166D-AD0A-49B0-B617-EE139A4E978D}" dt="2022-06-05T20:49:02.078" v="3070" actId="26606"/>
          <ac:spMkLst>
            <pc:docMk/>
            <pc:sldMk cId="1662569958" sldId="268"/>
            <ac:spMk id="2" creationId="{22B747AF-A42E-58AC-4516-751F76871B78}"/>
          </ac:spMkLst>
        </pc:spChg>
        <pc:spChg chg="mod">
          <ac:chgData name="Davide Bonifacio" userId="c4a8ace6b9010bed" providerId="LiveId" clId="{E99A166D-AD0A-49B0-B617-EE139A4E978D}" dt="2022-06-13T17:33:06.456" v="3182" actId="20577"/>
          <ac:spMkLst>
            <pc:docMk/>
            <pc:sldMk cId="1662569958" sldId="268"/>
            <ac:spMk id="3" creationId="{5C315311-253E-1DDD-A27A-2C81700A2549}"/>
          </ac:spMkLst>
        </pc:spChg>
        <pc:spChg chg="add del">
          <ac:chgData name="Davide Bonifacio" userId="c4a8ace6b9010bed" providerId="LiveId" clId="{E99A166D-AD0A-49B0-B617-EE139A4E978D}" dt="2022-06-05T20:48:51.868" v="3064" actId="26606"/>
          <ac:spMkLst>
            <pc:docMk/>
            <pc:sldMk cId="1662569958" sldId="268"/>
            <ac:spMk id="8" creationId="{09588DA8-065E-4F6F-8EFD-43104AB2E0CF}"/>
          </ac:spMkLst>
        </pc:spChg>
        <pc:spChg chg="add del">
          <ac:chgData name="Davide Bonifacio" userId="c4a8ace6b9010bed" providerId="LiveId" clId="{E99A166D-AD0A-49B0-B617-EE139A4E978D}" dt="2022-06-05T20:49:02.046" v="3069" actId="26606"/>
          <ac:spMkLst>
            <pc:docMk/>
            <pc:sldMk cId="1662569958" sldId="268"/>
            <ac:spMk id="9" creationId="{2E17E911-875F-4DE5-8699-99D9F1805A5D}"/>
          </ac:spMkLst>
        </pc:spChg>
        <pc:spChg chg="add del">
          <ac:chgData name="Davide Bonifacio" userId="c4a8ace6b9010bed" providerId="LiveId" clId="{E99A166D-AD0A-49B0-B617-EE139A4E978D}" dt="2022-06-05T20:48:51.868" v="3064" actId="26606"/>
          <ac:spMkLst>
            <pc:docMk/>
            <pc:sldMk cId="1662569958" sldId="268"/>
            <ac:spMk id="10" creationId="{C4285719-470E-454C-AF62-8323075F1F5B}"/>
          </ac:spMkLst>
        </pc:spChg>
        <pc:spChg chg="add del">
          <ac:chgData name="Davide Bonifacio" userId="c4a8ace6b9010bed" providerId="LiveId" clId="{E99A166D-AD0A-49B0-B617-EE139A4E978D}" dt="2022-06-05T20:49:02.046" v="3069" actId="26606"/>
          <ac:spMkLst>
            <pc:docMk/>
            <pc:sldMk cId="1662569958" sldId="268"/>
            <ac:spMk id="11" creationId="{CD9FE4EF-C4D8-49A0-B2FF-81D8DB7D8A24}"/>
          </ac:spMkLst>
        </pc:spChg>
        <pc:spChg chg="add del">
          <ac:chgData name="Davide Bonifacio" userId="c4a8ace6b9010bed" providerId="LiveId" clId="{E99A166D-AD0A-49B0-B617-EE139A4E978D}" dt="2022-06-05T20:48:51.868" v="3064" actId="26606"/>
          <ac:spMkLst>
            <pc:docMk/>
            <pc:sldMk cId="1662569958" sldId="268"/>
            <ac:spMk id="12" creationId="{CD9FE4EF-C4D8-49A0-B2FF-81D8DB7D8A24}"/>
          </ac:spMkLst>
        </pc:spChg>
        <pc:spChg chg="add del">
          <ac:chgData name="Davide Bonifacio" userId="c4a8ace6b9010bed" providerId="LiveId" clId="{E99A166D-AD0A-49B0-B617-EE139A4E978D}" dt="2022-06-05T20:49:02.046" v="3069" actId="26606"/>
          <ac:spMkLst>
            <pc:docMk/>
            <pc:sldMk cId="1662569958" sldId="268"/>
            <ac:spMk id="13" creationId="{4300840D-0A0B-4512-BACA-B439D5B9C57C}"/>
          </ac:spMkLst>
        </pc:spChg>
        <pc:spChg chg="add del">
          <ac:chgData name="Davide Bonifacio" userId="c4a8ace6b9010bed" providerId="LiveId" clId="{E99A166D-AD0A-49B0-B617-EE139A4E978D}" dt="2022-06-05T20:48:51.868" v="3064" actId="26606"/>
          <ac:spMkLst>
            <pc:docMk/>
            <pc:sldMk cId="1662569958" sldId="268"/>
            <ac:spMk id="14" creationId="{4300840D-0A0B-4512-BACA-B439D5B9C57C}"/>
          </ac:spMkLst>
        </pc:spChg>
        <pc:spChg chg="add del">
          <ac:chgData name="Davide Bonifacio" userId="c4a8ace6b9010bed" providerId="LiveId" clId="{E99A166D-AD0A-49B0-B617-EE139A4E978D}" dt="2022-06-05T20:49:02.046" v="3069" actId="26606"/>
          <ac:spMkLst>
            <pc:docMk/>
            <pc:sldMk cId="1662569958" sldId="268"/>
            <ac:spMk id="15" creationId="{D2B78728-A580-49A7-84F9-6EF6F583ADE0}"/>
          </ac:spMkLst>
        </pc:spChg>
        <pc:spChg chg="add del">
          <ac:chgData name="Davide Bonifacio" userId="c4a8ace6b9010bed" providerId="LiveId" clId="{E99A166D-AD0A-49B0-B617-EE139A4E978D}" dt="2022-06-05T20:48:51.868" v="3064" actId="26606"/>
          <ac:spMkLst>
            <pc:docMk/>
            <pc:sldMk cId="1662569958" sldId="268"/>
            <ac:spMk id="16" creationId="{D2B78728-A580-49A7-84F9-6EF6F583ADE0}"/>
          </ac:spMkLst>
        </pc:spChg>
        <pc:spChg chg="add del">
          <ac:chgData name="Davide Bonifacio" userId="c4a8ace6b9010bed" providerId="LiveId" clId="{E99A166D-AD0A-49B0-B617-EE139A4E978D}" dt="2022-06-05T20:49:02.046" v="3069" actId="26606"/>
          <ac:spMkLst>
            <pc:docMk/>
            <pc:sldMk cId="1662569958" sldId="268"/>
            <ac:spMk id="17" creationId="{38FAA1A1-D861-433F-88FA-1E9D6FD31D11}"/>
          </ac:spMkLst>
        </pc:spChg>
        <pc:spChg chg="add del">
          <ac:chgData name="Davide Bonifacio" userId="c4a8ace6b9010bed" providerId="LiveId" clId="{E99A166D-AD0A-49B0-B617-EE139A4E978D}" dt="2022-06-05T20:48:51.868" v="3064" actId="26606"/>
          <ac:spMkLst>
            <pc:docMk/>
            <pc:sldMk cId="1662569958" sldId="268"/>
            <ac:spMk id="18" creationId="{38FAA1A1-D861-433F-88FA-1E9D6FD31D11}"/>
          </ac:spMkLst>
        </pc:spChg>
        <pc:spChg chg="add del">
          <ac:chgData name="Davide Bonifacio" userId="c4a8ace6b9010bed" providerId="LiveId" clId="{E99A166D-AD0A-49B0-B617-EE139A4E978D}" dt="2022-06-05T20:49:02.046" v="3069" actId="26606"/>
          <ac:spMkLst>
            <pc:docMk/>
            <pc:sldMk cId="1662569958" sldId="268"/>
            <ac:spMk id="19" creationId="{8D71EDA1-87BF-4D5D-AB79-F346FD19278A}"/>
          </ac:spMkLst>
        </pc:spChg>
        <pc:spChg chg="add del">
          <ac:chgData name="Davide Bonifacio" userId="c4a8ace6b9010bed" providerId="LiveId" clId="{E99A166D-AD0A-49B0-B617-EE139A4E978D}" dt="2022-06-05T20:48:51.868" v="3064" actId="26606"/>
          <ac:spMkLst>
            <pc:docMk/>
            <pc:sldMk cId="1662569958" sldId="268"/>
            <ac:spMk id="20" creationId="{8D71EDA1-87BF-4D5D-AB79-F346FD19278A}"/>
          </ac:spMkLst>
        </pc:spChg>
        <pc:spChg chg="add">
          <ac:chgData name="Davide Bonifacio" userId="c4a8ace6b9010bed" providerId="LiveId" clId="{E99A166D-AD0A-49B0-B617-EE139A4E978D}" dt="2022-06-05T20:49:02.078" v="3070" actId="26606"/>
          <ac:spMkLst>
            <pc:docMk/>
            <pc:sldMk cId="1662569958" sldId="268"/>
            <ac:spMk id="21" creationId="{B66D7F65-E9B6-4775-8355-D095CC73C1C8}"/>
          </ac:spMkLst>
        </pc:spChg>
        <pc:spChg chg="add del">
          <ac:chgData name="Davide Bonifacio" userId="c4a8ace6b9010bed" providerId="LiveId" clId="{E99A166D-AD0A-49B0-B617-EE139A4E978D}" dt="2022-06-05T20:48:54.066" v="3067" actId="26606"/>
          <ac:spMkLst>
            <pc:docMk/>
            <pc:sldMk cId="1662569958" sldId="268"/>
            <ac:spMk id="22" creationId="{6F5A5072-7B47-4D32-B52A-4EBBF590B8A5}"/>
          </ac:spMkLst>
        </pc:spChg>
        <pc:spChg chg="add del">
          <ac:chgData name="Davide Bonifacio" userId="c4a8ace6b9010bed" providerId="LiveId" clId="{E99A166D-AD0A-49B0-B617-EE139A4E978D}" dt="2022-06-05T20:48:54.066" v="3067" actId="26606"/>
          <ac:spMkLst>
            <pc:docMk/>
            <pc:sldMk cId="1662569958" sldId="268"/>
            <ac:spMk id="23" creationId="{9715DAF0-AE1B-46C9-8A6B-DB2AA05AB91D}"/>
          </ac:spMkLst>
        </pc:spChg>
        <pc:spChg chg="add del">
          <ac:chgData name="Davide Bonifacio" userId="c4a8ace6b9010bed" providerId="LiveId" clId="{E99A166D-AD0A-49B0-B617-EE139A4E978D}" dt="2022-06-05T20:48:54.066" v="3067" actId="26606"/>
          <ac:spMkLst>
            <pc:docMk/>
            <pc:sldMk cId="1662569958" sldId="268"/>
            <ac:spMk id="24" creationId="{6016219D-510E-4184-9090-6D5578A87BD1}"/>
          </ac:spMkLst>
        </pc:spChg>
        <pc:spChg chg="add del">
          <ac:chgData name="Davide Bonifacio" userId="c4a8ace6b9010bed" providerId="LiveId" clId="{E99A166D-AD0A-49B0-B617-EE139A4E978D}" dt="2022-06-05T20:48:54.066" v="3067" actId="26606"/>
          <ac:spMkLst>
            <pc:docMk/>
            <pc:sldMk cId="1662569958" sldId="268"/>
            <ac:spMk id="25" creationId="{AFF4A713-7B75-4B21-90D7-5AB19547C728}"/>
          </ac:spMkLst>
        </pc:spChg>
        <pc:spChg chg="add del">
          <ac:chgData name="Davide Bonifacio" userId="c4a8ace6b9010bed" providerId="LiveId" clId="{E99A166D-AD0A-49B0-B617-EE139A4E978D}" dt="2022-06-05T20:48:54.066" v="3067" actId="26606"/>
          <ac:spMkLst>
            <pc:docMk/>
            <pc:sldMk cId="1662569958" sldId="268"/>
            <ac:spMk id="26" creationId="{DC631C0B-6DA6-4E57-8231-CE32B3434A7E}"/>
          </ac:spMkLst>
        </pc:spChg>
        <pc:spChg chg="add del">
          <ac:chgData name="Davide Bonifacio" userId="c4a8ace6b9010bed" providerId="LiveId" clId="{E99A166D-AD0A-49B0-B617-EE139A4E978D}" dt="2022-06-05T20:48:54.066" v="3067" actId="26606"/>
          <ac:spMkLst>
            <pc:docMk/>
            <pc:sldMk cId="1662569958" sldId="268"/>
            <ac:spMk id="27" creationId="{C29501E6-A978-4A61-9689-9085AF97A53A}"/>
          </ac:spMkLst>
        </pc:spChg>
        <pc:spChg chg="add">
          <ac:chgData name="Davide Bonifacio" userId="c4a8ace6b9010bed" providerId="LiveId" clId="{E99A166D-AD0A-49B0-B617-EE139A4E978D}" dt="2022-06-05T20:49:02.078" v="3070" actId="26606"/>
          <ac:spMkLst>
            <pc:docMk/>
            <pc:sldMk cId="1662569958" sldId="268"/>
            <ac:spMk id="29" creationId="{61707E60-CEC9-4661-AA82-69242EB4BDC3}"/>
          </ac:spMkLst>
        </pc:spChg>
        <pc:spChg chg="add">
          <ac:chgData name="Davide Bonifacio" userId="c4a8ace6b9010bed" providerId="LiveId" clId="{E99A166D-AD0A-49B0-B617-EE139A4E978D}" dt="2022-06-05T20:49:02.078" v="3070" actId="26606"/>
          <ac:spMkLst>
            <pc:docMk/>
            <pc:sldMk cId="1662569958" sldId="268"/>
            <ac:spMk id="30" creationId="{8F035CD8-AE30-4146-96F2-036B0CE5E4F3}"/>
          </ac:spMkLst>
        </pc:spChg>
        <pc:spChg chg="mod">
          <ac:chgData name="Davide Bonifacio" userId="c4a8ace6b9010bed" providerId="LiveId" clId="{E99A166D-AD0A-49B0-B617-EE139A4E978D}" dt="2022-06-05T20:57:42.292" v="3139"/>
          <ac:spMkLst>
            <pc:docMk/>
            <pc:sldMk cId="1662569958" sldId="268"/>
            <ac:spMk id="32" creationId="{843D370C-E8D4-EED8-3C2E-0B023FE603F2}"/>
          </ac:spMkLst>
        </pc:spChg>
        <pc:grpChg chg="add mod">
          <ac:chgData name="Davide Bonifacio" userId="c4a8ace6b9010bed" providerId="LiveId" clId="{E99A166D-AD0A-49B0-B617-EE139A4E978D}" dt="2022-06-05T20:57:42.292" v="3139"/>
          <ac:grpSpMkLst>
            <pc:docMk/>
            <pc:sldMk cId="1662569958" sldId="268"/>
            <ac:grpSpMk id="31" creationId="{4E639B3C-88A9-2E62-8EDE-0245BCBCDAFE}"/>
          </ac:grpSpMkLst>
        </pc:grpChg>
        <pc:picChg chg="add del">
          <ac:chgData name="Davide Bonifacio" userId="c4a8ace6b9010bed" providerId="LiveId" clId="{E99A166D-AD0A-49B0-B617-EE139A4E978D}" dt="2022-06-05T20:49:02.046" v="3069" actId="26606"/>
          <ac:picMkLst>
            <pc:docMk/>
            <pc:sldMk cId="1662569958" sldId="268"/>
            <ac:picMk id="5" creationId="{95F3AF4B-C154-1221-6EE9-B47CFE412A8E}"/>
          </ac:picMkLst>
        </pc:picChg>
        <pc:picChg chg="add">
          <ac:chgData name="Davide Bonifacio" userId="c4a8ace6b9010bed" providerId="LiveId" clId="{E99A166D-AD0A-49B0-B617-EE139A4E978D}" dt="2022-06-05T20:49:02.078" v="3070" actId="26606"/>
          <ac:picMkLst>
            <pc:docMk/>
            <pc:sldMk cId="1662569958" sldId="268"/>
            <ac:picMk id="28" creationId="{FCEB2F4E-F472-8D4C-AB23-10AA30E67E47}"/>
          </ac:picMkLst>
        </pc:picChg>
        <pc:picChg chg="mod">
          <ac:chgData name="Davide Bonifacio" userId="c4a8ace6b9010bed" providerId="LiveId" clId="{E99A166D-AD0A-49B0-B617-EE139A4E978D}" dt="2022-06-05T20:57:42.292" v="3139"/>
          <ac:picMkLst>
            <pc:docMk/>
            <pc:sldMk cId="1662569958" sldId="268"/>
            <ac:picMk id="33" creationId="{92F9A88B-943D-399E-3FF2-06455719BA77}"/>
          </ac:picMkLst>
        </pc:picChg>
      </pc:sldChg>
      <pc:sldChg chg="addSp delSp modSp add mod setBg">
        <pc:chgData name="Davide Bonifacio" userId="c4a8ace6b9010bed" providerId="LiveId" clId="{E99A166D-AD0A-49B0-B617-EE139A4E978D}" dt="2022-06-05T20:57:43.504" v="3140"/>
        <pc:sldMkLst>
          <pc:docMk/>
          <pc:sldMk cId="2215340440" sldId="269"/>
        </pc:sldMkLst>
        <pc:spChg chg="mod">
          <ac:chgData name="Davide Bonifacio" userId="c4a8ace6b9010bed" providerId="LiveId" clId="{E99A166D-AD0A-49B0-B617-EE139A4E978D}" dt="2022-06-05T20:49:26.053" v="3079" actId="26606"/>
          <ac:spMkLst>
            <pc:docMk/>
            <pc:sldMk cId="2215340440" sldId="269"/>
            <ac:spMk id="2" creationId="{22B747AF-A42E-58AC-4516-751F76871B78}"/>
          </ac:spMkLst>
        </pc:spChg>
        <pc:spChg chg="mod">
          <ac:chgData name="Davide Bonifacio" userId="c4a8ace6b9010bed" providerId="LiveId" clId="{E99A166D-AD0A-49B0-B617-EE139A4E978D}" dt="2022-06-05T20:49:26.053" v="3079" actId="26606"/>
          <ac:spMkLst>
            <pc:docMk/>
            <pc:sldMk cId="2215340440" sldId="269"/>
            <ac:spMk id="3" creationId="{5C315311-253E-1DDD-A27A-2C81700A2549}"/>
          </ac:spMkLst>
        </pc:spChg>
        <pc:spChg chg="add del">
          <ac:chgData name="Davide Bonifacio" userId="c4a8ace6b9010bed" providerId="LiveId" clId="{E99A166D-AD0A-49B0-B617-EE139A4E978D}" dt="2022-06-05T20:49:25.990" v="3078" actId="26606"/>
          <ac:spMkLst>
            <pc:docMk/>
            <pc:sldMk cId="2215340440" sldId="269"/>
            <ac:spMk id="8" creationId="{09588DA8-065E-4F6F-8EFD-43104AB2E0CF}"/>
          </ac:spMkLst>
        </pc:spChg>
        <pc:spChg chg="add del">
          <ac:chgData name="Davide Bonifacio" userId="c4a8ace6b9010bed" providerId="LiveId" clId="{E99A166D-AD0A-49B0-B617-EE139A4E978D}" dt="2022-06-05T20:49:21.479" v="3072" actId="26606"/>
          <ac:spMkLst>
            <pc:docMk/>
            <pc:sldMk cId="2215340440" sldId="269"/>
            <ac:spMk id="9" creationId="{B66D7F65-E9B6-4775-8355-D095CC73C1C8}"/>
          </ac:spMkLst>
        </pc:spChg>
        <pc:spChg chg="add del">
          <ac:chgData name="Davide Bonifacio" userId="c4a8ace6b9010bed" providerId="LiveId" clId="{E99A166D-AD0A-49B0-B617-EE139A4E978D}" dt="2022-06-05T20:49:25.990" v="3078" actId="26606"/>
          <ac:spMkLst>
            <pc:docMk/>
            <pc:sldMk cId="2215340440" sldId="269"/>
            <ac:spMk id="10" creationId="{C4285719-470E-454C-AF62-8323075F1F5B}"/>
          </ac:spMkLst>
        </pc:spChg>
        <pc:spChg chg="add del">
          <ac:chgData name="Davide Bonifacio" userId="c4a8ace6b9010bed" providerId="LiveId" clId="{E99A166D-AD0A-49B0-B617-EE139A4E978D}" dt="2022-06-05T20:49:21.479" v="3072" actId="26606"/>
          <ac:spMkLst>
            <pc:docMk/>
            <pc:sldMk cId="2215340440" sldId="269"/>
            <ac:spMk id="11" creationId="{61707E60-CEC9-4661-AA82-69242EB4BDC3}"/>
          </ac:spMkLst>
        </pc:spChg>
        <pc:spChg chg="add del">
          <ac:chgData name="Davide Bonifacio" userId="c4a8ace6b9010bed" providerId="LiveId" clId="{E99A166D-AD0A-49B0-B617-EE139A4E978D}" dt="2022-06-05T20:49:25.990" v="3078" actId="26606"/>
          <ac:spMkLst>
            <pc:docMk/>
            <pc:sldMk cId="2215340440" sldId="269"/>
            <ac:spMk id="12" creationId="{CD9FE4EF-C4D8-49A0-B2FF-81D8DB7D8A24}"/>
          </ac:spMkLst>
        </pc:spChg>
        <pc:spChg chg="add del">
          <ac:chgData name="Davide Bonifacio" userId="c4a8ace6b9010bed" providerId="LiveId" clId="{E99A166D-AD0A-49B0-B617-EE139A4E978D}" dt="2022-06-05T20:49:21.479" v="3072" actId="26606"/>
          <ac:spMkLst>
            <pc:docMk/>
            <pc:sldMk cId="2215340440" sldId="269"/>
            <ac:spMk id="13" creationId="{8F035CD8-AE30-4146-96F2-036B0CE5E4F3}"/>
          </ac:spMkLst>
        </pc:spChg>
        <pc:spChg chg="add del">
          <ac:chgData name="Davide Bonifacio" userId="c4a8ace6b9010bed" providerId="LiveId" clId="{E99A166D-AD0A-49B0-B617-EE139A4E978D}" dt="2022-06-05T20:49:25.990" v="3078" actId="26606"/>
          <ac:spMkLst>
            <pc:docMk/>
            <pc:sldMk cId="2215340440" sldId="269"/>
            <ac:spMk id="14" creationId="{4300840D-0A0B-4512-BACA-B439D5B9C57C}"/>
          </ac:spMkLst>
        </pc:spChg>
        <pc:spChg chg="add del">
          <ac:chgData name="Davide Bonifacio" userId="c4a8ace6b9010bed" providerId="LiveId" clId="{E99A166D-AD0A-49B0-B617-EE139A4E978D}" dt="2022-06-05T20:49:23.070" v="3074" actId="26606"/>
          <ac:spMkLst>
            <pc:docMk/>
            <pc:sldMk cId="2215340440" sldId="269"/>
            <ac:spMk id="15" creationId="{B66D7F65-E9B6-4775-8355-D095CC73C1C8}"/>
          </ac:spMkLst>
        </pc:spChg>
        <pc:spChg chg="add del">
          <ac:chgData name="Davide Bonifacio" userId="c4a8ace6b9010bed" providerId="LiveId" clId="{E99A166D-AD0A-49B0-B617-EE139A4E978D}" dt="2022-06-05T20:49:23.070" v="3074" actId="26606"/>
          <ac:spMkLst>
            <pc:docMk/>
            <pc:sldMk cId="2215340440" sldId="269"/>
            <ac:spMk id="17" creationId="{61707E60-CEC9-4661-AA82-69242EB4BDC3}"/>
          </ac:spMkLst>
        </pc:spChg>
        <pc:spChg chg="add del">
          <ac:chgData name="Davide Bonifacio" userId="c4a8ace6b9010bed" providerId="LiveId" clId="{E99A166D-AD0A-49B0-B617-EE139A4E978D}" dt="2022-06-05T20:49:23.070" v="3074" actId="26606"/>
          <ac:spMkLst>
            <pc:docMk/>
            <pc:sldMk cId="2215340440" sldId="269"/>
            <ac:spMk id="18" creationId="{8F035CD8-AE30-4146-96F2-036B0CE5E4F3}"/>
          </ac:spMkLst>
        </pc:spChg>
        <pc:spChg chg="add del">
          <ac:chgData name="Davide Bonifacio" userId="c4a8ace6b9010bed" providerId="LiveId" clId="{E99A166D-AD0A-49B0-B617-EE139A4E978D}" dt="2022-06-05T20:49:24.091" v="3076" actId="26606"/>
          <ac:spMkLst>
            <pc:docMk/>
            <pc:sldMk cId="2215340440" sldId="269"/>
            <ac:spMk id="20" creationId="{B66D7F65-E9B6-4775-8355-D095CC73C1C8}"/>
          </ac:spMkLst>
        </pc:spChg>
        <pc:spChg chg="add del">
          <ac:chgData name="Davide Bonifacio" userId="c4a8ace6b9010bed" providerId="LiveId" clId="{E99A166D-AD0A-49B0-B617-EE139A4E978D}" dt="2022-06-05T20:49:24.091" v="3076" actId="26606"/>
          <ac:spMkLst>
            <pc:docMk/>
            <pc:sldMk cId="2215340440" sldId="269"/>
            <ac:spMk id="22" creationId="{61707E60-CEC9-4661-AA82-69242EB4BDC3}"/>
          </ac:spMkLst>
        </pc:spChg>
        <pc:spChg chg="add del">
          <ac:chgData name="Davide Bonifacio" userId="c4a8ace6b9010bed" providerId="LiveId" clId="{E99A166D-AD0A-49B0-B617-EE139A4E978D}" dt="2022-06-05T20:49:24.091" v="3076" actId="26606"/>
          <ac:spMkLst>
            <pc:docMk/>
            <pc:sldMk cId="2215340440" sldId="269"/>
            <ac:spMk id="23" creationId="{8F035CD8-AE30-4146-96F2-036B0CE5E4F3}"/>
          </ac:spMkLst>
        </pc:spChg>
        <pc:spChg chg="add del">
          <ac:chgData name="Davide Bonifacio" userId="c4a8ace6b9010bed" providerId="LiveId" clId="{E99A166D-AD0A-49B0-B617-EE139A4E978D}" dt="2022-06-05T20:49:25.990" v="3078" actId="26606"/>
          <ac:spMkLst>
            <pc:docMk/>
            <pc:sldMk cId="2215340440" sldId="269"/>
            <ac:spMk id="25" creationId="{D2B78728-A580-49A7-84F9-6EF6F583ADE0}"/>
          </ac:spMkLst>
        </pc:spChg>
        <pc:spChg chg="add del">
          <ac:chgData name="Davide Bonifacio" userId="c4a8ace6b9010bed" providerId="LiveId" clId="{E99A166D-AD0A-49B0-B617-EE139A4E978D}" dt="2022-06-05T20:49:25.990" v="3078" actId="26606"/>
          <ac:spMkLst>
            <pc:docMk/>
            <pc:sldMk cId="2215340440" sldId="269"/>
            <ac:spMk id="26" creationId="{38FAA1A1-D861-433F-88FA-1E9D6FD31D11}"/>
          </ac:spMkLst>
        </pc:spChg>
        <pc:spChg chg="add del">
          <ac:chgData name="Davide Bonifacio" userId="c4a8ace6b9010bed" providerId="LiveId" clId="{E99A166D-AD0A-49B0-B617-EE139A4E978D}" dt="2022-06-05T20:49:25.990" v="3078" actId="26606"/>
          <ac:spMkLst>
            <pc:docMk/>
            <pc:sldMk cId="2215340440" sldId="269"/>
            <ac:spMk id="27" creationId="{8D71EDA1-87BF-4D5D-AB79-F346FD19278A}"/>
          </ac:spMkLst>
        </pc:spChg>
        <pc:spChg chg="add">
          <ac:chgData name="Davide Bonifacio" userId="c4a8ace6b9010bed" providerId="LiveId" clId="{E99A166D-AD0A-49B0-B617-EE139A4E978D}" dt="2022-06-05T20:49:26.053" v="3079" actId="26606"/>
          <ac:spMkLst>
            <pc:docMk/>
            <pc:sldMk cId="2215340440" sldId="269"/>
            <ac:spMk id="29" creationId="{B66D7F65-E9B6-4775-8355-D095CC73C1C8}"/>
          </ac:spMkLst>
        </pc:spChg>
        <pc:spChg chg="add">
          <ac:chgData name="Davide Bonifacio" userId="c4a8ace6b9010bed" providerId="LiveId" clId="{E99A166D-AD0A-49B0-B617-EE139A4E978D}" dt="2022-06-05T20:49:26.053" v="3079" actId="26606"/>
          <ac:spMkLst>
            <pc:docMk/>
            <pc:sldMk cId="2215340440" sldId="269"/>
            <ac:spMk id="31" creationId="{61707E60-CEC9-4661-AA82-69242EB4BDC3}"/>
          </ac:spMkLst>
        </pc:spChg>
        <pc:spChg chg="add">
          <ac:chgData name="Davide Bonifacio" userId="c4a8ace6b9010bed" providerId="LiveId" clId="{E99A166D-AD0A-49B0-B617-EE139A4E978D}" dt="2022-06-05T20:49:26.053" v="3079" actId="26606"/>
          <ac:spMkLst>
            <pc:docMk/>
            <pc:sldMk cId="2215340440" sldId="269"/>
            <ac:spMk id="32" creationId="{8F035CD8-AE30-4146-96F2-036B0CE5E4F3}"/>
          </ac:spMkLst>
        </pc:spChg>
        <pc:spChg chg="mod">
          <ac:chgData name="Davide Bonifacio" userId="c4a8ace6b9010bed" providerId="LiveId" clId="{E99A166D-AD0A-49B0-B617-EE139A4E978D}" dt="2022-06-05T20:57:43.504" v="3140"/>
          <ac:spMkLst>
            <pc:docMk/>
            <pc:sldMk cId="2215340440" sldId="269"/>
            <ac:spMk id="33" creationId="{242B72C0-7BFD-44A8-217C-BD606605A429}"/>
          </ac:spMkLst>
        </pc:spChg>
        <pc:grpChg chg="add mod">
          <ac:chgData name="Davide Bonifacio" userId="c4a8ace6b9010bed" providerId="LiveId" clId="{E99A166D-AD0A-49B0-B617-EE139A4E978D}" dt="2022-06-05T20:57:43.504" v="3140"/>
          <ac:grpSpMkLst>
            <pc:docMk/>
            <pc:sldMk cId="2215340440" sldId="269"/>
            <ac:grpSpMk id="28" creationId="{38DA787E-0339-6BF8-BBDE-1D7821F0FEED}"/>
          </ac:grpSpMkLst>
        </pc:grpChg>
        <pc:picChg chg="add del">
          <ac:chgData name="Davide Bonifacio" userId="c4a8ace6b9010bed" providerId="LiveId" clId="{E99A166D-AD0A-49B0-B617-EE139A4E978D}" dt="2022-06-05T20:49:21.479" v="3072" actId="26606"/>
          <ac:picMkLst>
            <pc:docMk/>
            <pc:sldMk cId="2215340440" sldId="269"/>
            <ac:picMk id="5" creationId="{D47D9E69-F629-10AB-44F4-6AE73F6CDE13}"/>
          </ac:picMkLst>
        </pc:picChg>
        <pc:picChg chg="add del">
          <ac:chgData name="Davide Bonifacio" userId="c4a8ace6b9010bed" providerId="LiveId" clId="{E99A166D-AD0A-49B0-B617-EE139A4E978D}" dt="2022-06-05T20:49:23.070" v="3074" actId="26606"/>
          <ac:picMkLst>
            <pc:docMk/>
            <pc:sldMk cId="2215340440" sldId="269"/>
            <ac:picMk id="16" creationId="{43D91C6C-C36F-86CC-A6CA-F67711DCCD33}"/>
          </ac:picMkLst>
        </pc:picChg>
        <pc:picChg chg="add del">
          <ac:chgData name="Davide Bonifacio" userId="c4a8ace6b9010bed" providerId="LiveId" clId="{E99A166D-AD0A-49B0-B617-EE139A4E978D}" dt="2022-06-05T20:49:24.091" v="3076" actId="26606"/>
          <ac:picMkLst>
            <pc:docMk/>
            <pc:sldMk cId="2215340440" sldId="269"/>
            <ac:picMk id="21" creationId="{D47D9E69-F629-10AB-44F4-6AE73F6CDE13}"/>
          </ac:picMkLst>
        </pc:picChg>
        <pc:picChg chg="add">
          <ac:chgData name="Davide Bonifacio" userId="c4a8ace6b9010bed" providerId="LiveId" clId="{E99A166D-AD0A-49B0-B617-EE139A4E978D}" dt="2022-06-05T20:49:26.053" v="3079" actId="26606"/>
          <ac:picMkLst>
            <pc:docMk/>
            <pc:sldMk cId="2215340440" sldId="269"/>
            <ac:picMk id="30" creationId="{D47D9E69-F629-10AB-44F4-6AE73F6CDE13}"/>
          </ac:picMkLst>
        </pc:picChg>
        <pc:picChg chg="mod">
          <ac:chgData name="Davide Bonifacio" userId="c4a8ace6b9010bed" providerId="LiveId" clId="{E99A166D-AD0A-49B0-B617-EE139A4E978D}" dt="2022-06-05T20:57:43.504" v="3140"/>
          <ac:picMkLst>
            <pc:docMk/>
            <pc:sldMk cId="2215340440" sldId="269"/>
            <ac:picMk id="34" creationId="{A2DAEB66-2AFC-ECEE-A0C3-6E61A54243B1}"/>
          </ac:picMkLst>
        </pc:picChg>
      </pc:sldChg>
      <pc:sldChg chg="modSp add del mod">
        <pc:chgData name="Davide Bonifacio" userId="c4a8ace6b9010bed" providerId="LiveId" clId="{E99A166D-AD0A-49B0-B617-EE139A4E978D}" dt="2022-06-05T20:35:43.099" v="2977" actId="2696"/>
        <pc:sldMkLst>
          <pc:docMk/>
          <pc:sldMk cId="2851224952" sldId="270"/>
        </pc:sldMkLst>
        <pc:spChg chg="mod">
          <ac:chgData name="Davide Bonifacio" userId="c4a8ace6b9010bed" providerId="LiveId" clId="{E99A166D-AD0A-49B0-B617-EE139A4E978D}" dt="2022-06-05T20:35:24.835" v="2956" actId="20577"/>
          <ac:spMkLst>
            <pc:docMk/>
            <pc:sldMk cId="2851224952" sldId="270"/>
            <ac:spMk id="2" creationId="{22B747AF-A42E-58AC-4516-751F76871B78}"/>
          </ac:spMkLst>
        </pc:spChg>
        <pc:spChg chg="mod">
          <ac:chgData name="Davide Bonifacio" userId="c4a8ace6b9010bed" providerId="LiveId" clId="{E99A166D-AD0A-49B0-B617-EE139A4E978D}" dt="2022-06-05T20:35:37.860" v="2976" actId="20577"/>
          <ac:spMkLst>
            <pc:docMk/>
            <pc:sldMk cId="2851224952" sldId="270"/>
            <ac:spMk id="3" creationId="{5C315311-253E-1DDD-A27A-2C81700A2549}"/>
          </ac:spMkLst>
        </pc:spChg>
      </pc:sldChg>
      <pc:sldChg chg="addSp delSp modSp add mod setBg delAnim">
        <pc:chgData name="Davide Bonifacio" userId="c4a8ace6b9010bed" providerId="LiveId" clId="{E99A166D-AD0A-49B0-B617-EE139A4E978D}" dt="2022-06-05T20:53:51.641" v="3115" actId="26606"/>
        <pc:sldMkLst>
          <pc:docMk/>
          <pc:sldMk cId="2966056634" sldId="270"/>
        </pc:sldMkLst>
        <pc:spChg chg="mod ord">
          <ac:chgData name="Davide Bonifacio" userId="c4a8ace6b9010bed" providerId="LiveId" clId="{E99A166D-AD0A-49B0-B617-EE139A4E978D}" dt="2022-06-05T20:53:51.641" v="3115" actId="26606"/>
          <ac:spMkLst>
            <pc:docMk/>
            <pc:sldMk cId="2966056634" sldId="270"/>
            <ac:spMk id="2" creationId="{29C3FD52-7D49-AECE-E9A8-B4C3D936D0BB}"/>
          </ac:spMkLst>
        </pc:spChg>
        <pc:spChg chg="del">
          <ac:chgData name="Davide Bonifacio" userId="c4a8ace6b9010bed" providerId="LiveId" clId="{E99A166D-AD0A-49B0-B617-EE139A4E978D}" dt="2022-06-05T20:42:08.727" v="3025" actId="478"/>
          <ac:spMkLst>
            <pc:docMk/>
            <pc:sldMk cId="2966056634" sldId="270"/>
            <ac:spMk id="5" creationId="{45624328-F86D-0D7C-5561-B119C34A4089}"/>
          </ac:spMkLst>
        </pc:spChg>
        <pc:spChg chg="del">
          <ac:chgData name="Davide Bonifacio" userId="c4a8ace6b9010bed" providerId="LiveId" clId="{E99A166D-AD0A-49B0-B617-EE139A4E978D}" dt="2022-06-05T20:42:08.727" v="3025" actId="478"/>
          <ac:spMkLst>
            <pc:docMk/>
            <pc:sldMk cId="2966056634" sldId="270"/>
            <ac:spMk id="6" creationId="{36B72FFA-35B2-A565-32F9-63D86FAB4BD2}"/>
          </ac:spMkLst>
        </pc:spChg>
        <pc:spChg chg="add del">
          <ac:chgData name="Davide Bonifacio" userId="c4a8ace6b9010bed" providerId="LiveId" clId="{E99A166D-AD0A-49B0-B617-EE139A4E978D}" dt="2022-06-05T20:42:36.903" v="3033" actId="26606"/>
          <ac:spMkLst>
            <pc:docMk/>
            <pc:sldMk cId="2966056634" sldId="270"/>
            <ac:spMk id="13" creationId="{2151139A-886F-4B97-8815-729AD3831BBD}"/>
          </ac:spMkLst>
        </pc:spChg>
        <pc:spChg chg="add del">
          <ac:chgData name="Davide Bonifacio" userId="c4a8ace6b9010bed" providerId="LiveId" clId="{E99A166D-AD0A-49B0-B617-EE139A4E978D}" dt="2022-06-05T20:42:36.903" v="3033" actId="26606"/>
          <ac:spMkLst>
            <pc:docMk/>
            <pc:sldMk cId="2966056634" sldId="270"/>
            <ac:spMk id="14" creationId="{DC701763-729E-462F-A5A8-E0DEFEB1E2E4}"/>
          </ac:spMkLst>
        </pc:spChg>
        <pc:spChg chg="add del">
          <ac:chgData name="Davide Bonifacio" userId="c4a8ace6b9010bed" providerId="LiveId" clId="{E99A166D-AD0A-49B0-B617-EE139A4E978D}" dt="2022-06-05T20:50:15.039" v="3089" actId="26606"/>
          <ac:spMkLst>
            <pc:docMk/>
            <pc:sldMk cId="2966056634" sldId="270"/>
            <ac:spMk id="15" creationId="{2151139A-886F-4B97-8815-729AD3831BBD}"/>
          </ac:spMkLst>
        </pc:spChg>
        <pc:spChg chg="del">
          <ac:chgData name="Davide Bonifacio" userId="c4a8ace6b9010bed" providerId="LiveId" clId="{E99A166D-AD0A-49B0-B617-EE139A4E978D}" dt="2022-06-05T20:42:08.727" v="3025" actId="478"/>
          <ac:spMkLst>
            <pc:docMk/>
            <pc:sldMk cId="2966056634" sldId="270"/>
            <ac:spMk id="17" creationId="{9F6706F5-D014-F76F-C1C1-712EDAC96F02}"/>
          </ac:spMkLst>
        </pc:spChg>
        <pc:spChg chg="add del">
          <ac:chgData name="Davide Bonifacio" userId="c4a8ace6b9010bed" providerId="LiveId" clId="{E99A166D-AD0A-49B0-B617-EE139A4E978D}" dt="2022-06-05T20:42:36.903" v="3033" actId="26606"/>
          <ac:spMkLst>
            <pc:docMk/>
            <pc:sldMk cId="2966056634" sldId="270"/>
            <ac:spMk id="18" creationId="{AB5E08C4-8CDD-4623-A5B8-E998C6DEE3B7}"/>
          </ac:spMkLst>
        </pc:spChg>
        <pc:spChg chg="add del">
          <ac:chgData name="Davide Bonifacio" userId="c4a8ace6b9010bed" providerId="LiveId" clId="{E99A166D-AD0A-49B0-B617-EE139A4E978D}" dt="2022-06-05T20:50:15.039" v="3089" actId="26606"/>
          <ac:spMkLst>
            <pc:docMk/>
            <pc:sldMk cId="2966056634" sldId="270"/>
            <ac:spMk id="19" creationId="{AB5E08C4-8CDD-4623-A5B8-E998C6DEE3B7}"/>
          </ac:spMkLst>
        </pc:spChg>
        <pc:spChg chg="add del">
          <ac:chgData name="Davide Bonifacio" userId="c4a8ace6b9010bed" providerId="LiveId" clId="{E99A166D-AD0A-49B0-B617-EE139A4E978D}" dt="2022-06-05T20:42:36.903" v="3033" actId="26606"/>
          <ac:spMkLst>
            <pc:docMk/>
            <pc:sldMk cId="2966056634" sldId="270"/>
            <ac:spMk id="20" creationId="{15F33878-D502-4FFA-8ACE-F2AECDB2A23F}"/>
          </ac:spMkLst>
        </pc:spChg>
        <pc:spChg chg="add del">
          <ac:chgData name="Davide Bonifacio" userId="c4a8ace6b9010bed" providerId="LiveId" clId="{E99A166D-AD0A-49B0-B617-EE139A4E978D}" dt="2022-06-05T20:50:15.039" v="3089" actId="26606"/>
          <ac:spMkLst>
            <pc:docMk/>
            <pc:sldMk cId="2966056634" sldId="270"/>
            <ac:spMk id="21" creationId="{15F33878-D502-4FFA-8ACE-F2AECDB2A23F}"/>
          </ac:spMkLst>
        </pc:spChg>
        <pc:spChg chg="add del">
          <ac:chgData name="Davide Bonifacio" userId="c4a8ace6b9010bed" providerId="LiveId" clId="{E99A166D-AD0A-49B0-B617-EE139A4E978D}" dt="2022-06-05T20:42:36.903" v="3033" actId="26606"/>
          <ac:spMkLst>
            <pc:docMk/>
            <pc:sldMk cId="2966056634" sldId="270"/>
            <ac:spMk id="22" creationId="{D3539FEE-81D3-4406-802E-60B20B16F4F6}"/>
          </ac:spMkLst>
        </pc:spChg>
        <pc:spChg chg="add del">
          <ac:chgData name="Davide Bonifacio" userId="c4a8ace6b9010bed" providerId="LiveId" clId="{E99A166D-AD0A-49B0-B617-EE139A4E978D}" dt="2022-06-05T20:50:15.039" v="3089" actId="26606"/>
          <ac:spMkLst>
            <pc:docMk/>
            <pc:sldMk cId="2966056634" sldId="270"/>
            <ac:spMk id="23" creationId="{D3539FEE-81D3-4406-802E-60B20B16F4F6}"/>
          </ac:spMkLst>
        </pc:spChg>
        <pc:spChg chg="del">
          <ac:chgData name="Davide Bonifacio" userId="c4a8ace6b9010bed" providerId="LiveId" clId="{E99A166D-AD0A-49B0-B617-EE139A4E978D}" dt="2022-06-05T20:42:08.727" v="3025" actId="478"/>
          <ac:spMkLst>
            <pc:docMk/>
            <pc:sldMk cId="2966056634" sldId="270"/>
            <ac:spMk id="24" creationId="{0715CBDF-4F09-E33A-643E-B38FBAF8F130}"/>
          </ac:spMkLst>
        </pc:spChg>
        <pc:spChg chg="add del">
          <ac:chgData name="Davide Bonifacio" userId="c4a8ace6b9010bed" providerId="LiveId" clId="{E99A166D-AD0A-49B0-B617-EE139A4E978D}" dt="2022-06-05T20:50:15.039" v="3089" actId="26606"/>
          <ac:spMkLst>
            <pc:docMk/>
            <pc:sldMk cId="2966056634" sldId="270"/>
            <ac:spMk id="25" creationId="{DC701763-729E-462F-A5A8-E0DEFEB1E2E4}"/>
          </ac:spMkLst>
        </pc:spChg>
        <pc:spChg chg="add del">
          <ac:chgData name="Davide Bonifacio" userId="c4a8ace6b9010bed" providerId="LiveId" clId="{E99A166D-AD0A-49B0-B617-EE139A4E978D}" dt="2022-06-05T20:53:48.908" v="3113" actId="26606"/>
          <ac:spMkLst>
            <pc:docMk/>
            <pc:sldMk cId="2966056634" sldId="270"/>
            <ac:spMk id="26" creationId="{A8CCCB6D-5162-4AAE-A5E3-3AC55410DBCE}"/>
          </ac:spMkLst>
        </pc:spChg>
        <pc:spChg chg="add del">
          <ac:chgData name="Davide Bonifacio" userId="c4a8ace6b9010bed" providerId="LiveId" clId="{E99A166D-AD0A-49B0-B617-EE139A4E978D}" dt="2022-06-05T20:53:48.908" v="3113" actId="26606"/>
          <ac:spMkLst>
            <pc:docMk/>
            <pc:sldMk cId="2966056634" sldId="270"/>
            <ac:spMk id="27" creationId="{0BCD8C04-CC7B-40EF-82EB-E9821F79BB86}"/>
          </ac:spMkLst>
        </pc:spChg>
        <pc:spChg chg="add del">
          <ac:chgData name="Davide Bonifacio" userId="c4a8ace6b9010bed" providerId="LiveId" clId="{E99A166D-AD0A-49B0-B617-EE139A4E978D}" dt="2022-06-05T20:53:51.641" v="3115" actId="26606"/>
          <ac:spMkLst>
            <pc:docMk/>
            <pc:sldMk cId="2966056634" sldId="270"/>
            <ac:spMk id="28" creationId="{DA21A4AC-5300-4176-B2FB-67830A380702}"/>
          </ac:spMkLst>
        </pc:spChg>
        <pc:spChg chg="add del">
          <ac:chgData name="Davide Bonifacio" userId="c4a8ace6b9010bed" providerId="LiveId" clId="{E99A166D-AD0A-49B0-B617-EE139A4E978D}" dt="2022-06-05T20:53:51.641" v="3115" actId="26606"/>
          <ac:spMkLst>
            <pc:docMk/>
            <pc:sldMk cId="2966056634" sldId="270"/>
            <ac:spMk id="29" creationId="{5A09F8C8-3B6F-414C-866C-80565B61075D}"/>
          </ac:spMkLst>
        </pc:spChg>
        <pc:grpChg chg="del">
          <ac:chgData name="Davide Bonifacio" userId="c4a8ace6b9010bed" providerId="LiveId" clId="{E99A166D-AD0A-49B0-B617-EE139A4E978D}" dt="2022-06-05T20:42:08.727" v="3025" actId="478"/>
          <ac:grpSpMkLst>
            <pc:docMk/>
            <pc:sldMk cId="2966056634" sldId="270"/>
            <ac:grpSpMk id="10" creationId="{9710369C-F0B8-F650-2022-3038B8678959}"/>
          </ac:grpSpMkLst>
        </pc:grpChg>
        <pc:grpChg chg="del">
          <ac:chgData name="Davide Bonifacio" userId="c4a8ace6b9010bed" providerId="LiveId" clId="{E99A166D-AD0A-49B0-B617-EE139A4E978D}" dt="2022-06-05T20:42:08.727" v="3025" actId="478"/>
          <ac:grpSpMkLst>
            <pc:docMk/>
            <pc:sldMk cId="2966056634" sldId="270"/>
            <ac:grpSpMk id="30" creationId="{D1C508B2-19AD-590C-2EC9-ED559600F5FF}"/>
          </ac:grpSpMkLst>
        </pc:grpChg>
        <pc:picChg chg="add mod ord modCrop">
          <ac:chgData name="Davide Bonifacio" userId="c4a8ace6b9010bed" providerId="LiveId" clId="{E99A166D-AD0A-49B0-B617-EE139A4E978D}" dt="2022-06-05T20:53:51.641" v="3115" actId="26606"/>
          <ac:picMkLst>
            <pc:docMk/>
            <pc:sldMk cId="2966056634" sldId="270"/>
            <ac:picMk id="4" creationId="{3D556CCD-C53C-DBBE-4BA8-0939E909E7E5}"/>
          </ac:picMkLst>
        </pc:picChg>
        <pc:picChg chg="add mod modCrop">
          <ac:chgData name="Davide Bonifacio" userId="c4a8ace6b9010bed" providerId="LiveId" clId="{E99A166D-AD0A-49B0-B617-EE139A4E978D}" dt="2022-06-05T20:53:51.641" v="3115" actId="26606"/>
          <ac:picMkLst>
            <pc:docMk/>
            <pc:sldMk cId="2966056634" sldId="270"/>
            <ac:picMk id="11" creationId="{05325E39-692D-DA2C-2643-9A9059B96D5C}"/>
          </ac:picMkLst>
        </pc:picChg>
        <pc:cxnChg chg="del mod">
          <ac:chgData name="Davide Bonifacio" userId="c4a8ace6b9010bed" providerId="LiveId" clId="{E99A166D-AD0A-49B0-B617-EE139A4E978D}" dt="2022-06-05T20:42:08.727" v="3025" actId="478"/>
          <ac:cxnSpMkLst>
            <pc:docMk/>
            <pc:sldMk cId="2966056634" sldId="270"/>
            <ac:cxnSpMk id="16" creationId="{7A083CE5-7D26-AEEA-704E-EF675EA615E3}"/>
          </ac:cxnSpMkLst>
        </pc:cxnChg>
        <pc:cxnChg chg="del">
          <ac:chgData name="Davide Bonifacio" userId="c4a8ace6b9010bed" providerId="LiveId" clId="{E99A166D-AD0A-49B0-B617-EE139A4E978D}" dt="2022-06-05T20:42:08.727" v="3025" actId="478"/>
          <ac:cxnSpMkLst>
            <pc:docMk/>
            <pc:sldMk cId="2966056634" sldId="270"/>
            <ac:cxnSpMk id="33" creationId="{40FFFD6A-6DE9-2EEA-4679-DDBBED09C269}"/>
          </ac:cxnSpMkLst>
        </pc:cxnChg>
      </pc:sldChg>
      <pc:sldChg chg="addSp delSp modSp add del mod">
        <pc:chgData name="Davide Bonifacio" userId="c4a8ace6b9010bed" providerId="LiveId" clId="{E99A166D-AD0A-49B0-B617-EE139A4E978D}" dt="2022-06-05T20:51:22.756" v="3105" actId="2890"/>
        <pc:sldMkLst>
          <pc:docMk/>
          <pc:sldMk cId="1333373754" sldId="271"/>
        </pc:sldMkLst>
        <pc:spChg chg="add del">
          <ac:chgData name="Davide Bonifacio" userId="c4a8ace6b9010bed" providerId="LiveId" clId="{E99A166D-AD0A-49B0-B617-EE139A4E978D}" dt="2022-06-05T20:51:21.479" v="3101" actId="478"/>
          <ac:spMkLst>
            <pc:docMk/>
            <pc:sldMk cId="1333373754" sldId="271"/>
            <ac:spMk id="2" creationId="{22B747AF-A42E-58AC-4516-751F76871B78}"/>
          </ac:spMkLst>
        </pc:spChg>
        <pc:spChg chg="add del mod">
          <ac:chgData name="Davide Bonifacio" userId="c4a8ace6b9010bed" providerId="LiveId" clId="{E99A166D-AD0A-49B0-B617-EE139A4E978D}" dt="2022-06-05T20:51:22.348" v="3104" actId="1076"/>
          <ac:spMkLst>
            <pc:docMk/>
            <pc:sldMk cId="1333373754" sldId="271"/>
            <ac:spMk id="3" creationId="{5C315311-253E-1DDD-A27A-2C81700A2549}"/>
          </ac:spMkLst>
        </pc:spChg>
        <pc:spChg chg="add del mod">
          <ac:chgData name="Davide Bonifacio" userId="c4a8ace6b9010bed" providerId="LiveId" clId="{E99A166D-AD0A-49B0-B617-EE139A4E978D}" dt="2022-06-05T20:51:21.956" v="3103" actId="478"/>
          <ac:spMkLst>
            <pc:docMk/>
            <pc:sldMk cId="1333373754" sldId="271"/>
            <ac:spMk id="5" creationId="{B52ADA77-9000-9833-BBB3-AB71DA47CA77}"/>
          </ac:spMkLst>
        </pc:spChg>
        <pc:spChg chg="add del mod">
          <ac:chgData name="Davide Bonifacio" userId="c4a8ace6b9010bed" providerId="LiveId" clId="{E99A166D-AD0A-49B0-B617-EE139A4E978D}" dt="2022-06-05T20:51:21.479" v="3101" actId="478"/>
          <ac:spMkLst>
            <pc:docMk/>
            <pc:sldMk cId="1333373754" sldId="271"/>
            <ac:spMk id="7" creationId="{ACD2D993-F716-BA5C-74DC-97992E31ABCD}"/>
          </ac:spMkLst>
        </pc:spChg>
        <pc:spChg chg="add del mod">
          <ac:chgData name="Davide Bonifacio" userId="c4a8ace6b9010bed" providerId="LiveId" clId="{E99A166D-AD0A-49B0-B617-EE139A4E978D}" dt="2022-06-05T20:51:20.612" v="3099"/>
          <ac:spMkLst>
            <pc:docMk/>
            <pc:sldMk cId="1333373754" sldId="271"/>
            <ac:spMk id="8" creationId="{5D74F6FD-0BEB-ACD5-F50A-5606F9C055B6}"/>
          </ac:spMkLst>
        </pc:spChg>
        <pc:spChg chg="add del mod">
          <ac:chgData name="Davide Bonifacio" userId="c4a8ace6b9010bed" providerId="LiveId" clId="{E99A166D-AD0A-49B0-B617-EE139A4E978D}" dt="2022-06-05T20:51:20.612" v="3099"/>
          <ac:spMkLst>
            <pc:docMk/>
            <pc:sldMk cId="1333373754" sldId="271"/>
            <ac:spMk id="9" creationId="{9ACC9592-0F7D-65E7-D2BF-936CE6019418}"/>
          </ac:spMkLst>
        </pc:spChg>
        <pc:picChg chg="add del mod">
          <ac:chgData name="Davide Bonifacio" userId="c4a8ace6b9010bed" providerId="LiveId" clId="{E99A166D-AD0A-49B0-B617-EE139A4E978D}" dt="2022-06-05T20:51:20.612" v="3099"/>
          <ac:picMkLst>
            <pc:docMk/>
            <pc:sldMk cId="1333373754" sldId="271"/>
            <ac:picMk id="10" creationId="{40CF5539-C329-F64E-462F-C04CD29E8487}"/>
          </ac:picMkLst>
        </pc:picChg>
      </pc:sldChg>
      <pc:sldMasterChg chg="modSldLayout">
        <pc:chgData name="Davide Bonifacio" userId="c4a8ace6b9010bed" providerId="LiveId" clId="{E99A166D-AD0A-49B0-B617-EE139A4E978D}" dt="2022-06-02T13:58:52.016" v="98"/>
        <pc:sldMasterMkLst>
          <pc:docMk/>
          <pc:sldMasterMk cId="229135368" sldId="2147483660"/>
        </pc:sldMasterMkLst>
        <pc:sldLayoutChg chg="addSp">
          <pc:chgData name="Davide Bonifacio" userId="c4a8ace6b9010bed" providerId="LiveId" clId="{E99A166D-AD0A-49B0-B617-EE139A4E978D}" dt="2022-06-02T13:58:52.016" v="98"/>
          <pc:sldLayoutMkLst>
            <pc:docMk/>
            <pc:sldMasterMk cId="229135368" sldId="2147483660"/>
            <pc:sldLayoutMk cId="3556393975" sldId="2147483661"/>
          </pc:sldLayoutMkLst>
          <pc:spChg chg="add">
            <ac:chgData name="Davide Bonifacio" userId="c4a8ace6b9010bed" providerId="LiveId" clId="{E99A166D-AD0A-49B0-B617-EE139A4E978D}" dt="2022-06-02T13:58:52.016" v="98"/>
            <ac:spMkLst>
              <pc:docMk/>
              <pc:sldMasterMk cId="229135368" sldId="2147483660"/>
              <pc:sldLayoutMk cId="3556393975" sldId="2147483661"/>
              <ac:spMk id="14" creationId="{CDE412CB-74FE-2B85-4B21-75392D5E658A}"/>
            </ac:spMkLst>
          </pc:spChg>
          <pc:spChg chg="add">
            <ac:chgData name="Davide Bonifacio" userId="c4a8ace6b9010bed" providerId="LiveId" clId="{E99A166D-AD0A-49B0-B617-EE139A4E978D}" dt="2022-06-02T13:58:52.016" v="98"/>
            <ac:spMkLst>
              <pc:docMk/>
              <pc:sldMasterMk cId="229135368" sldId="2147483660"/>
              <pc:sldLayoutMk cId="3556393975" sldId="2147483661"/>
              <ac:spMk id="15" creationId="{55CFD193-AA10-827F-E599-481747EEB80A}"/>
            </ac:spMkLst>
          </pc:spChg>
          <pc:picChg chg="add">
            <ac:chgData name="Davide Bonifacio" userId="c4a8ace6b9010bed" providerId="LiveId" clId="{E99A166D-AD0A-49B0-B617-EE139A4E978D}" dt="2022-06-02T13:58:52.016" v="98"/>
            <ac:picMkLst>
              <pc:docMk/>
              <pc:sldMasterMk cId="229135368" sldId="2147483660"/>
              <pc:sldLayoutMk cId="3556393975" sldId="2147483661"/>
              <ac:picMk id="13" creationId="{EC6BB29E-778E-C731-8466-B5AE9B2851E6}"/>
            </ac:picMkLst>
          </pc:picChg>
        </pc:sldLayoutChg>
      </pc:sldMasterChg>
      <pc:sldMasterChg chg="modSldLayout">
        <pc:chgData name="Davide Bonifacio" userId="c4a8ace6b9010bed" providerId="LiveId" clId="{E99A166D-AD0A-49B0-B617-EE139A4E978D}" dt="2022-06-02T13:58:57.627" v="100"/>
        <pc:sldMasterMkLst>
          <pc:docMk/>
          <pc:sldMasterMk cId="4003981313" sldId="2147483678"/>
        </pc:sldMasterMkLst>
        <pc:sldLayoutChg chg="addSp">
          <pc:chgData name="Davide Bonifacio" userId="c4a8ace6b9010bed" providerId="LiveId" clId="{E99A166D-AD0A-49B0-B617-EE139A4E978D}" dt="2022-06-02T13:58:57.627" v="100"/>
          <pc:sldLayoutMkLst>
            <pc:docMk/>
            <pc:sldMasterMk cId="4003981313" sldId="2147483678"/>
            <pc:sldLayoutMk cId="4008453469" sldId="2147483679"/>
          </pc:sldLayoutMkLst>
          <pc:spChg chg="add">
            <ac:chgData name="Davide Bonifacio" userId="c4a8ace6b9010bed" providerId="LiveId" clId="{E99A166D-AD0A-49B0-B617-EE139A4E978D}" dt="2022-06-02T13:58:57.627" v="100"/>
            <ac:spMkLst>
              <pc:docMk/>
              <pc:sldMasterMk cId="4003981313" sldId="2147483678"/>
              <pc:sldLayoutMk cId="4008453469" sldId="2147483679"/>
              <ac:spMk id="14" creationId="{874F09DE-C2DD-36B5-7FEF-1F64DC8F2518}"/>
            </ac:spMkLst>
          </pc:spChg>
          <pc:spChg chg="add">
            <ac:chgData name="Davide Bonifacio" userId="c4a8ace6b9010bed" providerId="LiveId" clId="{E99A166D-AD0A-49B0-B617-EE139A4E978D}" dt="2022-06-02T13:58:57.627" v="100"/>
            <ac:spMkLst>
              <pc:docMk/>
              <pc:sldMasterMk cId="4003981313" sldId="2147483678"/>
              <pc:sldLayoutMk cId="4008453469" sldId="2147483679"/>
              <ac:spMk id="15" creationId="{71213541-4279-4061-B0C0-86BD7657E75D}"/>
            </ac:spMkLst>
          </pc:spChg>
          <pc:picChg chg="add">
            <ac:chgData name="Davide Bonifacio" userId="c4a8ace6b9010bed" providerId="LiveId" clId="{E99A166D-AD0A-49B0-B617-EE139A4E978D}" dt="2022-06-02T13:58:57.627" v="100"/>
            <ac:picMkLst>
              <pc:docMk/>
              <pc:sldMasterMk cId="4003981313" sldId="2147483678"/>
              <pc:sldLayoutMk cId="4008453469" sldId="2147483679"/>
              <ac:picMk id="13" creationId="{6A2047C5-376C-7037-E839-6AB3EFAF7B2F}"/>
            </ac:picMkLst>
          </pc:picChg>
        </pc:sldLayoutChg>
      </pc:sldMasterChg>
      <pc:sldMasterChg chg="modSldLayout">
        <pc:chgData name="Davide Bonifacio" userId="c4a8ace6b9010bed" providerId="LiveId" clId="{E99A166D-AD0A-49B0-B617-EE139A4E978D}" dt="2022-06-02T13:58:59.946" v="101"/>
        <pc:sldMasterMkLst>
          <pc:docMk/>
          <pc:sldMasterMk cId="3898060404" sldId="2147483696"/>
        </pc:sldMasterMkLst>
        <pc:sldLayoutChg chg="addSp">
          <pc:chgData name="Davide Bonifacio" userId="c4a8ace6b9010bed" providerId="LiveId" clId="{E99A166D-AD0A-49B0-B617-EE139A4E978D}" dt="2022-06-02T13:58:59.946" v="101"/>
          <pc:sldLayoutMkLst>
            <pc:docMk/>
            <pc:sldMasterMk cId="3898060404" sldId="2147483696"/>
            <pc:sldLayoutMk cId="2244578992" sldId="2147483697"/>
          </pc:sldLayoutMkLst>
          <pc:spChg chg="add">
            <ac:chgData name="Davide Bonifacio" userId="c4a8ace6b9010bed" providerId="LiveId" clId="{E99A166D-AD0A-49B0-B617-EE139A4E978D}" dt="2022-06-02T13:58:59.946" v="101"/>
            <ac:spMkLst>
              <pc:docMk/>
              <pc:sldMasterMk cId="3898060404" sldId="2147483696"/>
              <pc:sldLayoutMk cId="2244578992" sldId="2147483697"/>
              <ac:spMk id="16" creationId="{874C8588-6D40-61A6-B7D1-D606A68D2BB5}"/>
            </ac:spMkLst>
          </pc:spChg>
          <pc:spChg chg="add">
            <ac:chgData name="Davide Bonifacio" userId="c4a8ace6b9010bed" providerId="LiveId" clId="{E99A166D-AD0A-49B0-B617-EE139A4E978D}" dt="2022-06-02T13:58:59.946" v="101"/>
            <ac:spMkLst>
              <pc:docMk/>
              <pc:sldMasterMk cId="3898060404" sldId="2147483696"/>
              <pc:sldLayoutMk cId="2244578992" sldId="2147483697"/>
              <ac:spMk id="17" creationId="{F50D6C9F-AAC5-5858-8732-F478B6B4EB69}"/>
            </ac:spMkLst>
          </pc:spChg>
          <pc:picChg chg="add">
            <ac:chgData name="Davide Bonifacio" userId="c4a8ace6b9010bed" providerId="LiveId" clId="{E99A166D-AD0A-49B0-B617-EE139A4E978D}" dt="2022-06-02T13:58:59.946" v="101"/>
            <ac:picMkLst>
              <pc:docMk/>
              <pc:sldMasterMk cId="3898060404" sldId="2147483696"/>
              <pc:sldLayoutMk cId="2244578992" sldId="2147483697"/>
              <ac:picMk id="15" creationId="{1FAA9FEC-9B3F-6EE5-8D40-8A6B3AECD8D5}"/>
            </ac:picMkLst>
          </pc:picChg>
        </pc:sldLayoutChg>
      </pc:sldMasterChg>
      <pc:sldMasterChg chg="modSldLayout">
        <pc:chgData name="Davide Bonifacio" userId="c4a8ace6b9010bed" providerId="LiveId" clId="{E99A166D-AD0A-49B0-B617-EE139A4E978D}" dt="2022-06-02T13:59:02.242" v="102"/>
        <pc:sldMasterMkLst>
          <pc:docMk/>
          <pc:sldMasterMk cId="795750517" sldId="2147483714"/>
        </pc:sldMasterMkLst>
        <pc:sldLayoutChg chg="addSp">
          <pc:chgData name="Davide Bonifacio" userId="c4a8ace6b9010bed" providerId="LiveId" clId="{E99A166D-AD0A-49B0-B617-EE139A4E978D}" dt="2022-06-02T13:59:02.242" v="102"/>
          <pc:sldLayoutMkLst>
            <pc:docMk/>
            <pc:sldMasterMk cId="795750517" sldId="2147483714"/>
            <pc:sldLayoutMk cId="1153009250" sldId="2147483715"/>
          </pc:sldLayoutMkLst>
          <pc:spChg chg="add">
            <ac:chgData name="Davide Bonifacio" userId="c4a8ace6b9010bed" providerId="LiveId" clId="{E99A166D-AD0A-49B0-B617-EE139A4E978D}" dt="2022-06-02T13:59:02.242" v="102"/>
            <ac:spMkLst>
              <pc:docMk/>
              <pc:sldMasterMk cId="795750517" sldId="2147483714"/>
              <pc:sldLayoutMk cId="1153009250" sldId="2147483715"/>
              <ac:spMk id="18" creationId="{039759CA-7F10-71AD-188A-E579ED0EF184}"/>
            </ac:spMkLst>
          </pc:spChg>
          <pc:spChg chg="add">
            <ac:chgData name="Davide Bonifacio" userId="c4a8ace6b9010bed" providerId="LiveId" clId="{E99A166D-AD0A-49B0-B617-EE139A4E978D}" dt="2022-06-02T13:59:02.242" v="102"/>
            <ac:spMkLst>
              <pc:docMk/>
              <pc:sldMasterMk cId="795750517" sldId="2147483714"/>
              <pc:sldLayoutMk cId="1153009250" sldId="2147483715"/>
              <ac:spMk id="19" creationId="{53699A05-E65F-4938-86E7-2EADF9FEDB9F}"/>
            </ac:spMkLst>
          </pc:spChg>
          <pc:picChg chg="add">
            <ac:chgData name="Davide Bonifacio" userId="c4a8ace6b9010bed" providerId="LiveId" clId="{E99A166D-AD0A-49B0-B617-EE139A4E978D}" dt="2022-06-02T13:59:02.242" v="102"/>
            <ac:picMkLst>
              <pc:docMk/>
              <pc:sldMasterMk cId="795750517" sldId="2147483714"/>
              <pc:sldLayoutMk cId="1153009250" sldId="2147483715"/>
              <ac:picMk id="17" creationId="{0CC9944D-124E-BA5D-0FFB-A13E253C2CBD}"/>
            </ac:picMkLst>
          </pc:picChg>
        </pc:sldLayoutChg>
      </pc:sldMasterChg>
      <pc:sldMasterChg chg="modSldLayout">
        <pc:chgData name="Davide Bonifacio" userId="c4a8ace6b9010bed" providerId="LiveId" clId="{E99A166D-AD0A-49B0-B617-EE139A4E978D}" dt="2022-06-02T13:59:08.340" v="103"/>
        <pc:sldMasterMkLst>
          <pc:docMk/>
          <pc:sldMasterMk cId="1057433673" sldId="2147483732"/>
        </pc:sldMasterMkLst>
        <pc:sldLayoutChg chg="addSp">
          <pc:chgData name="Davide Bonifacio" userId="c4a8ace6b9010bed" providerId="LiveId" clId="{E99A166D-AD0A-49B0-B617-EE139A4E978D}" dt="2022-06-02T13:59:08.340" v="103"/>
          <pc:sldLayoutMkLst>
            <pc:docMk/>
            <pc:sldMasterMk cId="1057433673" sldId="2147483732"/>
            <pc:sldLayoutMk cId="2842683153" sldId="2147483733"/>
          </pc:sldLayoutMkLst>
          <pc:spChg chg="add">
            <ac:chgData name="Davide Bonifacio" userId="c4a8ace6b9010bed" providerId="LiveId" clId="{E99A166D-AD0A-49B0-B617-EE139A4E978D}" dt="2022-06-02T13:59:08.340" v="103"/>
            <ac:spMkLst>
              <pc:docMk/>
              <pc:sldMasterMk cId="1057433673" sldId="2147483732"/>
              <pc:sldLayoutMk cId="2842683153" sldId="2147483733"/>
              <ac:spMk id="13" creationId="{86600356-9F5A-1D2D-192F-CE99B20EEDA2}"/>
            </ac:spMkLst>
          </pc:spChg>
          <pc:spChg chg="add">
            <ac:chgData name="Davide Bonifacio" userId="c4a8ace6b9010bed" providerId="LiveId" clId="{E99A166D-AD0A-49B0-B617-EE139A4E978D}" dt="2022-06-02T13:59:08.340" v="103"/>
            <ac:spMkLst>
              <pc:docMk/>
              <pc:sldMasterMk cId="1057433673" sldId="2147483732"/>
              <pc:sldLayoutMk cId="2842683153" sldId="2147483733"/>
              <ac:spMk id="14" creationId="{9FBFE925-174C-A9BB-5D59-95091E14DE5F}"/>
            </ac:spMkLst>
          </pc:spChg>
          <pc:picChg chg="add">
            <ac:chgData name="Davide Bonifacio" userId="c4a8ace6b9010bed" providerId="LiveId" clId="{E99A166D-AD0A-49B0-B617-EE139A4E978D}" dt="2022-06-02T13:59:08.340" v="103"/>
            <ac:picMkLst>
              <pc:docMk/>
              <pc:sldMasterMk cId="1057433673" sldId="2147483732"/>
              <pc:sldLayoutMk cId="2842683153" sldId="2147483733"/>
              <ac:picMk id="12" creationId="{7A6FF14C-8451-B7DA-A769-BB237D3B9668}"/>
            </ac:picMkLst>
          </pc:picChg>
        </pc:sldLayoutChg>
      </pc:sldMasterChg>
      <pc:sldMasterChg chg="modSldLayout">
        <pc:chgData name="Davide Bonifacio" userId="c4a8ace6b9010bed" providerId="LiveId" clId="{E99A166D-AD0A-49B0-B617-EE139A4E978D}" dt="2022-06-02T13:59:11.535" v="104"/>
        <pc:sldMasterMkLst>
          <pc:docMk/>
          <pc:sldMasterMk cId="1925236721" sldId="2147483744"/>
        </pc:sldMasterMkLst>
        <pc:sldLayoutChg chg="addSp">
          <pc:chgData name="Davide Bonifacio" userId="c4a8ace6b9010bed" providerId="LiveId" clId="{E99A166D-AD0A-49B0-B617-EE139A4E978D}" dt="2022-06-02T13:59:11.535" v="104"/>
          <pc:sldLayoutMkLst>
            <pc:docMk/>
            <pc:sldMasterMk cId="1925236721" sldId="2147483744"/>
            <pc:sldLayoutMk cId="1227774312" sldId="2147483745"/>
          </pc:sldLayoutMkLst>
          <pc:spChg chg="add">
            <ac:chgData name="Davide Bonifacio" userId="c4a8ace6b9010bed" providerId="LiveId" clId="{E99A166D-AD0A-49B0-B617-EE139A4E978D}" dt="2022-06-02T13:59:11.535" v="104"/>
            <ac:spMkLst>
              <pc:docMk/>
              <pc:sldMasterMk cId="1925236721" sldId="2147483744"/>
              <pc:sldLayoutMk cId="1227774312" sldId="2147483745"/>
              <ac:spMk id="8" creationId="{86C206A2-1355-B2B5-4FFD-D2D618A6C686}"/>
            </ac:spMkLst>
          </pc:spChg>
          <pc:spChg chg="add">
            <ac:chgData name="Davide Bonifacio" userId="c4a8ace6b9010bed" providerId="LiveId" clId="{E99A166D-AD0A-49B0-B617-EE139A4E978D}" dt="2022-06-02T13:59:11.535" v="104"/>
            <ac:spMkLst>
              <pc:docMk/>
              <pc:sldMasterMk cId="1925236721" sldId="2147483744"/>
              <pc:sldLayoutMk cId="1227774312" sldId="2147483745"/>
              <ac:spMk id="9" creationId="{55422DFC-AAC1-7BE5-7813-5D59265797BD}"/>
            </ac:spMkLst>
          </pc:spChg>
          <pc:picChg chg="add">
            <ac:chgData name="Davide Bonifacio" userId="c4a8ace6b9010bed" providerId="LiveId" clId="{E99A166D-AD0A-49B0-B617-EE139A4E978D}" dt="2022-06-02T13:59:11.535" v="104"/>
            <ac:picMkLst>
              <pc:docMk/>
              <pc:sldMasterMk cId="1925236721" sldId="2147483744"/>
              <pc:sldLayoutMk cId="1227774312" sldId="2147483745"/>
              <ac:picMk id="7" creationId="{5054DC7F-E5C1-0B7C-93F9-A3856F0A6BF7}"/>
            </ac:picMkLst>
          </pc:picChg>
        </pc:sldLayoutChg>
      </pc:sldMasterChg>
      <pc:sldMasterChg chg="modSldLayout">
        <pc:chgData name="Davide Bonifacio" userId="c4a8ace6b9010bed" providerId="LiveId" clId="{E99A166D-AD0A-49B0-B617-EE139A4E978D}" dt="2022-06-02T13:59:16.017" v="105"/>
        <pc:sldMasterMkLst>
          <pc:docMk/>
          <pc:sldMasterMk cId="3251867025" sldId="2147483762"/>
        </pc:sldMasterMkLst>
        <pc:sldLayoutChg chg="addSp">
          <pc:chgData name="Davide Bonifacio" userId="c4a8ace6b9010bed" providerId="LiveId" clId="{E99A166D-AD0A-49B0-B617-EE139A4E978D}" dt="2022-06-02T13:59:16.017" v="105"/>
          <pc:sldLayoutMkLst>
            <pc:docMk/>
            <pc:sldMasterMk cId="3251867025" sldId="2147483762"/>
            <pc:sldLayoutMk cId="1947633103" sldId="2147483763"/>
          </pc:sldLayoutMkLst>
          <pc:spChg chg="add">
            <ac:chgData name="Davide Bonifacio" userId="c4a8ace6b9010bed" providerId="LiveId" clId="{E99A166D-AD0A-49B0-B617-EE139A4E978D}" dt="2022-06-02T13:59:16.017" v="105"/>
            <ac:spMkLst>
              <pc:docMk/>
              <pc:sldMasterMk cId="3251867025" sldId="2147483762"/>
              <pc:sldLayoutMk cId="1947633103" sldId="2147483763"/>
              <ac:spMk id="8" creationId="{A35578AD-6717-1C50-0AC5-190E0E27E902}"/>
            </ac:spMkLst>
          </pc:spChg>
          <pc:spChg chg="add">
            <ac:chgData name="Davide Bonifacio" userId="c4a8ace6b9010bed" providerId="LiveId" clId="{E99A166D-AD0A-49B0-B617-EE139A4E978D}" dt="2022-06-02T13:59:16.017" v="105"/>
            <ac:spMkLst>
              <pc:docMk/>
              <pc:sldMasterMk cId="3251867025" sldId="2147483762"/>
              <pc:sldLayoutMk cId="1947633103" sldId="2147483763"/>
              <ac:spMk id="9" creationId="{726CC484-607E-11E1-FA6B-2760ED63DD7E}"/>
            </ac:spMkLst>
          </pc:spChg>
          <pc:picChg chg="add">
            <ac:chgData name="Davide Bonifacio" userId="c4a8ace6b9010bed" providerId="LiveId" clId="{E99A166D-AD0A-49B0-B617-EE139A4E978D}" dt="2022-06-02T13:59:16.017" v="105"/>
            <ac:picMkLst>
              <pc:docMk/>
              <pc:sldMasterMk cId="3251867025" sldId="2147483762"/>
              <pc:sldLayoutMk cId="1947633103" sldId="2147483763"/>
              <ac:picMk id="7" creationId="{3A97421A-4358-C010-1E61-BB2C639C9D82}"/>
            </ac:picMkLst>
          </pc:picChg>
        </pc:sldLayoutChg>
      </pc:sldMasterChg>
      <pc:sldMasterChg chg="modSldLayout">
        <pc:chgData name="Davide Bonifacio" userId="c4a8ace6b9010bed" providerId="LiveId" clId="{E99A166D-AD0A-49B0-B617-EE139A4E978D}" dt="2022-06-02T13:59:20.542" v="106"/>
        <pc:sldMasterMkLst>
          <pc:docMk/>
          <pc:sldMasterMk cId="2290442730" sldId="2147483774"/>
        </pc:sldMasterMkLst>
        <pc:sldLayoutChg chg="addSp">
          <pc:chgData name="Davide Bonifacio" userId="c4a8ace6b9010bed" providerId="LiveId" clId="{E99A166D-AD0A-49B0-B617-EE139A4E978D}" dt="2022-06-02T13:59:20.542" v="106"/>
          <pc:sldLayoutMkLst>
            <pc:docMk/>
            <pc:sldMasterMk cId="2290442730" sldId="2147483774"/>
            <pc:sldLayoutMk cId="4036133054" sldId="2147483775"/>
          </pc:sldLayoutMkLst>
          <pc:spChg chg="add">
            <ac:chgData name="Davide Bonifacio" userId="c4a8ace6b9010bed" providerId="LiveId" clId="{E99A166D-AD0A-49B0-B617-EE139A4E978D}" dt="2022-06-02T13:59:20.542" v="106"/>
            <ac:spMkLst>
              <pc:docMk/>
              <pc:sldMasterMk cId="2290442730" sldId="2147483774"/>
              <pc:sldLayoutMk cId="4036133054" sldId="2147483775"/>
              <ac:spMk id="13" creationId="{BE7E47A6-B158-E7E3-5D5A-441120D94A25}"/>
            </ac:spMkLst>
          </pc:spChg>
          <pc:spChg chg="add">
            <ac:chgData name="Davide Bonifacio" userId="c4a8ace6b9010bed" providerId="LiveId" clId="{E99A166D-AD0A-49B0-B617-EE139A4E978D}" dt="2022-06-02T13:59:20.542" v="106"/>
            <ac:spMkLst>
              <pc:docMk/>
              <pc:sldMasterMk cId="2290442730" sldId="2147483774"/>
              <pc:sldLayoutMk cId="4036133054" sldId="2147483775"/>
              <ac:spMk id="14" creationId="{EF218AF5-CCA3-C880-2AD3-07A41E38C9E1}"/>
            </ac:spMkLst>
          </pc:spChg>
          <pc:picChg chg="add">
            <ac:chgData name="Davide Bonifacio" userId="c4a8ace6b9010bed" providerId="LiveId" clId="{E99A166D-AD0A-49B0-B617-EE139A4E978D}" dt="2022-06-02T13:59:20.542" v="106"/>
            <ac:picMkLst>
              <pc:docMk/>
              <pc:sldMasterMk cId="2290442730" sldId="2147483774"/>
              <pc:sldLayoutMk cId="4036133054" sldId="2147483775"/>
              <ac:picMk id="12" creationId="{68E802D7-866D-C728-A842-C15BD08BA03A}"/>
            </ac:picMkLst>
          </pc:picChg>
        </pc:sldLayoutChg>
      </pc:sldMasterChg>
    </pc:docChg>
  </pc:docChgLst>
  <pc:docChgLst>
    <pc:chgData name="Davide Bonifacio" userId="c4a8ace6b9010bed" providerId="LiveId" clId="{8E329018-BB2C-4DF4-B5FD-092ECEC6F65B}"/>
    <pc:docChg chg="custSel modSld">
      <pc:chgData name="Davide Bonifacio" userId="c4a8ace6b9010bed" providerId="LiveId" clId="{8E329018-BB2C-4DF4-B5FD-092ECEC6F65B}" dt="2022-09-21T16:03:01.201" v="45" actId="20577"/>
      <pc:docMkLst>
        <pc:docMk/>
      </pc:docMkLst>
    </pc:docChg>
  </pc:docChgLst>
  <pc:docChgLst>
    <pc:chgData name="Davide Bonifacio" userId="c4a8ace6b9010bed" providerId="Windows Live" clId="Web-{C847463B-DABC-426C-BFFF-B88C7B45EEED}"/>
    <pc:docChg chg="modSld">
      <pc:chgData name="Davide Bonifacio" userId="c4a8ace6b9010bed" providerId="Windows Live" clId="Web-{C847463B-DABC-426C-BFFF-B88C7B45EEED}" dt="2022-06-22T11:08:23.952" v="74" actId="20577"/>
      <pc:docMkLst>
        <pc:docMk/>
      </pc:docMkLst>
      <pc:sldChg chg="modSp">
        <pc:chgData name="Davide Bonifacio" userId="c4a8ace6b9010bed" providerId="Windows Live" clId="Web-{C847463B-DABC-426C-BFFF-B88C7B45EEED}" dt="2022-06-22T11:08:23.952" v="74" actId="20577"/>
        <pc:sldMkLst>
          <pc:docMk/>
          <pc:sldMk cId="240457493" sldId="256"/>
        </pc:sldMkLst>
        <pc:spChg chg="mod">
          <ac:chgData name="Davide Bonifacio" userId="c4a8ace6b9010bed" providerId="Windows Live" clId="Web-{C847463B-DABC-426C-BFFF-B88C7B45EEED}" dt="2022-06-22T11:08:23.952" v="74" actId="20577"/>
          <ac:spMkLst>
            <pc:docMk/>
            <pc:sldMk cId="240457493" sldId="256"/>
            <ac:spMk id="3" creationId="{5C315311-253E-1DDD-A27A-2C81700A2549}"/>
          </ac:spMkLst>
        </pc:spChg>
      </pc:sldChg>
    </pc:docChg>
  </pc:docChgLst>
  <pc:docChgLst>
    <pc:chgData name="Davide Bonifacio" userId="c4a8ace6b9010bed" providerId="Windows Live" clId="Web-{EDA0DCEB-B61C-4278-A936-01955012DFA1}"/>
    <pc:docChg chg="modSld">
      <pc:chgData name="Davide Bonifacio" userId="c4a8ace6b9010bed" providerId="Windows Live" clId="Web-{EDA0DCEB-B61C-4278-A936-01955012DFA1}" dt="2022-06-16T08:37:36.847" v="218" actId="1076"/>
      <pc:docMkLst>
        <pc:docMk/>
      </pc:docMkLst>
      <pc:sldChg chg="addSp modSp">
        <pc:chgData name="Davide Bonifacio" userId="c4a8ace6b9010bed" providerId="Windows Live" clId="Web-{EDA0DCEB-B61C-4278-A936-01955012DFA1}" dt="2022-06-16T08:37:36.847" v="218" actId="1076"/>
        <pc:sldMkLst>
          <pc:docMk/>
          <pc:sldMk cId="3714103877" sldId="258"/>
        </pc:sldMkLst>
        <pc:spChg chg="mod">
          <ac:chgData name="Davide Bonifacio" userId="c4a8ace6b9010bed" providerId="Windows Live" clId="Web-{EDA0DCEB-B61C-4278-A936-01955012DFA1}" dt="2022-06-16T08:37:36.831" v="217" actId="1076"/>
          <ac:spMkLst>
            <pc:docMk/>
            <pc:sldMk cId="3714103877" sldId="258"/>
            <ac:spMk id="5" creationId="{2B0368C1-870C-897F-6633-4789B0B48365}"/>
          </ac:spMkLst>
        </pc:spChg>
        <pc:spChg chg="mod">
          <ac:chgData name="Davide Bonifacio" userId="c4a8ace6b9010bed" providerId="Windows Live" clId="Web-{EDA0DCEB-B61C-4278-A936-01955012DFA1}" dt="2022-06-16T08:37:36.847" v="218" actId="1076"/>
          <ac:spMkLst>
            <pc:docMk/>
            <pc:sldMk cId="3714103877" sldId="258"/>
            <ac:spMk id="7" creationId="{8CF67256-82F8-7ADB-9F27-935CD2575FB0}"/>
          </ac:spMkLst>
        </pc:spChg>
        <pc:picChg chg="add mod">
          <ac:chgData name="Davide Bonifacio" userId="c4a8ace6b9010bed" providerId="Windows Live" clId="Web-{EDA0DCEB-B61C-4278-A936-01955012DFA1}" dt="2022-06-16T08:37:17.143" v="214" actId="1076"/>
          <ac:picMkLst>
            <pc:docMk/>
            <pc:sldMk cId="3714103877" sldId="258"/>
            <ac:picMk id="2" creationId="{C438DCB6-BAE8-6DA3-4CDD-4D51E93040EE}"/>
          </ac:picMkLst>
        </pc:picChg>
      </pc:sldChg>
      <pc:sldChg chg="addSp delSp modSp">
        <pc:chgData name="Davide Bonifacio" userId="c4a8ace6b9010bed" providerId="Windows Live" clId="Web-{EDA0DCEB-B61C-4278-A936-01955012DFA1}" dt="2022-06-16T08:21:03.776" v="201" actId="14100"/>
        <pc:sldMkLst>
          <pc:docMk/>
          <pc:sldMk cId="2482758636" sldId="259"/>
        </pc:sldMkLst>
        <pc:spChg chg="add mod">
          <ac:chgData name="Davide Bonifacio" userId="c4a8ace6b9010bed" providerId="Windows Live" clId="Web-{EDA0DCEB-B61C-4278-A936-01955012DFA1}" dt="2022-06-16T08:20:17.744" v="189" actId="1076"/>
          <ac:spMkLst>
            <pc:docMk/>
            <pc:sldMk cId="2482758636" sldId="259"/>
            <ac:spMk id="3" creationId="{0AF71CE1-CAD8-A303-48EC-F96B77630CDE}"/>
          </ac:spMkLst>
        </pc:spChg>
        <pc:spChg chg="add mod">
          <ac:chgData name="Davide Bonifacio" userId="c4a8ace6b9010bed" providerId="Windows Live" clId="Web-{EDA0DCEB-B61C-4278-A936-01955012DFA1}" dt="2022-06-16T08:18:40.132" v="156" actId="1076"/>
          <ac:spMkLst>
            <pc:docMk/>
            <pc:sldMk cId="2482758636" sldId="259"/>
            <ac:spMk id="4" creationId="{247FD3B7-499E-EA05-2609-D03B44D33B90}"/>
          </ac:spMkLst>
        </pc:spChg>
        <pc:spChg chg="mod">
          <ac:chgData name="Davide Bonifacio" userId="c4a8ace6b9010bed" providerId="Windows Live" clId="Web-{EDA0DCEB-B61C-4278-A936-01955012DFA1}" dt="2022-06-16T08:12:35.624" v="43" actId="1076"/>
          <ac:spMkLst>
            <pc:docMk/>
            <pc:sldMk cId="2482758636" sldId="259"/>
            <ac:spMk id="5" creationId="{2B0368C1-870C-897F-6633-4789B0B48365}"/>
          </ac:spMkLst>
        </pc:spChg>
        <pc:spChg chg="add mod">
          <ac:chgData name="Davide Bonifacio" userId="c4a8ace6b9010bed" providerId="Windows Live" clId="Web-{EDA0DCEB-B61C-4278-A936-01955012DFA1}" dt="2022-06-16T08:18:40.132" v="157" actId="1076"/>
          <ac:spMkLst>
            <pc:docMk/>
            <pc:sldMk cId="2482758636" sldId="259"/>
            <ac:spMk id="6" creationId="{C807B58A-EAD3-9F63-2FBD-5F8D4AD6B58E}"/>
          </ac:spMkLst>
        </pc:spChg>
        <pc:spChg chg="add mod">
          <ac:chgData name="Davide Bonifacio" userId="c4a8ace6b9010bed" providerId="Windows Live" clId="Web-{EDA0DCEB-B61C-4278-A936-01955012DFA1}" dt="2022-06-16T08:18:40.148" v="158" actId="1076"/>
          <ac:spMkLst>
            <pc:docMk/>
            <pc:sldMk cId="2482758636" sldId="259"/>
            <ac:spMk id="7" creationId="{B98755FF-D5F7-CDF0-3B6C-009EAE41CAC8}"/>
          </ac:spMkLst>
        </pc:spChg>
        <pc:spChg chg="add mod">
          <ac:chgData name="Davide Bonifacio" userId="c4a8ace6b9010bed" providerId="Windows Live" clId="Web-{EDA0DCEB-B61C-4278-A936-01955012DFA1}" dt="2022-06-16T08:18:40.148" v="159" actId="1076"/>
          <ac:spMkLst>
            <pc:docMk/>
            <pc:sldMk cId="2482758636" sldId="259"/>
            <ac:spMk id="8" creationId="{648D1E35-CF76-33AD-9A1D-352E5F5C3AAB}"/>
          </ac:spMkLst>
        </pc:spChg>
        <pc:spChg chg="add del">
          <ac:chgData name="Davide Bonifacio" userId="c4a8ace6b9010bed" providerId="Windows Live" clId="Web-{EDA0DCEB-B61C-4278-A936-01955012DFA1}" dt="2022-06-16T08:16:25.614" v="116"/>
          <ac:spMkLst>
            <pc:docMk/>
            <pc:sldMk cId="2482758636" sldId="259"/>
            <ac:spMk id="9" creationId="{505E9496-EF6C-CFA5-E75D-104062BB5232}"/>
          </ac:spMkLst>
        </pc:spChg>
        <pc:spChg chg="add mod">
          <ac:chgData name="Davide Bonifacio" userId="c4a8ace6b9010bed" providerId="Windows Live" clId="Web-{EDA0DCEB-B61C-4278-A936-01955012DFA1}" dt="2022-06-16T08:18:40.148" v="160" actId="1076"/>
          <ac:spMkLst>
            <pc:docMk/>
            <pc:sldMk cId="2482758636" sldId="259"/>
            <ac:spMk id="10" creationId="{31156775-3138-27C0-4D21-B8622618F54D}"/>
          </ac:spMkLst>
        </pc:spChg>
        <pc:spChg chg="add mod">
          <ac:chgData name="Davide Bonifacio" userId="c4a8ace6b9010bed" providerId="Windows Live" clId="Web-{EDA0DCEB-B61C-4278-A936-01955012DFA1}" dt="2022-06-16T08:20:48.917" v="197" actId="1076"/>
          <ac:spMkLst>
            <pc:docMk/>
            <pc:sldMk cId="2482758636" sldId="259"/>
            <ac:spMk id="16" creationId="{8484DADE-E785-76C8-A09C-73FB695104FC}"/>
          </ac:spMkLst>
        </pc:spChg>
        <pc:spChg chg="add mod">
          <ac:chgData name="Davide Bonifacio" userId="c4a8ace6b9010bed" providerId="Windows Live" clId="Web-{EDA0DCEB-B61C-4278-A936-01955012DFA1}" dt="2022-06-16T08:20:07.291" v="187" actId="1076"/>
          <ac:spMkLst>
            <pc:docMk/>
            <pc:sldMk cId="2482758636" sldId="259"/>
            <ac:spMk id="17" creationId="{C5F4A936-200D-57E5-51AE-EF6D2294D9F3}"/>
          </ac:spMkLst>
        </pc:spChg>
        <pc:picChg chg="del mod">
          <ac:chgData name="Davide Bonifacio" userId="c4a8ace6b9010bed" providerId="Windows Live" clId="Web-{EDA0DCEB-B61C-4278-A936-01955012DFA1}" dt="2022-06-16T08:16:32.567" v="118"/>
          <ac:picMkLst>
            <pc:docMk/>
            <pc:sldMk cId="2482758636" sldId="259"/>
            <ac:picMk id="2" creationId="{ED8D6AC6-A449-CB38-AE39-355750BD4450}"/>
          </ac:picMkLst>
        </pc:picChg>
        <pc:cxnChg chg="add mod">
          <ac:chgData name="Davide Bonifacio" userId="c4a8ace6b9010bed" providerId="Windows Live" clId="Web-{EDA0DCEB-B61C-4278-A936-01955012DFA1}" dt="2022-06-16T08:20:40.323" v="195" actId="14100"/>
          <ac:cxnSpMkLst>
            <pc:docMk/>
            <pc:sldMk cId="2482758636" sldId="259"/>
            <ac:cxnSpMk id="11" creationId="{AC955F19-278C-35FF-7AA5-222AF4988B42}"/>
          </ac:cxnSpMkLst>
        </pc:cxnChg>
        <pc:cxnChg chg="add mod">
          <ac:chgData name="Davide Bonifacio" userId="c4a8ace6b9010bed" providerId="Windows Live" clId="Web-{EDA0DCEB-B61C-4278-A936-01955012DFA1}" dt="2022-06-16T08:20:44.323" v="196" actId="14100"/>
          <ac:cxnSpMkLst>
            <pc:docMk/>
            <pc:sldMk cId="2482758636" sldId="259"/>
            <ac:cxnSpMk id="12" creationId="{70924642-B1F0-456C-701F-63F3E5B49AF1}"/>
          </ac:cxnSpMkLst>
        </pc:cxnChg>
        <pc:cxnChg chg="add mod">
          <ac:chgData name="Davide Bonifacio" userId="c4a8ace6b9010bed" providerId="Windows Live" clId="Web-{EDA0DCEB-B61C-4278-A936-01955012DFA1}" dt="2022-06-16T08:20:27.650" v="192" actId="14100"/>
          <ac:cxnSpMkLst>
            <pc:docMk/>
            <pc:sldMk cId="2482758636" sldId="259"/>
            <ac:cxnSpMk id="13" creationId="{F59E0A5F-C7AA-5D8B-B048-418A29436517}"/>
          </ac:cxnSpMkLst>
        </pc:cxnChg>
        <pc:cxnChg chg="add mod">
          <ac:chgData name="Davide Bonifacio" userId="c4a8ace6b9010bed" providerId="Windows Live" clId="Web-{EDA0DCEB-B61C-4278-A936-01955012DFA1}" dt="2022-06-16T08:20:21.416" v="190" actId="14100"/>
          <ac:cxnSpMkLst>
            <pc:docMk/>
            <pc:sldMk cId="2482758636" sldId="259"/>
            <ac:cxnSpMk id="14" creationId="{8F88422F-2FAC-67FC-93C8-7C9E38918DF0}"/>
          </ac:cxnSpMkLst>
        </pc:cxnChg>
        <pc:cxnChg chg="add mod">
          <ac:chgData name="Davide Bonifacio" userId="c4a8ace6b9010bed" providerId="Windows Live" clId="Web-{EDA0DCEB-B61C-4278-A936-01955012DFA1}" dt="2022-06-16T08:20:24.072" v="191" actId="14100"/>
          <ac:cxnSpMkLst>
            <pc:docMk/>
            <pc:sldMk cId="2482758636" sldId="259"/>
            <ac:cxnSpMk id="15" creationId="{10F1FF80-5A6E-9F9C-94FD-902E6765642A}"/>
          </ac:cxnSpMkLst>
        </pc:cxnChg>
        <pc:cxnChg chg="add mod">
          <ac:chgData name="Davide Bonifacio" userId="c4a8ace6b9010bed" providerId="Windows Live" clId="Web-{EDA0DCEB-B61C-4278-A936-01955012DFA1}" dt="2022-06-16T08:21:03.776" v="201" actId="14100"/>
          <ac:cxnSpMkLst>
            <pc:docMk/>
            <pc:sldMk cId="2482758636" sldId="259"/>
            <ac:cxnSpMk id="18" creationId="{17A5B890-074C-9D69-F7E9-253221E73AF5}"/>
          </ac:cxnSpMkLst>
        </pc:cxnChg>
      </pc:sldChg>
    </pc:docChg>
  </pc:docChgLst>
  <pc:docChgLst>
    <pc:chgData name="Davide Bonifacio" userId="c4a8ace6b9010bed" providerId="LiveId" clId="{E244C86F-CE0A-48DE-8DE1-43687D3E7C4E}"/>
    <pc:docChg chg="modSld">
      <pc:chgData name="Davide Bonifacio" userId="c4a8ace6b9010bed" providerId="LiveId" clId="{E244C86F-CE0A-48DE-8DE1-43687D3E7C4E}" dt="2022-06-26T07:01:29.027" v="68" actId="20577"/>
      <pc:docMkLst>
        <pc:docMk/>
      </pc:docMkLst>
    </pc:docChg>
  </pc:docChgLst>
  <pc:docChgLst>
    <pc:chgData name="Davide Bonifacio" userId="c4a8ace6b9010bed" providerId="LiveId" clId="{067E5C3B-7D44-4DB0-B68D-C6735880F9E0}"/>
    <pc:docChg chg="modSld">
      <pc:chgData name="Davide Bonifacio" userId="c4a8ace6b9010bed" providerId="LiveId" clId="{067E5C3B-7D44-4DB0-B68D-C6735880F9E0}" dt="2022-06-20T15:49:17.971" v="56" actId="6549"/>
      <pc:docMkLst>
        <pc:docMk/>
      </pc:docMkLst>
      <pc:sldChg chg="modSp mod">
        <pc:chgData name="Davide Bonifacio" userId="c4a8ace6b9010bed" providerId="LiveId" clId="{067E5C3B-7D44-4DB0-B68D-C6735880F9E0}" dt="2022-06-20T15:49:17.971" v="56" actId="6549"/>
        <pc:sldMkLst>
          <pc:docMk/>
          <pc:sldMk cId="240457493" sldId="256"/>
        </pc:sldMkLst>
        <pc:spChg chg="mod">
          <ac:chgData name="Davide Bonifacio" userId="c4a8ace6b9010bed" providerId="LiveId" clId="{067E5C3B-7D44-4DB0-B68D-C6735880F9E0}" dt="2022-06-20T15:49:17.971" v="56" actId="6549"/>
          <ac:spMkLst>
            <pc:docMk/>
            <pc:sldMk cId="240457493" sldId="256"/>
            <ac:spMk id="3" creationId="{5C315311-253E-1DDD-A27A-2C81700A2549}"/>
          </ac:spMkLst>
        </pc:spChg>
      </pc:sldChg>
    </pc:docChg>
  </pc:docChgLst>
  <pc:docChgLst>
    <pc:chgData name="Davide Bonifacio" userId="c4a8ace6b9010bed" providerId="LiveId" clId="{4DC74E42-7E10-4CE7-879D-BC28B589AAC3}"/>
    <pc:docChg chg="modSld">
      <pc:chgData name="Davide Bonifacio" userId="c4a8ace6b9010bed" providerId="LiveId" clId="{4DC74E42-7E10-4CE7-879D-BC28B589AAC3}" dt="2022-07-24T08:52:14.336" v="96" actId="20577"/>
      <pc:docMkLst>
        <pc:docMk/>
      </pc:docMkLst>
    </pc:docChg>
  </pc:docChgLst>
  <pc:docChgLst>
    <pc:chgData name="Davide Bonifacio" userId="c4a8ace6b9010bed" providerId="LiveId" clId="{693FB339-AFBB-4BCC-A953-8A4674316434}"/>
    <pc:docChg chg="modSld">
      <pc:chgData name="Davide Bonifacio" userId="c4a8ace6b9010bed" providerId="LiveId" clId="{693FB339-AFBB-4BCC-A953-8A4674316434}" dt="2022-07-05T07:07:41.067" v="5" actId="1076"/>
      <pc:docMkLst>
        <pc:docMk/>
      </pc:docMkLst>
      <pc:sldChg chg="addSp modSp mod">
        <pc:chgData name="Davide Bonifacio" userId="c4a8ace6b9010bed" providerId="LiveId" clId="{693FB339-AFBB-4BCC-A953-8A4674316434}" dt="2022-07-05T07:07:41.067" v="5" actId="1076"/>
        <pc:sldMkLst>
          <pc:docMk/>
          <pc:sldMk cId="2370625290" sldId="259"/>
        </pc:sldMkLst>
        <pc:spChg chg="mod">
          <ac:chgData name="Davide Bonifacio" userId="c4a8ace6b9010bed" providerId="LiveId" clId="{693FB339-AFBB-4BCC-A953-8A4674316434}" dt="2022-07-05T07:07:16.503" v="2" actId="1076"/>
          <ac:spMkLst>
            <pc:docMk/>
            <pc:sldMk cId="2370625290" sldId="259"/>
            <ac:spMk id="8" creationId="{0B6CFCD4-516A-E722-79D3-3C8CCC23E0DE}"/>
          </ac:spMkLst>
        </pc:spChg>
        <pc:picChg chg="add mod">
          <ac:chgData name="Davide Bonifacio" userId="c4a8ace6b9010bed" providerId="LiveId" clId="{693FB339-AFBB-4BCC-A953-8A4674316434}" dt="2022-07-05T07:07:19.435" v="3" actId="1076"/>
          <ac:picMkLst>
            <pc:docMk/>
            <pc:sldMk cId="2370625290" sldId="259"/>
            <ac:picMk id="5" creationId="{199347A9-E9B6-CEAE-FB62-FAF5D6CADC7D}"/>
          </ac:picMkLst>
        </pc:picChg>
        <pc:picChg chg="mod">
          <ac:chgData name="Davide Bonifacio" userId="c4a8ace6b9010bed" providerId="LiveId" clId="{693FB339-AFBB-4BCC-A953-8A4674316434}" dt="2022-07-05T07:07:41.067" v="5" actId="1076"/>
          <ac:picMkLst>
            <pc:docMk/>
            <pc:sldMk cId="2370625290" sldId="259"/>
            <ac:picMk id="6" creationId="{DAA32F7B-E03E-F690-EFA8-0B0FDB80FA8F}"/>
          </ac:picMkLst>
        </pc:picChg>
      </pc:sldChg>
    </pc:docChg>
  </pc:docChgLst>
  <pc:docChgLst>
    <pc:chgData name="Davide Bonifacio" userId="c4a8ace6b9010bed" providerId="Windows Live" clId="Web-{9D453169-86CF-4CA4-BAE0-7E05A5B22F18}"/>
    <pc:docChg chg="addSld modSld sldOrd">
      <pc:chgData name="Davide Bonifacio" userId="c4a8ace6b9010bed" providerId="Windows Live" clId="Web-{9D453169-86CF-4CA4-BAE0-7E05A5B22F18}" dt="2022-06-28T09:32:11.434" v="259" actId="20577"/>
      <pc:docMkLst>
        <pc:docMk/>
      </pc:docMkLst>
      <pc:sldChg chg="modSp">
        <pc:chgData name="Davide Bonifacio" userId="c4a8ace6b9010bed" providerId="Windows Live" clId="Web-{9D453169-86CF-4CA4-BAE0-7E05A5B22F18}" dt="2022-06-28T09:17:21.778" v="50" actId="20577"/>
        <pc:sldMkLst>
          <pc:docMk/>
          <pc:sldMk cId="240457493" sldId="256"/>
        </pc:sldMkLst>
        <pc:spChg chg="mod">
          <ac:chgData name="Davide Bonifacio" userId="c4a8ace6b9010bed" providerId="Windows Live" clId="Web-{9D453169-86CF-4CA4-BAE0-7E05A5B22F18}" dt="2022-06-28T09:17:21.778" v="50" actId="20577"/>
          <ac:spMkLst>
            <pc:docMk/>
            <pc:sldMk cId="240457493" sldId="256"/>
            <ac:spMk id="3" creationId="{5C315311-253E-1DDD-A27A-2C81700A2549}"/>
          </ac:spMkLst>
        </pc:spChg>
      </pc:sldChg>
      <pc:sldChg chg="addSp delSp modSp add replId">
        <pc:chgData name="Davide Bonifacio" userId="c4a8ace6b9010bed" providerId="Windows Live" clId="Web-{9D453169-86CF-4CA4-BAE0-7E05A5B22F18}" dt="2022-06-28T09:23:47.456" v="95" actId="14100"/>
        <pc:sldMkLst>
          <pc:docMk/>
          <pc:sldMk cId="2279843928" sldId="257"/>
        </pc:sldMkLst>
        <pc:spChg chg="mod">
          <ac:chgData name="Davide Bonifacio" userId="c4a8ace6b9010bed" providerId="Windows Live" clId="Web-{9D453169-86CF-4CA4-BAE0-7E05A5B22F18}" dt="2022-06-28T09:23:03.159" v="66" actId="20577"/>
          <ac:spMkLst>
            <pc:docMk/>
            <pc:sldMk cId="2279843928" sldId="257"/>
            <ac:spMk id="2" creationId="{22B747AF-A42E-58AC-4516-751F76871B78}"/>
          </ac:spMkLst>
        </pc:spChg>
        <pc:spChg chg="del">
          <ac:chgData name="Davide Bonifacio" userId="c4a8ace6b9010bed" providerId="Windows Live" clId="Web-{9D453169-86CF-4CA4-BAE0-7E05A5B22F18}" dt="2022-06-28T09:22:18.392" v="57"/>
          <ac:spMkLst>
            <pc:docMk/>
            <pc:sldMk cId="2279843928" sldId="257"/>
            <ac:spMk id="3" creationId="{5C315311-253E-1DDD-A27A-2C81700A2549}"/>
          </ac:spMkLst>
        </pc:spChg>
        <pc:spChg chg="add del mod">
          <ac:chgData name="Davide Bonifacio" userId="c4a8ace6b9010bed" providerId="Windows Live" clId="Web-{9D453169-86CF-4CA4-BAE0-7E05A5B22F18}" dt="2022-06-28T09:22:20.970" v="58"/>
          <ac:spMkLst>
            <pc:docMk/>
            <pc:sldMk cId="2279843928" sldId="257"/>
            <ac:spMk id="5" creationId="{FC28D81B-4DC8-5902-6BEC-F73133F39636}"/>
          </ac:spMkLst>
        </pc:spChg>
        <pc:spChg chg="add mod">
          <ac:chgData name="Davide Bonifacio" userId="c4a8ace6b9010bed" providerId="Windows Live" clId="Web-{9D453169-86CF-4CA4-BAE0-7E05A5B22F18}" dt="2022-06-28T09:23:47.456" v="95" actId="14100"/>
          <ac:spMkLst>
            <pc:docMk/>
            <pc:sldMk cId="2279843928" sldId="257"/>
            <ac:spMk id="8" creationId="{0B6CFCD4-516A-E722-79D3-3C8CCC23E0DE}"/>
          </ac:spMkLst>
        </pc:spChg>
        <pc:picChg chg="add mod">
          <ac:chgData name="Davide Bonifacio" userId="c4a8ace6b9010bed" providerId="Windows Live" clId="Web-{9D453169-86CF-4CA4-BAE0-7E05A5B22F18}" dt="2022-06-28T09:23:09.518" v="67" actId="1076"/>
          <ac:picMkLst>
            <pc:docMk/>
            <pc:sldMk cId="2279843928" sldId="257"/>
            <ac:picMk id="6" creationId="{DAA32F7B-E03E-F690-EFA8-0B0FDB80FA8F}"/>
          </ac:picMkLst>
        </pc:picChg>
      </pc:sldChg>
      <pc:sldChg chg="addSp delSp modSp add ord replId">
        <pc:chgData name="Davide Bonifacio" userId="c4a8ace6b9010bed" providerId="Windows Live" clId="Web-{9D453169-86CF-4CA4-BAE0-7E05A5B22F18}" dt="2022-06-28T09:32:11.434" v="259" actId="20577"/>
        <pc:sldMkLst>
          <pc:docMk/>
          <pc:sldMk cId="2899603321" sldId="258"/>
        </pc:sldMkLst>
        <pc:spChg chg="del">
          <ac:chgData name="Davide Bonifacio" userId="c4a8ace6b9010bed" providerId="Windows Live" clId="Web-{9D453169-86CF-4CA4-BAE0-7E05A5B22F18}" dt="2022-06-28T09:24:50.364" v="100"/>
          <ac:spMkLst>
            <pc:docMk/>
            <pc:sldMk cId="2899603321" sldId="258"/>
            <ac:spMk id="2" creationId="{22B747AF-A42E-58AC-4516-751F76871B78}"/>
          </ac:spMkLst>
        </pc:spChg>
        <pc:spChg chg="add del mod">
          <ac:chgData name="Davide Bonifacio" userId="c4a8ace6b9010bed" providerId="Windows Live" clId="Web-{9D453169-86CF-4CA4-BAE0-7E05A5B22F18}" dt="2022-06-28T09:26:53.069" v="171"/>
          <ac:spMkLst>
            <pc:docMk/>
            <pc:sldMk cId="2899603321" sldId="258"/>
            <ac:spMk id="4" creationId="{1EA646B6-E9F4-4B1A-3D39-2416962B0045}"/>
          </ac:spMkLst>
        </pc:spChg>
        <pc:spChg chg="add del mod">
          <ac:chgData name="Davide Bonifacio" userId="c4a8ace6b9010bed" providerId="Windows Live" clId="Web-{9D453169-86CF-4CA4-BAE0-7E05A5B22F18}" dt="2022-06-28T09:24:59.895" v="102"/>
          <ac:spMkLst>
            <pc:docMk/>
            <pc:sldMk cId="2899603321" sldId="258"/>
            <ac:spMk id="7" creationId="{C57AE794-1332-EA64-0E37-CE5F4B722FEB}"/>
          </ac:spMkLst>
        </pc:spChg>
        <pc:spChg chg="del">
          <ac:chgData name="Davide Bonifacio" userId="c4a8ace6b9010bed" providerId="Windows Live" clId="Web-{9D453169-86CF-4CA4-BAE0-7E05A5B22F18}" dt="2022-06-28T09:24:50.207" v="98"/>
          <ac:spMkLst>
            <pc:docMk/>
            <pc:sldMk cId="2899603321" sldId="258"/>
            <ac:spMk id="8" creationId="{0B6CFCD4-516A-E722-79D3-3C8CCC23E0DE}"/>
          </ac:spMkLst>
        </pc:spChg>
        <pc:spChg chg="add mod">
          <ac:chgData name="Davide Bonifacio" userId="c4a8ace6b9010bed" providerId="Windows Live" clId="Web-{9D453169-86CF-4CA4-BAE0-7E05A5B22F18}" dt="2022-06-28T09:27:46.898" v="185" actId="1076"/>
          <ac:spMkLst>
            <pc:docMk/>
            <pc:sldMk cId="2899603321" sldId="258"/>
            <ac:spMk id="9" creationId="{33A93B99-7984-0785-5E56-BE6002D980B1}"/>
          </ac:spMkLst>
        </pc:spChg>
        <pc:spChg chg="add mod">
          <ac:chgData name="Davide Bonifacio" userId="c4a8ace6b9010bed" providerId="Windows Live" clId="Web-{9D453169-86CF-4CA4-BAE0-7E05A5B22F18}" dt="2022-06-28T09:32:11.434" v="259" actId="20577"/>
          <ac:spMkLst>
            <pc:docMk/>
            <pc:sldMk cId="2899603321" sldId="258"/>
            <ac:spMk id="10" creationId="{612839C6-C4CD-18FB-BC44-D28B262CB81D}"/>
          </ac:spMkLst>
        </pc:spChg>
        <pc:spChg chg="add mod">
          <ac:chgData name="Davide Bonifacio" userId="c4a8ace6b9010bed" providerId="Windows Live" clId="Web-{9D453169-86CF-4CA4-BAE0-7E05A5B22F18}" dt="2022-06-28T09:29:19.822" v="212" actId="1076"/>
          <ac:spMkLst>
            <pc:docMk/>
            <pc:sldMk cId="2899603321" sldId="258"/>
            <ac:spMk id="11" creationId="{4CE405BE-4C0E-9ADB-81B0-C1BB222AB402}"/>
          </ac:spMkLst>
        </pc:spChg>
        <pc:spChg chg="add del">
          <ac:chgData name="Davide Bonifacio" userId="c4a8ace6b9010bed" providerId="Windows Live" clId="Web-{9D453169-86CF-4CA4-BAE0-7E05A5B22F18}" dt="2022-06-28T09:31:53.840" v="256"/>
          <ac:spMkLst>
            <pc:docMk/>
            <pc:sldMk cId="2899603321" sldId="258"/>
            <ac:spMk id="12" creationId="{2BDF20B9-76BA-96F7-B922-24385BC29507}"/>
          </ac:spMkLst>
        </pc:spChg>
        <pc:spChg chg="add mod">
          <ac:chgData name="Davide Bonifacio" userId="c4a8ace6b9010bed" providerId="Windows Live" clId="Web-{9D453169-86CF-4CA4-BAE0-7E05A5B22F18}" dt="2022-06-28T09:31:42.699" v="252" actId="20577"/>
          <ac:spMkLst>
            <pc:docMk/>
            <pc:sldMk cId="2899603321" sldId="258"/>
            <ac:spMk id="13" creationId="{F55BC760-75C2-5626-BBB3-A7DA662FC9ED}"/>
          </ac:spMkLst>
        </pc:spChg>
        <pc:spChg chg="add mod">
          <ac:chgData name="Davide Bonifacio" userId="c4a8ace6b9010bed" providerId="Windows Live" clId="Web-{9D453169-86CF-4CA4-BAE0-7E05A5B22F18}" dt="2022-06-28T09:30:01.604" v="227" actId="14100"/>
          <ac:spMkLst>
            <pc:docMk/>
            <pc:sldMk cId="2899603321" sldId="258"/>
            <ac:spMk id="14" creationId="{641E263C-78FE-297B-9819-CA12650AF798}"/>
          </ac:spMkLst>
        </pc:spChg>
        <pc:spChg chg="add mod">
          <ac:chgData name="Davide Bonifacio" userId="c4a8ace6b9010bed" providerId="Windows Live" clId="Web-{9D453169-86CF-4CA4-BAE0-7E05A5B22F18}" dt="2022-06-28T09:31:14.855" v="245" actId="20577"/>
          <ac:spMkLst>
            <pc:docMk/>
            <pc:sldMk cId="2899603321" sldId="258"/>
            <ac:spMk id="15" creationId="{2D5F86B0-38F1-B03F-0F06-B8DA12AC0DFB}"/>
          </ac:spMkLst>
        </pc:spChg>
        <pc:spChg chg="add mod">
          <ac:chgData name="Davide Bonifacio" userId="c4a8ace6b9010bed" providerId="Windows Live" clId="Web-{9D453169-86CF-4CA4-BAE0-7E05A5B22F18}" dt="2022-06-28T09:27:49.851" v="186" actId="1076"/>
          <ac:spMkLst>
            <pc:docMk/>
            <pc:sldMk cId="2899603321" sldId="258"/>
            <ac:spMk id="21" creationId="{BE7C7974-AEF7-319E-E37E-7199F5E80810}"/>
          </ac:spMkLst>
        </pc:spChg>
        <pc:spChg chg="add mod">
          <ac:chgData name="Davide Bonifacio" userId="c4a8ace6b9010bed" providerId="Windows Live" clId="Web-{9D453169-86CF-4CA4-BAE0-7E05A5B22F18}" dt="2022-06-28T09:30:47.011" v="234" actId="14100"/>
          <ac:spMkLst>
            <pc:docMk/>
            <pc:sldMk cId="2899603321" sldId="258"/>
            <ac:spMk id="22" creationId="{95DB8DDF-3B86-793F-AD9A-22FA9E507638}"/>
          </ac:spMkLst>
        </pc:spChg>
        <pc:spChg chg="add mod">
          <ac:chgData name="Davide Bonifacio" userId="c4a8ace6b9010bed" providerId="Windows Live" clId="Web-{9D453169-86CF-4CA4-BAE0-7E05A5B22F18}" dt="2022-06-28T09:28:49.852" v="203" actId="14100"/>
          <ac:spMkLst>
            <pc:docMk/>
            <pc:sldMk cId="2899603321" sldId="258"/>
            <ac:spMk id="24" creationId="{E0E5E87C-1C0F-C356-3E17-4150E0889C93}"/>
          </ac:spMkLst>
        </pc:spChg>
        <pc:spChg chg="add del mod">
          <ac:chgData name="Davide Bonifacio" userId="c4a8ace6b9010bed" providerId="Windows Live" clId="Web-{9D453169-86CF-4CA4-BAE0-7E05A5B22F18}" dt="2022-06-28T09:30:38.370" v="233"/>
          <ac:spMkLst>
            <pc:docMk/>
            <pc:sldMk cId="2899603321" sldId="258"/>
            <ac:spMk id="25" creationId="{3B581F32-170C-D035-45D3-6626E2944B5D}"/>
          </ac:spMkLst>
        </pc:spChg>
        <pc:picChg chg="del">
          <ac:chgData name="Davide Bonifacio" userId="c4a8ace6b9010bed" providerId="Windows Live" clId="Web-{9D453169-86CF-4CA4-BAE0-7E05A5B22F18}" dt="2022-06-28T09:24:50.207" v="99"/>
          <ac:picMkLst>
            <pc:docMk/>
            <pc:sldMk cId="2899603321" sldId="258"/>
            <ac:picMk id="6" creationId="{DAA32F7B-E03E-F690-EFA8-0B0FDB80FA8F}"/>
          </ac:picMkLst>
        </pc:picChg>
        <pc:cxnChg chg="add mod">
          <ac:chgData name="Davide Bonifacio" userId="c4a8ace6b9010bed" providerId="Windows Live" clId="Web-{9D453169-86CF-4CA4-BAE0-7E05A5B22F18}" dt="2022-06-28T09:31:50.059" v="254" actId="14100"/>
          <ac:cxnSpMkLst>
            <pc:docMk/>
            <pc:sldMk cId="2899603321" sldId="258"/>
            <ac:cxnSpMk id="16" creationId="{5D571BDF-6EE3-8E32-2CDE-FA94D380B8C4}"/>
          </ac:cxnSpMkLst>
        </pc:cxnChg>
        <pc:cxnChg chg="add del">
          <ac:chgData name="Davide Bonifacio" userId="c4a8ace6b9010bed" providerId="Windows Live" clId="Web-{9D453169-86CF-4CA4-BAE0-7E05A5B22F18}" dt="2022-06-28T09:31:52.090" v="255"/>
          <ac:cxnSpMkLst>
            <pc:docMk/>
            <pc:sldMk cId="2899603321" sldId="258"/>
            <ac:cxnSpMk id="17" creationId="{9EA90BC0-01F7-9AD7-B1D7-9D6EAB46A982}"/>
          </ac:cxnSpMkLst>
        </pc:cxnChg>
        <pc:cxnChg chg="add mod">
          <ac:chgData name="Davide Bonifacio" userId="c4a8ace6b9010bed" providerId="Windows Live" clId="Web-{9D453169-86CF-4CA4-BAE0-7E05A5B22F18}" dt="2022-06-28T09:30:50.776" v="235" actId="14100"/>
          <ac:cxnSpMkLst>
            <pc:docMk/>
            <pc:sldMk cId="2899603321" sldId="258"/>
            <ac:cxnSpMk id="18" creationId="{3179788A-C377-3F63-3EED-4DCE267D1FC2}"/>
          </ac:cxnSpMkLst>
        </pc:cxnChg>
        <pc:cxnChg chg="add mod">
          <ac:chgData name="Davide Bonifacio" userId="c4a8ace6b9010bed" providerId="Windows Live" clId="Web-{9D453169-86CF-4CA4-BAE0-7E05A5B22F18}" dt="2022-06-28T09:30:08.572" v="228" actId="14100"/>
          <ac:cxnSpMkLst>
            <pc:docMk/>
            <pc:sldMk cId="2899603321" sldId="258"/>
            <ac:cxnSpMk id="19" creationId="{894C8E59-8FCE-E86F-1AEA-89DE43DC2EA7}"/>
          </ac:cxnSpMkLst>
        </pc:cxnChg>
        <pc:cxnChg chg="add mod">
          <ac:chgData name="Davide Bonifacio" userId="c4a8ace6b9010bed" providerId="Windows Live" clId="Web-{9D453169-86CF-4CA4-BAE0-7E05A5B22F18}" dt="2022-06-28T09:29:24.619" v="214" actId="14100"/>
          <ac:cxnSpMkLst>
            <pc:docMk/>
            <pc:sldMk cId="2899603321" sldId="258"/>
            <ac:cxnSpMk id="20" creationId="{5C7A0360-4E16-8413-333F-F1A7E4EAD7B7}"/>
          </ac:cxnSpMkLst>
        </pc:cxnChg>
        <pc:cxnChg chg="add mod">
          <ac:chgData name="Davide Bonifacio" userId="c4a8ace6b9010bed" providerId="Windows Live" clId="Web-{9D453169-86CF-4CA4-BAE0-7E05A5B22F18}" dt="2022-06-28T09:28:04.289" v="188" actId="14100"/>
          <ac:cxnSpMkLst>
            <pc:docMk/>
            <pc:sldMk cId="2899603321" sldId="258"/>
            <ac:cxnSpMk id="23" creationId="{15899A03-718A-B5EC-E59F-0C42565E0587}"/>
          </ac:cxnSpMkLst>
        </pc:cxnChg>
        <pc:cxnChg chg="add del mod">
          <ac:chgData name="Davide Bonifacio" userId="c4a8ace6b9010bed" providerId="Windows Live" clId="Web-{9D453169-86CF-4CA4-BAE0-7E05A5B22F18}" dt="2022-06-28T09:30:37.292" v="232"/>
          <ac:cxnSpMkLst>
            <pc:docMk/>
            <pc:sldMk cId="2899603321" sldId="258"/>
            <ac:cxnSpMk id="26" creationId="{02E76138-544C-6068-FC84-1C742D849BE4}"/>
          </ac:cxnSpMkLst>
        </pc:cxnChg>
      </pc:sldChg>
    </pc:docChg>
  </pc:docChgLst>
  <pc:docChgLst>
    <pc:chgData name="Davide Bonifacio" userId="c4a8ace6b9010bed" providerId="LiveId" clId="{40750353-0D5F-41F9-99C6-D71390EA97F9}"/>
    <pc:docChg chg="modSld">
      <pc:chgData name="Davide Bonifacio" userId="c4a8ace6b9010bed" providerId="LiveId" clId="{40750353-0D5F-41F9-99C6-D71390EA97F9}" dt="2022-07-24T09:04:08.183" v="55" actId="20577"/>
      <pc:docMkLst>
        <pc:docMk/>
      </pc:docMkLst>
    </pc:docChg>
  </pc:docChgLst>
  <pc:docChgLst>
    <pc:chgData name="Davide Bonifacio" userId="c4a8ace6b9010bed" providerId="LiveId" clId="{A2B23FA5-C1E7-44F9-912C-BBDB889421BA}"/>
    <pc:docChg chg="modSld">
      <pc:chgData name="Davide Bonifacio" userId="c4a8ace6b9010bed" providerId="LiveId" clId="{A2B23FA5-C1E7-44F9-912C-BBDB889421BA}" dt="2022-09-14T15:54:44.893" v="43" actId="20577"/>
      <pc:docMkLst>
        <pc:docMk/>
      </pc:docMkLst>
      <pc:sldChg chg="modSp mod">
        <pc:chgData name="Davide Bonifacio" userId="c4a8ace6b9010bed" providerId="LiveId" clId="{A2B23FA5-C1E7-44F9-912C-BBDB889421BA}" dt="2022-09-14T15:54:44.893" v="43" actId="20577"/>
        <pc:sldMkLst>
          <pc:docMk/>
          <pc:sldMk cId="240457493" sldId="256"/>
        </pc:sldMkLst>
        <pc:spChg chg="mod">
          <ac:chgData name="Davide Bonifacio" userId="c4a8ace6b9010bed" providerId="LiveId" clId="{A2B23FA5-C1E7-44F9-912C-BBDB889421BA}" dt="2022-09-14T15:54:21.329" v="1" actId="20577"/>
          <ac:spMkLst>
            <pc:docMk/>
            <pc:sldMk cId="240457493" sldId="256"/>
            <ac:spMk id="2" creationId="{22B747AF-A42E-58AC-4516-751F76871B78}"/>
          </ac:spMkLst>
        </pc:spChg>
        <pc:spChg chg="mod">
          <ac:chgData name="Davide Bonifacio" userId="c4a8ace6b9010bed" providerId="LiveId" clId="{A2B23FA5-C1E7-44F9-912C-BBDB889421BA}" dt="2022-09-14T15:54:44.893" v="43" actId="20577"/>
          <ac:spMkLst>
            <pc:docMk/>
            <pc:sldMk cId="240457493" sldId="256"/>
            <ac:spMk id="3" creationId="{5C315311-253E-1DDD-A27A-2C81700A2549}"/>
          </ac:spMkLst>
        </pc:spChg>
      </pc:sldChg>
    </pc:docChg>
  </pc:docChgLst>
  <pc:docChgLst>
    <pc:chgData name="Davide Bonifacio" userId="c4a8ace6b9010bed" providerId="LiveId" clId="{C87EC582-5C54-4010-8192-3A86EAE6ECDA}"/>
    <pc:docChg chg="undo custSel delSld modSld">
      <pc:chgData name="Davide Bonifacio" userId="c4a8ace6b9010bed" providerId="LiveId" clId="{C87EC582-5C54-4010-8192-3A86EAE6ECDA}" dt="2022-06-18T13:07:29.197" v="428" actId="368"/>
      <pc:docMkLst>
        <pc:docMk/>
      </pc:docMkLst>
      <pc:sldChg chg="modSp mod">
        <pc:chgData name="Davide Bonifacio" userId="c4a8ace6b9010bed" providerId="LiveId" clId="{C87EC582-5C54-4010-8192-3A86EAE6ECDA}" dt="2022-06-18T13:07:29.197" v="428" actId="368"/>
        <pc:sldMkLst>
          <pc:docMk/>
          <pc:sldMk cId="240457493" sldId="256"/>
        </pc:sldMkLst>
        <pc:spChg chg="mod">
          <ac:chgData name="Davide Bonifacio" userId="c4a8ace6b9010bed" providerId="LiveId" clId="{C87EC582-5C54-4010-8192-3A86EAE6ECDA}" dt="2022-06-18T11:05:44.733" v="260" actId="20577"/>
          <ac:spMkLst>
            <pc:docMk/>
            <pc:sldMk cId="240457493" sldId="256"/>
            <ac:spMk id="2" creationId="{22B747AF-A42E-58AC-4516-751F76871B78}"/>
          </ac:spMkLst>
        </pc:spChg>
        <pc:spChg chg="mod">
          <ac:chgData name="Davide Bonifacio" userId="c4a8ace6b9010bed" providerId="LiveId" clId="{C87EC582-5C54-4010-8192-3A86EAE6ECDA}" dt="2022-06-18T13:07:29.197" v="428" actId="368"/>
          <ac:spMkLst>
            <pc:docMk/>
            <pc:sldMk cId="240457493" sldId="256"/>
            <ac:spMk id="3" creationId="{5C315311-253E-1DDD-A27A-2C81700A2549}"/>
          </ac:spMkLst>
        </pc:spChg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1688701491" sldId="257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2758551183" sldId="258"/>
        </pc:sldMkLst>
      </pc:sldChg>
      <pc:sldChg chg="del">
        <pc:chgData name="Davide Bonifacio" userId="c4a8ace6b9010bed" providerId="LiveId" clId="{C87EC582-5C54-4010-8192-3A86EAE6ECDA}" dt="2022-06-18T11:05:41.866" v="259" actId="47"/>
        <pc:sldMkLst>
          <pc:docMk/>
          <pc:sldMk cId="3714103877" sldId="258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1343313788" sldId="259"/>
        </pc:sldMkLst>
      </pc:sldChg>
      <pc:sldChg chg="del">
        <pc:chgData name="Davide Bonifacio" userId="c4a8ace6b9010bed" providerId="LiveId" clId="{C87EC582-5C54-4010-8192-3A86EAE6ECDA}" dt="2022-06-18T11:05:41.866" v="259" actId="47"/>
        <pc:sldMkLst>
          <pc:docMk/>
          <pc:sldMk cId="2482758636" sldId="259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3728267000" sldId="261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3879464071" sldId="262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3170003974" sldId="263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2819099053" sldId="264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4095358603" sldId="265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4084434666" sldId="266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1230511642" sldId="267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1662569958" sldId="268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2215340440" sldId="269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2966056634" sldId="270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2047092596" sldId="271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2754708477" sldId="272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397067019" sldId="273"/>
        </pc:sldMkLst>
      </pc:sldChg>
      <pc:sldChg chg="del">
        <pc:chgData name="Davide Bonifacio" userId="c4a8ace6b9010bed" providerId="LiveId" clId="{C87EC582-5C54-4010-8192-3A86EAE6ECDA}" dt="2022-06-15T07:44:01.867" v="258" actId="47"/>
        <pc:sldMkLst>
          <pc:docMk/>
          <pc:sldMk cId="1410699629" sldId="274"/>
        </pc:sldMkLst>
      </pc:sldChg>
    </pc:docChg>
  </pc:docChgLst>
  <pc:docChgLst>
    <pc:chgData name="Davide Bonifacio" userId="c4a8ace6b9010bed" providerId="LiveId" clId="{621E595E-D159-407C-B9B0-D0A723491AE0}"/>
    <pc:docChg chg="custSel addSld delSld modSld sldOrd">
      <pc:chgData name="Davide Bonifacio" userId="c4a8ace6b9010bed" providerId="LiveId" clId="{621E595E-D159-407C-B9B0-D0A723491AE0}" dt="2024-10-02T19:54:04.271" v="356" actId="47"/>
      <pc:docMkLst>
        <pc:docMk/>
      </pc:docMkLst>
      <pc:sldChg chg="modSp mod">
        <pc:chgData name="Davide Bonifacio" userId="c4a8ace6b9010bed" providerId="LiveId" clId="{621E595E-D159-407C-B9B0-D0A723491AE0}" dt="2024-10-02T19:52:07.399" v="337" actId="113"/>
        <pc:sldMkLst>
          <pc:docMk/>
          <pc:sldMk cId="2343782619" sldId="294"/>
        </pc:sldMkLst>
        <pc:spChg chg="mod">
          <ac:chgData name="Davide Bonifacio" userId="c4a8ace6b9010bed" providerId="LiveId" clId="{621E595E-D159-407C-B9B0-D0A723491AE0}" dt="2024-10-02T19:52:07.399" v="337" actId="113"/>
          <ac:spMkLst>
            <pc:docMk/>
            <pc:sldMk cId="2343782619" sldId="294"/>
            <ac:spMk id="3" creationId="{78735DB8-5814-0B18-8050-9402DA060FF1}"/>
          </ac:spMkLst>
        </pc:spChg>
      </pc:sldChg>
      <pc:sldChg chg="modSp mod">
        <pc:chgData name="Davide Bonifacio" userId="c4a8ace6b9010bed" providerId="LiveId" clId="{621E595E-D159-407C-B9B0-D0A723491AE0}" dt="2024-10-02T19:50:56.776" v="312" actId="20577"/>
        <pc:sldMkLst>
          <pc:docMk/>
          <pc:sldMk cId="2145139812" sldId="295"/>
        </pc:sldMkLst>
        <pc:spChg chg="mod">
          <ac:chgData name="Davide Bonifacio" userId="c4a8ace6b9010bed" providerId="LiveId" clId="{621E595E-D159-407C-B9B0-D0A723491AE0}" dt="2024-10-02T19:50:56.776" v="312" actId="20577"/>
          <ac:spMkLst>
            <pc:docMk/>
            <pc:sldMk cId="2145139812" sldId="295"/>
            <ac:spMk id="2" creationId="{E1DA180E-886B-81AF-558F-4F87030CD9B7}"/>
          </ac:spMkLst>
        </pc:spChg>
      </pc:sldChg>
      <pc:sldChg chg="modSp mod">
        <pc:chgData name="Davide Bonifacio" userId="c4a8ace6b9010bed" providerId="LiveId" clId="{621E595E-D159-407C-B9B0-D0A723491AE0}" dt="2024-10-02T17:20:23.848" v="159" actId="113"/>
        <pc:sldMkLst>
          <pc:docMk/>
          <pc:sldMk cId="3897802973" sldId="296"/>
        </pc:sldMkLst>
        <pc:spChg chg="mod">
          <ac:chgData name="Davide Bonifacio" userId="c4a8ace6b9010bed" providerId="LiveId" clId="{621E595E-D159-407C-B9B0-D0A723491AE0}" dt="2024-10-02T17:20:23.848" v="159" actId="113"/>
          <ac:spMkLst>
            <pc:docMk/>
            <pc:sldMk cId="3897802973" sldId="296"/>
            <ac:spMk id="3" creationId="{82D1A052-FC41-2A60-ABDE-FB23D5A871F3}"/>
          </ac:spMkLst>
        </pc:spChg>
      </pc:sldChg>
      <pc:sldChg chg="modSp mod">
        <pc:chgData name="Davide Bonifacio" userId="c4a8ace6b9010bed" providerId="LiveId" clId="{621E595E-D159-407C-B9B0-D0A723491AE0}" dt="2024-10-02T19:52:42.446" v="342" actId="113"/>
        <pc:sldMkLst>
          <pc:docMk/>
          <pc:sldMk cId="4259894604" sldId="298"/>
        </pc:sldMkLst>
        <pc:spChg chg="mod">
          <ac:chgData name="Davide Bonifacio" userId="c4a8ace6b9010bed" providerId="LiveId" clId="{621E595E-D159-407C-B9B0-D0A723491AE0}" dt="2024-10-02T19:52:42.446" v="342" actId="113"/>
          <ac:spMkLst>
            <pc:docMk/>
            <pc:sldMk cId="4259894604" sldId="298"/>
            <ac:spMk id="3" creationId="{80794226-66C6-4166-C8D5-83F45EDE5244}"/>
          </ac:spMkLst>
        </pc:spChg>
      </pc:sldChg>
      <pc:sldChg chg="modSp mod">
        <pc:chgData name="Davide Bonifacio" userId="c4a8ace6b9010bed" providerId="LiveId" clId="{621E595E-D159-407C-B9B0-D0A723491AE0}" dt="2024-10-02T19:53:00.138" v="345" actId="255"/>
        <pc:sldMkLst>
          <pc:docMk/>
          <pc:sldMk cId="2275187606" sldId="299"/>
        </pc:sldMkLst>
        <pc:spChg chg="mod">
          <ac:chgData name="Davide Bonifacio" userId="c4a8ace6b9010bed" providerId="LiveId" clId="{621E595E-D159-407C-B9B0-D0A723491AE0}" dt="2024-10-02T17:20:56.538" v="182" actId="27636"/>
          <ac:spMkLst>
            <pc:docMk/>
            <pc:sldMk cId="2275187606" sldId="299"/>
            <ac:spMk id="2" creationId="{0079350F-C8B6-3D69-4A65-00B992D8D03A}"/>
          </ac:spMkLst>
        </pc:spChg>
        <pc:spChg chg="mod">
          <ac:chgData name="Davide Bonifacio" userId="c4a8ace6b9010bed" providerId="LiveId" clId="{621E595E-D159-407C-B9B0-D0A723491AE0}" dt="2024-10-02T19:53:00.138" v="345" actId="255"/>
          <ac:spMkLst>
            <pc:docMk/>
            <pc:sldMk cId="2275187606" sldId="299"/>
            <ac:spMk id="3" creationId="{DDCC808A-8879-903A-3AF3-B16DD751CEE9}"/>
          </ac:spMkLst>
        </pc:spChg>
      </pc:sldChg>
      <pc:sldChg chg="modSp mod">
        <pc:chgData name="Davide Bonifacio" userId="c4a8ace6b9010bed" providerId="LiveId" clId="{621E595E-D159-407C-B9B0-D0A723491AE0}" dt="2024-10-02T19:53:21.640" v="349" actId="113"/>
        <pc:sldMkLst>
          <pc:docMk/>
          <pc:sldMk cId="3042035876" sldId="300"/>
        </pc:sldMkLst>
        <pc:spChg chg="mod">
          <ac:chgData name="Davide Bonifacio" userId="c4a8ace6b9010bed" providerId="LiveId" clId="{621E595E-D159-407C-B9B0-D0A723491AE0}" dt="2024-10-02T19:53:21.640" v="349" actId="113"/>
          <ac:spMkLst>
            <pc:docMk/>
            <pc:sldMk cId="3042035876" sldId="300"/>
            <ac:spMk id="3" creationId="{A7CB2D22-CA24-D31D-16EE-88529CE7D322}"/>
          </ac:spMkLst>
        </pc:spChg>
      </pc:sldChg>
      <pc:sldChg chg="del">
        <pc:chgData name="Davide Bonifacio" userId="c4a8ace6b9010bed" providerId="LiveId" clId="{621E595E-D159-407C-B9B0-D0A723491AE0}" dt="2024-10-02T19:54:04.271" v="356" actId="47"/>
        <pc:sldMkLst>
          <pc:docMk/>
          <pc:sldMk cId="1607173426" sldId="307"/>
        </pc:sldMkLst>
      </pc:sldChg>
      <pc:sldChg chg="modSp mod">
        <pc:chgData name="Davide Bonifacio" userId="c4a8ace6b9010bed" providerId="LiveId" clId="{621E595E-D159-407C-B9B0-D0A723491AE0}" dt="2024-10-02T19:51:34.153" v="336" actId="20577"/>
        <pc:sldMkLst>
          <pc:docMk/>
          <pc:sldMk cId="229281006" sldId="309"/>
        </pc:sldMkLst>
        <pc:spChg chg="mod">
          <ac:chgData name="Davide Bonifacio" userId="c4a8ace6b9010bed" providerId="LiveId" clId="{621E595E-D159-407C-B9B0-D0A723491AE0}" dt="2024-10-02T19:51:34.153" v="336" actId="20577"/>
          <ac:spMkLst>
            <pc:docMk/>
            <pc:sldMk cId="229281006" sldId="309"/>
            <ac:spMk id="3" creationId="{986BC772-3258-0942-8DE8-9DC380DD16F4}"/>
          </ac:spMkLst>
        </pc:spChg>
      </pc:sldChg>
      <pc:sldChg chg="addSp delSp modSp add mod ord">
        <pc:chgData name="Davide Bonifacio" userId="c4a8ace6b9010bed" providerId="LiveId" clId="{621E595E-D159-407C-B9B0-D0A723491AE0}" dt="2024-10-02T19:54:02.567" v="355"/>
        <pc:sldMkLst>
          <pc:docMk/>
          <pc:sldMk cId="1863476025" sldId="311"/>
        </pc:sldMkLst>
        <pc:spChg chg="mod">
          <ac:chgData name="Davide Bonifacio" userId="c4a8ace6b9010bed" providerId="LiveId" clId="{621E595E-D159-407C-B9B0-D0A723491AE0}" dt="2024-10-02T19:53:50.771" v="352"/>
          <ac:spMkLst>
            <pc:docMk/>
            <pc:sldMk cId="1863476025" sldId="311"/>
            <ac:spMk id="4" creationId="{0266FAE8-068C-7CB9-955A-28F2B99B0788}"/>
          </ac:spMkLst>
        </pc:spChg>
        <pc:spChg chg="mod">
          <ac:chgData name="Davide Bonifacio" userId="c4a8ace6b9010bed" providerId="LiveId" clId="{621E595E-D159-407C-B9B0-D0A723491AE0}" dt="2024-10-02T19:53:50.771" v="352"/>
          <ac:spMkLst>
            <pc:docMk/>
            <pc:sldMk cId="1863476025" sldId="311"/>
            <ac:spMk id="5" creationId="{BB51F24F-5C33-0842-C135-BD16D83A5828}"/>
          </ac:spMkLst>
        </pc:spChg>
        <pc:spChg chg="mod">
          <ac:chgData name="Davide Bonifacio" userId="c4a8ace6b9010bed" providerId="LiveId" clId="{621E595E-D159-407C-B9B0-D0A723491AE0}" dt="2024-10-02T19:53:50.771" v="352"/>
          <ac:spMkLst>
            <pc:docMk/>
            <pc:sldMk cId="1863476025" sldId="311"/>
            <ac:spMk id="6" creationId="{FB465225-A98D-A66E-864E-CA65081CFAD3}"/>
          </ac:spMkLst>
        </pc:spChg>
        <pc:spChg chg="mod">
          <ac:chgData name="Davide Bonifacio" userId="c4a8ace6b9010bed" providerId="LiveId" clId="{621E595E-D159-407C-B9B0-D0A723491AE0}" dt="2024-10-02T19:53:50.771" v="352"/>
          <ac:spMkLst>
            <pc:docMk/>
            <pc:sldMk cId="1863476025" sldId="311"/>
            <ac:spMk id="7" creationId="{6E626C52-3A88-FC23-4091-D016F3469E5D}"/>
          </ac:spMkLst>
        </pc:spChg>
        <pc:spChg chg="del">
          <ac:chgData name="Davide Bonifacio" userId="c4a8ace6b9010bed" providerId="LiveId" clId="{621E595E-D159-407C-B9B0-D0A723491AE0}" dt="2024-10-02T19:53:50.505" v="351" actId="478"/>
          <ac:spMkLst>
            <pc:docMk/>
            <pc:sldMk cId="1863476025" sldId="311"/>
            <ac:spMk id="17" creationId="{CC912747-A83F-80D2-4BF8-74A2300E44CB}"/>
          </ac:spMkLst>
        </pc:spChg>
        <pc:spChg chg="del">
          <ac:chgData name="Davide Bonifacio" userId="c4a8ace6b9010bed" providerId="LiveId" clId="{621E595E-D159-407C-B9B0-D0A723491AE0}" dt="2024-10-02T19:53:50.505" v="351" actId="478"/>
          <ac:spMkLst>
            <pc:docMk/>
            <pc:sldMk cId="1863476025" sldId="311"/>
            <ac:spMk id="18" creationId="{78620206-4DC5-82D3-D32F-442A24F20298}"/>
          </ac:spMkLst>
        </pc:spChg>
        <pc:spChg chg="del">
          <ac:chgData name="Davide Bonifacio" userId="c4a8ace6b9010bed" providerId="LiveId" clId="{621E595E-D159-407C-B9B0-D0A723491AE0}" dt="2024-10-02T19:53:50.505" v="351" actId="478"/>
          <ac:spMkLst>
            <pc:docMk/>
            <pc:sldMk cId="1863476025" sldId="311"/>
            <ac:spMk id="19" creationId="{59EBC10B-B9D4-9B29-2652-4FF7927D54B9}"/>
          </ac:spMkLst>
        </pc:spChg>
        <pc:spChg chg="del">
          <ac:chgData name="Davide Bonifacio" userId="c4a8ace6b9010bed" providerId="LiveId" clId="{621E595E-D159-407C-B9B0-D0A723491AE0}" dt="2024-10-02T19:53:50.505" v="351" actId="478"/>
          <ac:spMkLst>
            <pc:docMk/>
            <pc:sldMk cId="1863476025" sldId="311"/>
            <ac:spMk id="20" creationId="{0749FDD8-B1F7-6FCC-5C1B-E3B723939A60}"/>
          </ac:spMkLst>
        </pc:spChg>
        <pc:spChg chg="mod">
          <ac:chgData name="Davide Bonifacio" userId="c4a8ace6b9010bed" providerId="LiveId" clId="{621E595E-D159-407C-B9B0-D0A723491AE0}" dt="2024-10-02T19:53:50.771" v="352"/>
          <ac:spMkLst>
            <pc:docMk/>
            <pc:sldMk cId="1863476025" sldId="311"/>
            <ac:spMk id="21" creationId="{8EEBC9D3-DC46-EA5C-7673-F26D73B5CE28}"/>
          </ac:spMkLst>
        </pc:spChg>
        <pc:spChg chg="add mod">
          <ac:chgData name="Davide Bonifacio" userId="c4a8ace6b9010bed" providerId="LiveId" clId="{621E595E-D159-407C-B9B0-D0A723491AE0}" dt="2024-10-02T19:53:58.443" v="353" actId="1076"/>
          <ac:spMkLst>
            <pc:docMk/>
            <pc:sldMk cId="1863476025" sldId="311"/>
            <ac:spMk id="26" creationId="{7B78AE22-8165-D648-C444-203B0895CDAD}"/>
          </ac:spMkLst>
        </pc:spChg>
        <pc:spChg chg="add mod">
          <ac:chgData name="Davide Bonifacio" userId="c4a8ace6b9010bed" providerId="LiveId" clId="{621E595E-D159-407C-B9B0-D0A723491AE0}" dt="2024-10-02T19:53:58.443" v="353" actId="1076"/>
          <ac:spMkLst>
            <pc:docMk/>
            <pc:sldMk cId="1863476025" sldId="311"/>
            <ac:spMk id="27" creationId="{4BAB8C7B-72A1-FBD9-3B7F-F135F4037294}"/>
          </ac:spMkLst>
        </pc:spChg>
        <pc:spChg chg="add mod">
          <ac:chgData name="Davide Bonifacio" userId="c4a8ace6b9010bed" providerId="LiveId" clId="{621E595E-D159-407C-B9B0-D0A723491AE0}" dt="2024-10-02T19:53:58.443" v="353" actId="1076"/>
          <ac:spMkLst>
            <pc:docMk/>
            <pc:sldMk cId="1863476025" sldId="311"/>
            <ac:spMk id="28" creationId="{A5EB2F6F-5894-1043-003C-90FD9BE7A0AF}"/>
          </ac:spMkLst>
        </pc:spChg>
        <pc:spChg chg="add mod">
          <ac:chgData name="Davide Bonifacio" userId="c4a8ace6b9010bed" providerId="LiveId" clId="{621E595E-D159-407C-B9B0-D0A723491AE0}" dt="2024-10-02T19:53:58.443" v="353" actId="1076"/>
          <ac:spMkLst>
            <pc:docMk/>
            <pc:sldMk cId="1863476025" sldId="311"/>
            <ac:spMk id="29" creationId="{FDAC351E-E6BB-3F7F-89AC-DAD2CA7F0031}"/>
          </ac:spMkLst>
        </pc:spChg>
        <pc:spChg chg="add mod">
          <ac:chgData name="Davide Bonifacio" userId="c4a8ace6b9010bed" providerId="LiveId" clId="{621E595E-D159-407C-B9B0-D0A723491AE0}" dt="2024-10-02T19:53:58.443" v="353" actId="1076"/>
          <ac:spMkLst>
            <pc:docMk/>
            <pc:sldMk cId="1863476025" sldId="311"/>
            <ac:spMk id="30" creationId="{58BF94A5-B1DD-3FC9-A935-87BD46693997}"/>
          </ac:spMkLst>
        </pc:spChg>
        <pc:spChg chg="add mod">
          <ac:chgData name="Davide Bonifacio" userId="c4a8ace6b9010bed" providerId="LiveId" clId="{621E595E-D159-407C-B9B0-D0A723491AE0}" dt="2024-10-02T19:53:58.443" v="353" actId="1076"/>
          <ac:spMkLst>
            <pc:docMk/>
            <pc:sldMk cId="1863476025" sldId="311"/>
            <ac:spMk id="31" creationId="{B137F5E8-B275-AC38-3F10-8CC288B10D1B}"/>
          </ac:spMkLst>
        </pc:spChg>
        <pc:spChg chg="add mod">
          <ac:chgData name="Davide Bonifacio" userId="c4a8ace6b9010bed" providerId="LiveId" clId="{621E595E-D159-407C-B9B0-D0A723491AE0}" dt="2024-10-02T19:53:58.443" v="353" actId="1076"/>
          <ac:spMkLst>
            <pc:docMk/>
            <pc:sldMk cId="1863476025" sldId="311"/>
            <ac:spMk id="32" creationId="{09E8EFFC-4728-A297-9B81-DC22D92A90D8}"/>
          </ac:spMkLst>
        </pc:spChg>
        <pc:spChg chg="add mod">
          <ac:chgData name="Davide Bonifacio" userId="c4a8ace6b9010bed" providerId="LiveId" clId="{621E595E-D159-407C-B9B0-D0A723491AE0}" dt="2024-10-02T19:53:58.443" v="353" actId="1076"/>
          <ac:spMkLst>
            <pc:docMk/>
            <pc:sldMk cId="1863476025" sldId="311"/>
            <ac:spMk id="33" creationId="{24E7AB91-2782-3B77-45FD-0240DE21AF56}"/>
          </ac:spMkLst>
        </pc:spChg>
        <pc:spChg chg="add mod">
          <ac:chgData name="Davide Bonifacio" userId="c4a8ace6b9010bed" providerId="LiveId" clId="{621E595E-D159-407C-B9B0-D0A723491AE0}" dt="2024-10-02T19:53:58.443" v="353" actId="1076"/>
          <ac:spMkLst>
            <pc:docMk/>
            <pc:sldMk cId="1863476025" sldId="311"/>
            <ac:spMk id="34" creationId="{A3224815-5ED2-EBA2-DE36-73E21782D70E}"/>
          </ac:spMkLst>
        </pc:spChg>
        <pc:spChg chg="add mod">
          <ac:chgData name="Davide Bonifacio" userId="c4a8ace6b9010bed" providerId="LiveId" clId="{621E595E-D159-407C-B9B0-D0A723491AE0}" dt="2024-10-02T19:53:58.443" v="353" actId="1076"/>
          <ac:spMkLst>
            <pc:docMk/>
            <pc:sldMk cId="1863476025" sldId="311"/>
            <ac:spMk id="35" creationId="{6F1E5463-7DC2-BB92-4A82-E42F62BCEDCD}"/>
          </ac:spMkLst>
        </pc:spChg>
        <pc:spChg chg="add mod">
          <ac:chgData name="Davide Bonifacio" userId="c4a8ace6b9010bed" providerId="LiveId" clId="{621E595E-D159-407C-B9B0-D0A723491AE0}" dt="2024-10-02T19:53:58.443" v="353" actId="1076"/>
          <ac:spMkLst>
            <pc:docMk/>
            <pc:sldMk cId="1863476025" sldId="311"/>
            <ac:spMk id="36" creationId="{B40E943C-69EC-A008-CA6F-FE1BCED2A56D}"/>
          </ac:spMkLst>
        </pc:spChg>
        <pc:spChg chg="add mod">
          <ac:chgData name="Davide Bonifacio" userId="c4a8ace6b9010bed" providerId="LiveId" clId="{621E595E-D159-407C-B9B0-D0A723491AE0}" dt="2024-10-02T19:53:58.443" v="353" actId="1076"/>
          <ac:spMkLst>
            <pc:docMk/>
            <pc:sldMk cId="1863476025" sldId="311"/>
            <ac:spMk id="37" creationId="{B8C11145-A2FC-B269-53B7-AEDC1CEEAA1F}"/>
          </ac:spMkLst>
        </pc:spChg>
        <pc:grpChg chg="add mod">
          <ac:chgData name="Davide Bonifacio" userId="c4a8ace6b9010bed" providerId="LiveId" clId="{621E595E-D159-407C-B9B0-D0A723491AE0}" dt="2024-10-02T19:53:58.443" v="353" actId="1076"/>
          <ac:grpSpMkLst>
            <pc:docMk/>
            <pc:sldMk cId="1863476025" sldId="311"/>
            <ac:grpSpMk id="2" creationId="{EBF5FF3F-D65D-53B1-0DA3-F1A167A619FC}"/>
          </ac:grpSpMkLst>
        </pc:grpChg>
        <pc:grpChg chg="del">
          <ac:chgData name="Davide Bonifacio" userId="c4a8ace6b9010bed" providerId="LiveId" clId="{621E595E-D159-407C-B9B0-D0A723491AE0}" dt="2024-10-02T19:53:50.505" v="351" actId="478"/>
          <ac:grpSpMkLst>
            <pc:docMk/>
            <pc:sldMk cId="1863476025" sldId="311"/>
            <ac:grpSpMk id="8" creationId="{42C5003B-6B2E-2D46-537D-38DDF9D34E3F}"/>
          </ac:grpSpMkLst>
        </pc:grpChg>
        <pc:cxnChg chg="mod">
          <ac:chgData name="Davide Bonifacio" userId="c4a8ace6b9010bed" providerId="LiveId" clId="{621E595E-D159-407C-B9B0-D0A723491AE0}" dt="2024-10-02T19:53:50.771" v="352"/>
          <ac:cxnSpMkLst>
            <pc:docMk/>
            <pc:sldMk cId="1863476025" sldId="311"/>
            <ac:cxnSpMk id="3" creationId="{05906C16-A4F2-BA4C-85CD-4F15FB869A17}"/>
          </ac:cxnSpMkLst>
        </pc:cxnChg>
        <pc:cxnChg chg="mod">
          <ac:chgData name="Davide Bonifacio" userId="c4a8ace6b9010bed" providerId="LiveId" clId="{621E595E-D159-407C-B9B0-D0A723491AE0}" dt="2024-10-02T19:53:50.771" v="352"/>
          <ac:cxnSpMkLst>
            <pc:docMk/>
            <pc:sldMk cId="1863476025" sldId="311"/>
            <ac:cxnSpMk id="22" creationId="{4D8A6290-6E2E-2AE0-51E5-0FA68CED0B5C}"/>
          </ac:cxnSpMkLst>
        </pc:cxnChg>
        <pc:cxnChg chg="mod">
          <ac:chgData name="Davide Bonifacio" userId="c4a8ace6b9010bed" providerId="LiveId" clId="{621E595E-D159-407C-B9B0-D0A723491AE0}" dt="2024-10-02T19:53:50.771" v="352"/>
          <ac:cxnSpMkLst>
            <pc:docMk/>
            <pc:sldMk cId="1863476025" sldId="311"/>
            <ac:cxnSpMk id="23" creationId="{8E94E0E6-F7C0-9FC2-75DB-20F73B6644B7}"/>
          </ac:cxnSpMkLst>
        </pc:cxnChg>
        <pc:cxnChg chg="mod">
          <ac:chgData name="Davide Bonifacio" userId="c4a8ace6b9010bed" providerId="LiveId" clId="{621E595E-D159-407C-B9B0-D0A723491AE0}" dt="2024-10-02T19:53:50.771" v="352"/>
          <ac:cxnSpMkLst>
            <pc:docMk/>
            <pc:sldMk cId="1863476025" sldId="311"/>
            <ac:cxnSpMk id="24" creationId="{7520924B-B79D-F5BE-F77B-FA55EBCD6F9E}"/>
          </ac:cxnSpMkLst>
        </pc:cxnChg>
        <pc:cxnChg chg="mod">
          <ac:chgData name="Davide Bonifacio" userId="c4a8ace6b9010bed" providerId="LiveId" clId="{621E595E-D159-407C-B9B0-D0A723491AE0}" dt="2024-10-02T19:53:50.771" v="352"/>
          <ac:cxnSpMkLst>
            <pc:docMk/>
            <pc:sldMk cId="1863476025" sldId="311"/>
            <ac:cxnSpMk id="25" creationId="{F797EBDF-8AC5-8DEA-4C8E-88666E4B38B2}"/>
          </ac:cxnSpMkLst>
        </pc:cxnChg>
      </pc:sldChg>
      <pc:sldMasterChg chg="delSldLayout">
        <pc:chgData name="Davide Bonifacio" userId="c4a8ace6b9010bed" providerId="LiveId" clId="{621E595E-D159-407C-B9B0-D0A723491AE0}" dt="2024-10-02T19:54:04.271" v="356" actId="47"/>
        <pc:sldMasterMkLst>
          <pc:docMk/>
          <pc:sldMasterMk cId="3251867025" sldId="2147483762"/>
        </pc:sldMasterMkLst>
        <pc:sldLayoutChg chg="del">
          <pc:chgData name="Davide Bonifacio" userId="c4a8ace6b9010bed" providerId="LiveId" clId="{621E595E-D159-407C-B9B0-D0A723491AE0}" dt="2024-10-02T19:54:04.271" v="356" actId="47"/>
          <pc:sldLayoutMkLst>
            <pc:docMk/>
            <pc:sldMasterMk cId="3251867025" sldId="2147483762"/>
            <pc:sldLayoutMk cId="662288399" sldId="21474837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7AD6-64FD-4456-9F7E-5594A07A585E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D11C-179E-4C97-AD03-E3D05E1EA34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07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C987-8D01-7B68-E6C2-E1CF5484A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72D40-C519-E001-D4E5-EEE9805E9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F2281-D20A-3780-97D3-A7117786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E80-10BF-4D15-82B9-D5D05F037483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3772-978F-F393-B96A-50F340D5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4876-7C20-A5C8-EB3C-B740C24E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1A74-F186-4096-86E8-32797B924231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3A97421A-4358-C010-1E61-BB2C639C9D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5578AD-6717-1C50-0AC5-190E0E27E902}"/>
              </a:ext>
            </a:extLst>
          </p:cNvPr>
          <p:cNvSpPr txBox="1"/>
          <p:nvPr userDrawn="1"/>
        </p:nvSpPr>
        <p:spPr>
          <a:xfrm>
            <a:off x="1076769" y="6118789"/>
            <a:ext cx="287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WEB DEVELOPER</a:t>
            </a:r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CC484-607E-11E1-FA6B-2760ED63DD7E}"/>
              </a:ext>
            </a:extLst>
          </p:cNvPr>
          <p:cNvSpPr txBox="1"/>
          <p:nvPr userDrawn="1"/>
        </p:nvSpPr>
        <p:spPr>
          <a:xfrm>
            <a:off x="9982200" y="6118789"/>
            <a:ext cx="198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DAVIDE BONIFACIO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763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2CC2-54E6-37D7-9F9D-D0E0D1FD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8777C-D74D-A673-CF5E-85316DAB3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ED34-FF01-BC13-B4AB-03EB2DB7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E80-10BF-4D15-82B9-D5D05F037483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B8CF8-B191-8F79-A339-F31BBEA5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1ED7-B0DF-F4FF-1DC6-5DEA72BC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1A74-F186-4096-86E8-32797B9242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50E2B-8844-012E-F640-7E7FF4C19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3112C-2135-8BC8-6FEC-AE36CBBF0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4EA1B-4EC7-721F-93F4-FE2080B4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E80-10BF-4D15-82B9-D5D05F037483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3CE61-DDDF-7E91-1E43-FA99B04E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3F91B-6552-48F0-4B9D-0F3F2B0D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1A74-F186-4096-86E8-32797B9242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9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A35D-56DF-9520-DBB9-68DBA0C5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0DC2-DE18-B498-8635-47C72ACD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1A48-092A-1684-3642-DA52E5C9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E80-10BF-4D15-82B9-D5D05F037483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CCB85-FCF1-C632-0AE4-B02C01C0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74457-D0FC-2A89-32FE-265BF1C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1A74-F186-4096-86E8-32797B9242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16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4431-220F-5586-41D2-518B92CA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FC17F-F4F0-0817-96CB-F90AEC58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1895-2735-2CFC-5E54-43295F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E80-10BF-4D15-82B9-D5D05F037483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33F2-1D75-ECFA-36AC-DE0720A6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FFAB-0491-C226-6DB4-8091926C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1A74-F186-4096-86E8-32797B9242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2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A93A-81C9-1F09-8EE3-D520A22E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E040-F8D1-1958-373D-FED4BA24C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3D50-62B0-F185-9F0E-CF28E3A4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968FA-43FF-9484-CDC3-98CA34F5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E80-10BF-4D15-82B9-D5D05F037483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C32F6-A2BB-27B6-4BFB-CE71C4D1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F1669-8F1A-B370-F1A7-631F4D97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1A74-F186-4096-86E8-32797B9242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05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884-37B5-1549-9064-36FB67B4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C8235-21ED-7C38-9087-096457D30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9C3F-F17F-AB9B-4E36-C35AE8C73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A77D5-B270-4FF5-D412-7EACDD015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11423-D0CD-E5D1-B641-0D96B475D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B4673-8D15-6A48-99FF-37888C69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E80-10BF-4D15-82B9-D5D05F037483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F0D68-640C-6BE7-CEC3-82418EC2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98265-260D-3223-D0F2-0379506A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1A74-F186-4096-86E8-32797B9242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44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3CA8-F4EC-2C4E-2EDE-C0B97FDD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5CDE7-B5FE-FAEF-4DA1-B16C5019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E80-10BF-4D15-82B9-D5D05F037483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ED451-7D76-4C9A-0FD4-9DB43C1D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2D051-5717-2A50-EB08-175AE906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1A74-F186-4096-86E8-32797B9242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28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E0264-3FEA-ABDE-E8F9-857BAAE0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E80-10BF-4D15-82B9-D5D05F037483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8E8B9-F20E-2F75-9C7A-D183078C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1108-40B2-4636-2C9E-FFF1EE50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1A74-F186-4096-86E8-32797B9242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6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41BD-32E5-CE71-6F52-DD143ABF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8C97-80E4-11E6-D6DC-96745F217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2A530-26BB-6F25-1DEC-0EC0BE57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86BA2-04B4-DF4E-919E-45B8DDB2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E80-10BF-4D15-82B9-D5D05F037483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A748-4525-B66E-B8F8-09EACD50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4A36-2E98-4600-2D86-5882256C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1A74-F186-4096-86E8-32797B9242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8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2EBF-4A88-2002-5532-14DA0432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C82A5-418D-B8AB-0E83-79AB47712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5129-F8C1-9514-0373-328309B09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30628-AAB6-7A1C-20F6-EAAB9DB7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E80-10BF-4D15-82B9-D5D05F037483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28DA-CB41-92AA-365B-E1524CB4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DF4EB-C903-787A-DDC0-A9EC29D3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1A74-F186-4096-86E8-32797B9242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97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7D009-1717-9719-C890-B48BAB1F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F7B2-1CEB-6762-DEA8-DF5740EFE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1D59-5192-2F56-C5DD-E226EA625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AE80-10BF-4D15-82B9-D5D05F037483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11EE-DAA2-0D92-ED4E-26FD7FCAF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42E35-C281-64EC-862F-89F6BF36B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01A74-F186-4096-86E8-32797B9242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186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yemail@mydomain.co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47AF-A42E-58AC-4516-751F76871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9131"/>
          </a:xfrm>
        </p:spPr>
        <p:txBody>
          <a:bodyPr/>
          <a:lstStyle/>
          <a:p>
            <a:r>
              <a:rPr lang="it-IT" dirty="0">
                <a:solidFill>
                  <a:srgbClr val="072A5E"/>
                </a:solidFill>
                <a:latin typeface="+mn-lt"/>
              </a:rPr>
              <a:t>LEZIONE 45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15311-253E-1DDD-A27A-2C81700A2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4153"/>
            <a:ext cx="9144000" cy="2738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72A5E"/>
                </a:solidFill>
                <a:cs typeface="Calibri"/>
              </a:rPr>
              <a:t>Git e GitHub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72A5E"/>
                </a:solidFill>
                <a:cs typeface="Calibri"/>
              </a:rPr>
              <a:t>Installazione</a:t>
            </a:r>
            <a:r>
              <a:rPr lang="en-US" dirty="0">
                <a:solidFill>
                  <a:srgbClr val="072A5E"/>
                </a:solidFill>
                <a:cs typeface="Calibri"/>
              </a:rPr>
              <a:t> e </a:t>
            </a:r>
            <a:r>
              <a:rPr lang="en-US" dirty="0" err="1">
                <a:solidFill>
                  <a:srgbClr val="072A5E"/>
                </a:solidFill>
                <a:cs typeface="Calibri"/>
              </a:rPr>
              <a:t>configurazione</a:t>
            </a:r>
            <a:endParaRPr lang="en-US" dirty="0">
              <a:solidFill>
                <a:srgbClr val="072A5E"/>
              </a:solidFill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72A5E"/>
                </a:solidFill>
                <a:cs typeface="Calibri"/>
              </a:rPr>
              <a:t>Inizializzazione</a:t>
            </a:r>
            <a:r>
              <a:rPr lang="en-US" dirty="0">
                <a:solidFill>
                  <a:srgbClr val="072A5E"/>
                </a:solidFill>
                <a:cs typeface="Calibri"/>
              </a:rPr>
              <a:t> repository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72A5E"/>
                </a:solidFill>
                <a:cs typeface="Calibri"/>
              </a:rPr>
              <a:t>Comandi</a:t>
            </a:r>
            <a:r>
              <a:rPr lang="en-US" dirty="0">
                <a:solidFill>
                  <a:srgbClr val="072A5E"/>
                </a:solidFill>
                <a:cs typeface="Calibri"/>
              </a:rPr>
              <a:t> di 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72A5E"/>
                </a:solidFill>
                <a:cs typeface="Calibri"/>
              </a:rPr>
              <a:t>Sincronizzazione</a:t>
            </a:r>
            <a:r>
              <a:rPr lang="en-US" dirty="0">
                <a:solidFill>
                  <a:srgbClr val="072A5E"/>
                </a:solidFill>
                <a:cs typeface="Calibri"/>
              </a:rPr>
              <a:t> con GitHub</a:t>
            </a:r>
          </a:p>
        </p:txBody>
      </p:sp>
    </p:spTree>
    <p:extLst>
      <p:ext uri="{BB962C8B-B14F-4D97-AF65-F5344CB8AC3E}">
        <p14:creationId xmlns:p14="http://schemas.microsoft.com/office/powerpoint/2010/main" val="24045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D29FF-9811-46B6-808C-6ACE83235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350F-C8B6-3D69-4A65-00B992D8D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21" y="1020394"/>
            <a:ext cx="7557025" cy="1129131"/>
          </a:xfrm>
        </p:spPr>
        <p:txBody>
          <a:bodyPr>
            <a:normAutofit fontScale="90000"/>
          </a:bodyPr>
          <a:lstStyle/>
          <a:p>
            <a:pPr lvl="1" algn="l"/>
            <a:r>
              <a:rPr lang="en-US" sz="6000" dirty="0">
                <a:solidFill>
                  <a:srgbClr val="072A5E"/>
                </a:solidFill>
                <a:cs typeface="Calibri"/>
              </a:rPr>
              <a:t>Git – merging: </a:t>
            </a:r>
            <a:r>
              <a:rPr lang="en-US" sz="6000" dirty="0" err="1">
                <a:solidFill>
                  <a:srgbClr val="072A5E"/>
                </a:solidFill>
                <a:cs typeface="Calibri"/>
              </a:rPr>
              <a:t>gli</a:t>
            </a:r>
            <a:r>
              <a:rPr lang="en-US" sz="6000" dirty="0">
                <a:solidFill>
                  <a:srgbClr val="072A5E"/>
                </a:solidFill>
                <a:cs typeface="Calibri"/>
              </a:rPr>
              <a:t> 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808A-8879-903A-3AF3-B16DD751C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127" y="2558084"/>
            <a:ext cx="10888706" cy="27388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git switch &lt;BRANCH&gt; 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per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selezionare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il branch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su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cui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verranno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innestati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i commit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git merge &lt;NUOVO RAMO&gt; 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per dire quale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ramo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“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fondere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”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72A5E"/>
                </a:solidFill>
                <a:cs typeface="Calibri"/>
              </a:rPr>
              <a:t>in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caso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di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conflitti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, devo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risolverli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manualmente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selezionando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quale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versione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mantenere</a:t>
            </a:r>
            <a:endParaRPr lang="en-US" sz="3000" dirty="0">
              <a:solidFill>
                <a:srgbClr val="072A5E"/>
              </a:solidFill>
              <a:cs typeface="Calibri"/>
            </a:endParaRP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72A5E"/>
                </a:solidFill>
                <a:cs typeface="Calibri"/>
              </a:rPr>
              <a:t>git add .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72A5E"/>
                </a:solidFill>
                <a:cs typeface="Calibri"/>
              </a:rPr>
              <a:t>git commit –m “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messaggio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”</a:t>
            </a:r>
          </a:p>
          <a:p>
            <a:pPr lvl="2" algn="l"/>
            <a:endParaRPr lang="en-US" sz="3000" dirty="0">
              <a:solidFill>
                <a:srgbClr val="072A5E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518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E3A81-EAEF-19F2-F2B2-4AA0C6E26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1A55-3BD3-D053-2E9B-928283FB1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21" y="1020394"/>
            <a:ext cx="7557025" cy="1129131"/>
          </a:xfrm>
        </p:spPr>
        <p:txBody>
          <a:bodyPr>
            <a:normAutofit fontScale="90000"/>
          </a:bodyPr>
          <a:lstStyle/>
          <a:p>
            <a:pPr lvl="1" algn="l"/>
            <a:r>
              <a:rPr lang="en-US" sz="6000" dirty="0">
                <a:solidFill>
                  <a:srgbClr val="072A5E"/>
                </a:solidFill>
                <a:cs typeface="Calibri"/>
              </a:rPr>
              <a:t>Git – </a:t>
            </a:r>
            <a:r>
              <a:rPr lang="en-US" sz="6000" dirty="0" err="1">
                <a:solidFill>
                  <a:srgbClr val="072A5E"/>
                </a:solidFill>
                <a:cs typeface="Calibri"/>
              </a:rPr>
              <a:t>rimuovere</a:t>
            </a:r>
            <a:r>
              <a:rPr lang="en-US" sz="6000" dirty="0">
                <a:solidFill>
                  <a:srgbClr val="072A5E"/>
                </a:solidFill>
                <a:cs typeface="Calibri"/>
              </a:rPr>
              <a:t> branch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B2D22-CA24-D31D-16EE-88529CE7D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127" y="2558084"/>
            <a:ext cx="10888706" cy="2738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72A5E"/>
                </a:solidFill>
                <a:cs typeface="Calibri"/>
              </a:rPr>
              <a:t>git branch -d &lt;</a:t>
            </a:r>
            <a:r>
              <a:rPr lang="en-US" sz="2600" b="1" dirty="0" err="1">
                <a:solidFill>
                  <a:srgbClr val="072A5E"/>
                </a:solidFill>
                <a:cs typeface="Calibri"/>
              </a:rPr>
              <a:t>branch_name</a:t>
            </a:r>
            <a:r>
              <a:rPr lang="en-US" sz="2600" b="1" dirty="0">
                <a:solidFill>
                  <a:srgbClr val="072A5E"/>
                </a:solidFill>
                <a:cs typeface="Calibri"/>
              </a:rPr>
              <a:t>&gt;: </a:t>
            </a:r>
            <a:r>
              <a:rPr lang="en-US" sz="2600" dirty="0" err="1">
                <a:solidFill>
                  <a:srgbClr val="072A5E"/>
                </a:solidFill>
                <a:cs typeface="Calibri"/>
              </a:rPr>
              <a:t>cancello</a:t>
            </a:r>
            <a:r>
              <a:rPr lang="en-US" sz="2600" dirty="0">
                <a:solidFill>
                  <a:srgbClr val="072A5E"/>
                </a:solidFill>
                <a:cs typeface="Calibri"/>
              </a:rPr>
              <a:t> il branch.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72A5E"/>
                </a:solidFill>
                <a:cs typeface="Calibri"/>
              </a:rPr>
              <a:t>git branch -D &lt;</a:t>
            </a:r>
            <a:r>
              <a:rPr lang="en-US" sz="2600" b="1" dirty="0" err="1">
                <a:solidFill>
                  <a:srgbClr val="072A5E"/>
                </a:solidFill>
                <a:cs typeface="Calibri"/>
              </a:rPr>
              <a:t>branch_name</a:t>
            </a:r>
            <a:r>
              <a:rPr lang="en-US" sz="2600" b="1" dirty="0">
                <a:solidFill>
                  <a:srgbClr val="072A5E"/>
                </a:solidFill>
                <a:cs typeface="Calibri"/>
              </a:rPr>
              <a:t>&gt;: </a:t>
            </a:r>
            <a:r>
              <a:rPr lang="en-US" sz="2600" dirty="0" err="1">
                <a:solidFill>
                  <a:srgbClr val="072A5E"/>
                </a:solidFill>
                <a:cs typeface="Calibri"/>
              </a:rPr>
              <a:t>forzo</a:t>
            </a:r>
            <a:r>
              <a:rPr lang="en-US" sz="2600" dirty="0">
                <a:solidFill>
                  <a:srgbClr val="072A5E"/>
                </a:solidFill>
                <a:cs typeface="Calibri"/>
              </a:rPr>
              <a:t> la </a:t>
            </a:r>
            <a:r>
              <a:rPr lang="en-US" sz="2600" dirty="0" err="1">
                <a:solidFill>
                  <a:srgbClr val="072A5E"/>
                </a:solidFill>
                <a:cs typeface="Calibri"/>
              </a:rPr>
              <a:t>cancellazione</a:t>
            </a:r>
            <a:r>
              <a:rPr lang="en-US" sz="2600" dirty="0">
                <a:solidFill>
                  <a:srgbClr val="072A5E"/>
                </a:solidFill>
                <a:cs typeface="Calibri"/>
              </a:rPr>
              <a:t>, </a:t>
            </a:r>
            <a:r>
              <a:rPr lang="en-US" sz="2600" dirty="0" err="1">
                <a:solidFill>
                  <a:srgbClr val="072A5E"/>
                </a:solidFill>
                <a:cs typeface="Calibri"/>
              </a:rPr>
              <a:t>anche</a:t>
            </a:r>
            <a:r>
              <a:rPr lang="en-US" sz="2600" dirty="0">
                <a:solidFill>
                  <a:srgbClr val="072A5E"/>
                </a:solidFill>
                <a:cs typeface="Calibri"/>
              </a:rPr>
              <a:t> se ci </a:t>
            </a:r>
            <a:r>
              <a:rPr lang="en-US" sz="2600" dirty="0" err="1">
                <a:solidFill>
                  <a:srgbClr val="072A5E"/>
                </a:solidFill>
                <a:cs typeface="Calibri"/>
              </a:rPr>
              <a:t>sono</a:t>
            </a:r>
            <a:r>
              <a:rPr lang="en-US" sz="26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600" dirty="0" err="1">
                <a:solidFill>
                  <a:srgbClr val="072A5E"/>
                </a:solidFill>
                <a:cs typeface="Calibri"/>
              </a:rPr>
              <a:t>cambiamenti</a:t>
            </a:r>
            <a:r>
              <a:rPr lang="en-US" sz="2600" dirty="0">
                <a:solidFill>
                  <a:srgbClr val="072A5E"/>
                </a:solidFill>
                <a:cs typeface="Calibri"/>
              </a:rPr>
              <a:t> non </a:t>
            </a:r>
            <a:r>
              <a:rPr lang="en-US" sz="2600" dirty="0" err="1">
                <a:solidFill>
                  <a:srgbClr val="072A5E"/>
                </a:solidFill>
                <a:cs typeface="Calibri"/>
              </a:rPr>
              <a:t>mergiati</a:t>
            </a:r>
            <a:endParaRPr lang="en-US" sz="2600" dirty="0">
              <a:solidFill>
                <a:srgbClr val="072A5E"/>
              </a:solidFill>
              <a:cs typeface="Calibri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72A5E"/>
                </a:solidFill>
                <a:cs typeface="Calibri"/>
              </a:rPr>
              <a:t>git branch -m &lt;</a:t>
            </a:r>
            <a:r>
              <a:rPr lang="en-US" sz="2600" b="1" dirty="0" err="1">
                <a:solidFill>
                  <a:srgbClr val="072A5E"/>
                </a:solidFill>
                <a:cs typeface="Calibri"/>
              </a:rPr>
              <a:t>new_branch_name</a:t>
            </a:r>
            <a:r>
              <a:rPr lang="en-US" sz="2600" b="1" dirty="0">
                <a:solidFill>
                  <a:srgbClr val="072A5E"/>
                </a:solidFill>
                <a:cs typeface="Calibri"/>
              </a:rPr>
              <a:t>&gt;</a:t>
            </a:r>
            <a:r>
              <a:rPr lang="en-US" sz="2600" dirty="0">
                <a:solidFill>
                  <a:srgbClr val="072A5E"/>
                </a:solidFill>
                <a:cs typeface="Calibri"/>
              </a:rPr>
              <a:t>:</a:t>
            </a:r>
            <a:r>
              <a:rPr lang="en-US" sz="2600" b="1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600" dirty="0" err="1">
                <a:solidFill>
                  <a:srgbClr val="072A5E"/>
                </a:solidFill>
                <a:cs typeface="Calibri"/>
              </a:rPr>
              <a:t>rinomino</a:t>
            </a:r>
            <a:r>
              <a:rPr lang="en-US" sz="2600" dirty="0">
                <a:solidFill>
                  <a:srgbClr val="072A5E"/>
                </a:solidFill>
                <a:cs typeface="Calibri"/>
              </a:rPr>
              <a:t> il branch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2A5E"/>
              </a:solidFill>
              <a:cs typeface="Calibri"/>
            </a:endParaRPr>
          </a:p>
          <a:p>
            <a:pPr lvl="2" algn="l"/>
            <a:endParaRPr lang="en-US" sz="3000" dirty="0">
              <a:solidFill>
                <a:srgbClr val="072A5E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203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E899B-A56E-6012-7011-35AFF2525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B376-D0B8-E541-8CE9-DF943457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21" y="1020394"/>
            <a:ext cx="7557025" cy="1129131"/>
          </a:xfrm>
        </p:spPr>
        <p:txBody>
          <a:bodyPr>
            <a:normAutofit/>
          </a:bodyPr>
          <a:lstStyle/>
          <a:p>
            <a:pPr lvl="1" algn="l"/>
            <a:r>
              <a:rPr lang="en-US" sz="6000" dirty="0">
                <a:solidFill>
                  <a:srgbClr val="072A5E"/>
                </a:solidFill>
                <a:cs typeface="Calibri"/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E8D76-673B-2A7F-05AB-ECFF34F32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127" y="2558084"/>
            <a:ext cx="10888706" cy="2738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72A5E"/>
                </a:solidFill>
                <a:cs typeface="Calibri"/>
              </a:rPr>
              <a:t>git clone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: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creo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una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copia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locale del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mio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repository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remoto</a:t>
            </a:r>
            <a:endParaRPr lang="en-US" sz="2400" dirty="0">
              <a:solidFill>
                <a:srgbClr val="072A5E"/>
              </a:solidFill>
              <a:cs typeface="Calibri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72A5E"/>
                </a:solidFill>
                <a:cs typeface="Calibri"/>
              </a:rPr>
              <a:t>git fork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: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creo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una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copia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di un repository di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altre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persone</a:t>
            </a:r>
            <a:endParaRPr lang="en-US" sz="2400" dirty="0">
              <a:solidFill>
                <a:srgbClr val="072A5E"/>
              </a:solidFill>
              <a:cs typeface="Calibri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72A5E"/>
                </a:solidFill>
                <a:cs typeface="Calibri"/>
              </a:rPr>
              <a:t>posso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mantenere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il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mio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codice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sincronizzato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con lo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sviluppo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del repository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che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ho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forkato</a:t>
            </a:r>
            <a:endParaRPr lang="en-US" sz="2400" dirty="0">
              <a:solidFill>
                <a:srgbClr val="072A5E"/>
              </a:solidFill>
              <a:cs typeface="Calibri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2A5E"/>
                </a:solidFill>
                <a:cs typeface="Calibri"/>
              </a:rPr>
              <a:t>i merge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vengono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effettuati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con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una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pull request: il team leader fa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una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review del branch e poi decide di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effettuare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il merge</a:t>
            </a:r>
          </a:p>
        </p:txBody>
      </p:sp>
    </p:spTree>
    <p:extLst>
      <p:ext uri="{BB962C8B-B14F-4D97-AF65-F5344CB8AC3E}">
        <p14:creationId xmlns:p14="http://schemas.microsoft.com/office/powerpoint/2010/main" val="195363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52604-78CC-4850-53D7-B7D64A687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F5FF3F-D65D-53B1-0DA3-F1A167A619FC}"/>
              </a:ext>
            </a:extLst>
          </p:cNvPr>
          <p:cNvGrpSpPr/>
          <p:nvPr/>
        </p:nvGrpSpPr>
        <p:grpSpPr>
          <a:xfrm>
            <a:off x="617489" y="249404"/>
            <a:ext cx="10957022" cy="4847713"/>
            <a:chOff x="138593" y="143387"/>
            <a:chExt cx="9228713" cy="484771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906C16-A4F2-BA4C-85CD-4F15FB869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744639" y="747949"/>
              <a:ext cx="0" cy="424315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66FAE8-068C-7CB9-955A-28F2B99B0788}"/>
                </a:ext>
              </a:extLst>
            </p:cNvPr>
            <p:cNvSpPr/>
            <p:nvPr/>
          </p:nvSpPr>
          <p:spPr>
            <a:xfrm>
              <a:off x="138593" y="143387"/>
              <a:ext cx="1261951" cy="6045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 cap="rnd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STASH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1F24F-5C33-0842-C135-BD16D83A5828}"/>
                </a:ext>
              </a:extLst>
            </p:cNvPr>
            <p:cNvSpPr/>
            <p:nvPr/>
          </p:nvSpPr>
          <p:spPr>
            <a:xfrm>
              <a:off x="2130283" y="143387"/>
              <a:ext cx="1261951" cy="604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rnd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WORKING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DIRECTORY</a:t>
              </a:r>
              <a:endParaRPr lang="en-US" sz="105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465225-A98D-A66E-864E-CA65081CFAD3}"/>
                </a:ext>
              </a:extLst>
            </p:cNvPr>
            <p:cNvSpPr/>
            <p:nvPr/>
          </p:nvSpPr>
          <p:spPr>
            <a:xfrm>
              <a:off x="4121973" y="143387"/>
              <a:ext cx="1261951" cy="6045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rnd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STAGING AREA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(INDEX)</a:t>
              </a:r>
              <a:endParaRPr lang="en-US" sz="105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626C52-3A88-FC23-4091-D016F3469E5D}"/>
                </a:ext>
              </a:extLst>
            </p:cNvPr>
            <p:cNvSpPr/>
            <p:nvPr/>
          </p:nvSpPr>
          <p:spPr>
            <a:xfrm>
              <a:off x="6113663" y="143387"/>
              <a:ext cx="1261951" cy="6045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 cap="rnd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LOCAL REPOSITORY</a:t>
              </a:r>
              <a:endParaRPr lang="en-US" sz="105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EBC9D3-DC46-EA5C-7673-F26D73B5CE28}"/>
                </a:ext>
              </a:extLst>
            </p:cNvPr>
            <p:cNvSpPr/>
            <p:nvPr/>
          </p:nvSpPr>
          <p:spPr>
            <a:xfrm>
              <a:off x="8105355" y="143387"/>
              <a:ext cx="1261951" cy="6045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cap="rnd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REMOTE REPOSITORY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(GITHUB)</a:t>
              </a:r>
              <a:endParaRPr lang="en-US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D8A6290-6E2E-2AE0-51E5-0FA68CED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736329" y="747949"/>
              <a:ext cx="0" cy="424315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94E0E6-F7C0-9FC2-75DB-20F73B664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752949" y="747949"/>
              <a:ext cx="0" cy="424315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20924B-B79D-F5BE-F77B-FA55EBCD6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761259" y="747949"/>
              <a:ext cx="0" cy="424315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97EBDF-8AC5-8DEA-4C8E-88666E4B3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769568" y="747949"/>
              <a:ext cx="0" cy="424315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B78AE22-8165-D648-C444-203B0895CDAD}"/>
              </a:ext>
            </a:extLst>
          </p:cNvPr>
          <p:cNvSpPr/>
          <p:nvPr/>
        </p:nvSpPr>
        <p:spPr>
          <a:xfrm>
            <a:off x="3884957" y="1095603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  <a:endParaRPr lang="it-IT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BAB8C7B-72A1-FBD9-3B7F-F135F4037294}"/>
              </a:ext>
            </a:extLst>
          </p:cNvPr>
          <p:cNvSpPr/>
          <p:nvPr/>
        </p:nvSpPr>
        <p:spPr>
          <a:xfrm>
            <a:off x="6249641" y="1095603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  <a:endParaRPr lang="it-IT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5EB2F6F-5894-1043-003C-90FD9BE7A0AF}"/>
              </a:ext>
            </a:extLst>
          </p:cNvPr>
          <p:cNvSpPr/>
          <p:nvPr/>
        </p:nvSpPr>
        <p:spPr>
          <a:xfrm>
            <a:off x="8614324" y="1095603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</a:t>
            </a:r>
            <a:endParaRPr lang="it-IT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DAC351E-E6BB-3F7F-89AC-DAD2CA7F0031}"/>
              </a:ext>
            </a:extLst>
          </p:cNvPr>
          <p:cNvSpPr/>
          <p:nvPr/>
        </p:nvSpPr>
        <p:spPr>
          <a:xfrm flipH="1">
            <a:off x="3894294" y="2156390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checkout &lt;FILE&gt;</a:t>
            </a:r>
            <a:endParaRPr lang="it-IT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8BF94A5-B1DD-3FC9-A935-87BD46693997}"/>
              </a:ext>
            </a:extLst>
          </p:cNvPr>
          <p:cNvSpPr/>
          <p:nvPr/>
        </p:nvSpPr>
        <p:spPr>
          <a:xfrm flipH="1">
            <a:off x="6258978" y="2156390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reset HEAD</a:t>
            </a:r>
            <a:endParaRPr lang="it-IT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137F5E8-B275-AC38-3F10-8CC288B10D1B}"/>
              </a:ext>
            </a:extLst>
          </p:cNvPr>
          <p:cNvSpPr/>
          <p:nvPr/>
        </p:nvSpPr>
        <p:spPr>
          <a:xfrm flipH="1">
            <a:off x="8623661" y="2156390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pull</a:t>
            </a:r>
            <a:endParaRPr lang="it-IT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9E8EFFC-4728-A297-9B81-DC22D92A90D8}"/>
              </a:ext>
            </a:extLst>
          </p:cNvPr>
          <p:cNvSpPr/>
          <p:nvPr/>
        </p:nvSpPr>
        <p:spPr>
          <a:xfrm flipH="1">
            <a:off x="3894294" y="3270812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checkout &lt;FILE&gt;</a:t>
            </a:r>
            <a:endParaRPr lang="it-IT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24E7AB91-2782-3B77-45FD-0240DE21AF56}"/>
              </a:ext>
            </a:extLst>
          </p:cNvPr>
          <p:cNvSpPr/>
          <p:nvPr/>
        </p:nvSpPr>
        <p:spPr>
          <a:xfrm>
            <a:off x="3894294" y="4277964"/>
            <a:ext cx="2048063" cy="72556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diff</a:t>
            </a:r>
            <a:endParaRPr lang="it-IT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3224815-5ED2-EBA2-DE36-73E21782D70E}"/>
              </a:ext>
            </a:extLst>
          </p:cNvPr>
          <p:cNvSpPr/>
          <p:nvPr/>
        </p:nvSpPr>
        <p:spPr>
          <a:xfrm flipH="1">
            <a:off x="8623661" y="3270812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fetch</a:t>
            </a:r>
            <a:endParaRPr lang="it-IT" dirty="0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6F1E5463-7DC2-BB92-4A82-E42F62BCEDCD}"/>
              </a:ext>
            </a:extLst>
          </p:cNvPr>
          <p:cNvSpPr/>
          <p:nvPr/>
        </p:nvSpPr>
        <p:spPr>
          <a:xfrm>
            <a:off x="3894294" y="5097117"/>
            <a:ext cx="4422083" cy="72556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diff HEAD</a:t>
            </a:r>
            <a:endParaRPr lang="it-IT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40E943C-69EC-A008-CA6F-FE1BCED2A56D}"/>
              </a:ext>
            </a:extLst>
          </p:cNvPr>
          <p:cNvSpPr/>
          <p:nvPr/>
        </p:nvSpPr>
        <p:spPr>
          <a:xfrm>
            <a:off x="1520271" y="1095603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stash apply</a:t>
            </a:r>
            <a:endParaRPr lang="it-IT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8C11145-A2FC-B269-53B7-AEDC1CEEAA1F}"/>
              </a:ext>
            </a:extLst>
          </p:cNvPr>
          <p:cNvSpPr/>
          <p:nvPr/>
        </p:nvSpPr>
        <p:spPr>
          <a:xfrm flipH="1">
            <a:off x="1510936" y="2156390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stash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34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52604-78CC-4850-53D7-B7D64A687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180E-886B-81AF-558F-4F87030CD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21" y="1020394"/>
            <a:ext cx="7557025" cy="1129131"/>
          </a:xfrm>
        </p:spPr>
        <p:txBody>
          <a:bodyPr>
            <a:normAutofit/>
          </a:bodyPr>
          <a:lstStyle/>
          <a:p>
            <a:pPr lvl="1" algn="l"/>
            <a:r>
              <a:rPr lang="en-US" sz="6000" dirty="0">
                <a:solidFill>
                  <a:srgbClr val="072A5E"/>
                </a:solidFill>
                <a:cs typeface="Calibri"/>
              </a:rPr>
              <a:t>Git – </a:t>
            </a:r>
            <a:r>
              <a:rPr lang="en-US" sz="6000" dirty="0" err="1">
                <a:solidFill>
                  <a:srgbClr val="072A5E"/>
                </a:solidFill>
                <a:cs typeface="Calibri"/>
              </a:rPr>
              <a:t>introduzione</a:t>
            </a:r>
            <a:endParaRPr lang="en-US" sz="6000" dirty="0">
              <a:solidFill>
                <a:srgbClr val="072A5E"/>
              </a:solidFill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BC772-3258-0942-8DE8-9DC380DD1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127" y="2558084"/>
            <a:ext cx="10888706" cy="2738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72A5E"/>
                </a:solidFill>
                <a:cs typeface="Calibri"/>
              </a:rPr>
              <a:t>Sistema per il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versionamento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dei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files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72A5E"/>
                </a:solidFill>
                <a:cs typeface="Calibri"/>
              </a:rPr>
              <a:t>Utile per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tenere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traccia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dei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cambiamenti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all’interno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di un Progetto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72A5E"/>
                </a:solidFill>
                <a:cs typeface="Calibri"/>
              </a:rPr>
              <a:t>Facilita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il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lavoro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in team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72A5E"/>
                </a:solidFill>
                <a:cs typeface="Calibri"/>
              </a:rPr>
              <a:t>Semplifica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la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sperimentazione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di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nuove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14513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52604-78CC-4850-53D7-B7D64A687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180E-886B-81AF-558F-4F87030CD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21" y="1020394"/>
            <a:ext cx="7557025" cy="1129131"/>
          </a:xfrm>
        </p:spPr>
        <p:txBody>
          <a:bodyPr>
            <a:normAutofit/>
          </a:bodyPr>
          <a:lstStyle/>
          <a:p>
            <a:pPr lvl="1" algn="l"/>
            <a:r>
              <a:rPr lang="en-US" sz="6000" dirty="0">
                <a:solidFill>
                  <a:srgbClr val="072A5E"/>
                </a:solidFill>
                <a:cs typeface="Calibri"/>
              </a:rPr>
              <a:t>Git – </a:t>
            </a:r>
            <a:r>
              <a:rPr lang="en-US" sz="6000" dirty="0" err="1">
                <a:solidFill>
                  <a:srgbClr val="072A5E"/>
                </a:solidFill>
                <a:cs typeface="Calibri"/>
              </a:rPr>
              <a:t>terminologia</a:t>
            </a:r>
            <a:endParaRPr lang="en-US" sz="6000" dirty="0">
              <a:solidFill>
                <a:srgbClr val="072A5E"/>
              </a:solidFill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BC772-3258-0942-8DE8-9DC380DD1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127" y="2558084"/>
            <a:ext cx="12361460" cy="29875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Repository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: la “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cartella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” del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progetto</a:t>
            </a:r>
            <a:endParaRPr lang="en-US" sz="3000" dirty="0">
              <a:solidFill>
                <a:srgbClr val="072A5E"/>
              </a:solidFill>
              <a:cs typeface="Calibri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Working directory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: lo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stato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del Progetto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su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cui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stiamo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lavorando</a:t>
            </a:r>
            <a:endParaRPr lang="en-US" sz="3000" dirty="0">
              <a:solidFill>
                <a:srgbClr val="072A5E"/>
              </a:solidFill>
              <a:cs typeface="Calibri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Staging area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: area in cui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mettiamo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files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che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vogliamo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aggiungere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al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prossimo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commit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Commit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: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una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“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fotografia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”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dei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cambiamenti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del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codice</a:t>
            </a:r>
            <a:endParaRPr lang="en-US" sz="3000" dirty="0">
              <a:solidFill>
                <a:srgbClr val="072A5E"/>
              </a:solidFill>
              <a:cs typeface="Calibri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Branch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: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una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nuova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linea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di sviluppo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Merge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: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unione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dei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cambiamenti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di un branch a un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altro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branch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Pull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: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scaricare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cambiamenti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da un repository remote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Push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: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caricare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cambiamenti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locali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sul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repository remote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72A5E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8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52604-78CC-4850-53D7-B7D64A687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2C5003B-6B2E-2D46-537D-38DDF9D34E3F}"/>
              </a:ext>
            </a:extLst>
          </p:cNvPr>
          <p:cNvGrpSpPr/>
          <p:nvPr/>
        </p:nvGrpSpPr>
        <p:grpSpPr>
          <a:xfrm>
            <a:off x="2007794" y="1650455"/>
            <a:ext cx="8592338" cy="3014680"/>
            <a:chOff x="2130283" y="143387"/>
            <a:chExt cx="7237023" cy="484771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0359D5-755D-D1DE-08A5-6418FAAF5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744639" y="747949"/>
              <a:ext cx="0" cy="424315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44A356-FEC8-5340-3953-429522224D21}"/>
                </a:ext>
              </a:extLst>
            </p:cNvPr>
            <p:cNvSpPr/>
            <p:nvPr/>
          </p:nvSpPr>
          <p:spPr>
            <a:xfrm>
              <a:off x="2130283" y="143387"/>
              <a:ext cx="1261951" cy="604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rnd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WORKING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DIRECTORY</a:t>
              </a:r>
              <a:endParaRPr lang="en-US" sz="105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C0563-BAA6-7207-FEB6-619DE55EEB92}"/>
                </a:ext>
              </a:extLst>
            </p:cNvPr>
            <p:cNvSpPr/>
            <p:nvPr/>
          </p:nvSpPr>
          <p:spPr>
            <a:xfrm>
              <a:off x="4121973" y="143387"/>
              <a:ext cx="1261951" cy="6045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rnd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STAGING AREA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(INDEX)</a:t>
              </a:r>
              <a:endParaRPr lang="en-US" sz="105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2B5C39-03C4-E00B-220E-CC7FC0C8351C}"/>
                </a:ext>
              </a:extLst>
            </p:cNvPr>
            <p:cNvSpPr/>
            <p:nvPr/>
          </p:nvSpPr>
          <p:spPr>
            <a:xfrm>
              <a:off x="6113663" y="143387"/>
              <a:ext cx="1261951" cy="6045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 cap="rnd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LOCAL REPOSITORY</a:t>
              </a:r>
              <a:endParaRPr lang="en-US" sz="105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6D1C2-0A53-D7BD-7442-F11EC479C935}"/>
                </a:ext>
              </a:extLst>
            </p:cNvPr>
            <p:cNvSpPr/>
            <p:nvPr/>
          </p:nvSpPr>
          <p:spPr>
            <a:xfrm>
              <a:off x="8105355" y="143387"/>
              <a:ext cx="1261951" cy="6045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cap="rnd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REMOTE REPOSITORY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(GITHUB)</a:t>
              </a:r>
              <a:endParaRPr lang="en-US" sz="105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82D8E0-1E1C-82E4-8AB4-FE0A7A6C0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736329" y="747949"/>
              <a:ext cx="0" cy="424315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F48E07-1B4D-F1A1-6483-12BB07555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752949" y="747949"/>
              <a:ext cx="0" cy="424315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52B561-C4C4-7DFA-E806-FD437E1CE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761259" y="747949"/>
              <a:ext cx="0" cy="424315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C912747-A83F-80D2-4BF8-74A2300E44CB}"/>
              </a:ext>
            </a:extLst>
          </p:cNvPr>
          <p:cNvSpPr/>
          <p:nvPr/>
        </p:nvSpPr>
        <p:spPr>
          <a:xfrm>
            <a:off x="2910578" y="2496653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  <a:endParaRPr lang="it-IT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8620206-4DC5-82D3-D32F-442A24F20298}"/>
              </a:ext>
            </a:extLst>
          </p:cNvPr>
          <p:cNvSpPr/>
          <p:nvPr/>
        </p:nvSpPr>
        <p:spPr>
          <a:xfrm>
            <a:off x="5275262" y="2496653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  <a:endParaRPr lang="it-IT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EBC10B-B9D4-9B29-2652-4FF7927D54B9}"/>
              </a:ext>
            </a:extLst>
          </p:cNvPr>
          <p:cNvSpPr/>
          <p:nvPr/>
        </p:nvSpPr>
        <p:spPr>
          <a:xfrm>
            <a:off x="7639945" y="2496653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</a:t>
            </a:r>
            <a:endParaRPr lang="it-IT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749FDD8-B1F7-6FCC-5C1B-E3B723939A60}"/>
              </a:ext>
            </a:extLst>
          </p:cNvPr>
          <p:cNvSpPr/>
          <p:nvPr/>
        </p:nvSpPr>
        <p:spPr>
          <a:xfrm flipH="1">
            <a:off x="7649282" y="3557440"/>
            <a:ext cx="2057400" cy="81915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958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52604-78CC-4850-53D7-B7D64A687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180E-886B-81AF-558F-4F87030CD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21" y="1020394"/>
            <a:ext cx="7557025" cy="1129131"/>
          </a:xfrm>
        </p:spPr>
        <p:txBody>
          <a:bodyPr>
            <a:normAutofit/>
          </a:bodyPr>
          <a:lstStyle/>
          <a:p>
            <a:pPr lvl="1" algn="l"/>
            <a:r>
              <a:rPr lang="en-US" sz="6000" dirty="0">
                <a:solidFill>
                  <a:srgbClr val="072A5E"/>
                </a:solidFill>
                <a:cs typeface="Calibri"/>
              </a:rPr>
              <a:t>Git – </a:t>
            </a:r>
            <a:r>
              <a:rPr lang="en-US" sz="6000" dirty="0" err="1">
                <a:solidFill>
                  <a:srgbClr val="072A5E"/>
                </a:solidFill>
                <a:cs typeface="Calibri"/>
              </a:rPr>
              <a:t>configurazione</a:t>
            </a:r>
            <a:endParaRPr lang="en-US" sz="6000" dirty="0">
              <a:solidFill>
                <a:srgbClr val="072A5E"/>
              </a:solidFill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BC772-3258-0942-8DE8-9DC380DD1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127" y="2558084"/>
            <a:ext cx="10888706" cy="2738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72A5E"/>
                </a:solidFill>
                <a:cs typeface="Calibri"/>
              </a:rPr>
              <a:t>configurazione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utente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: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72A5E"/>
                </a:solidFill>
                <a:cs typeface="Calibri"/>
              </a:rPr>
              <a:t>git config –global </a:t>
            </a:r>
            <a:r>
              <a:rPr lang="en-US" sz="2800" dirty="0" err="1">
                <a:solidFill>
                  <a:srgbClr val="072A5E"/>
                </a:solidFill>
                <a:cs typeface="Calibri"/>
              </a:rPr>
              <a:t>user.email</a:t>
            </a:r>
            <a:r>
              <a:rPr lang="en-US" sz="28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800" dirty="0">
                <a:solidFill>
                  <a:srgbClr val="072A5E"/>
                </a:solidFill>
                <a:cs typeface="Calibri"/>
                <a:hlinkClick r:id="rId2"/>
              </a:rPr>
              <a:t>myemail@mydomain.com</a:t>
            </a:r>
            <a:endParaRPr lang="en-US" sz="2800" dirty="0">
              <a:solidFill>
                <a:srgbClr val="072A5E"/>
              </a:solidFill>
              <a:cs typeface="Calibri"/>
            </a:endParaRP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72A5E"/>
                </a:solidFill>
                <a:cs typeface="Calibri"/>
              </a:rPr>
              <a:t>git config –global user.name “Nome </a:t>
            </a:r>
            <a:r>
              <a:rPr lang="en-US" sz="2800" dirty="0" err="1">
                <a:solidFill>
                  <a:srgbClr val="072A5E"/>
                </a:solidFill>
                <a:cs typeface="Calibri"/>
              </a:rPr>
              <a:t>Cognome</a:t>
            </a:r>
            <a:r>
              <a:rPr lang="en-US" sz="2800" dirty="0">
                <a:solidFill>
                  <a:srgbClr val="072A5E"/>
                </a:solidFill>
                <a:cs typeface="Calibri"/>
              </a:rPr>
              <a:t>”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72A5E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46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C22BC-4C3F-7CD9-78A7-D7FB80F34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809-7B52-F820-ED96-ABFDBCB39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21" y="1020394"/>
            <a:ext cx="7557025" cy="1129131"/>
          </a:xfrm>
        </p:spPr>
        <p:txBody>
          <a:bodyPr>
            <a:normAutofit/>
          </a:bodyPr>
          <a:lstStyle/>
          <a:p>
            <a:pPr lvl="1" algn="l"/>
            <a:r>
              <a:rPr lang="en-US" sz="6000" dirty="0">
                <a:solidFill>
                  <a:srgbClr val="072A5E"/>
                </a:solidFill>
                <a:cs typeface="Calibri"/>
              </a:rPr>
              <a:t>Git – le </a:t>
            </a:r>
            <a:r>
              <a:rPr lang="en-US" sz="6000" dirty="0" err="1">
                <a:solidFill>
                  <a:srgbClr val="072A5E"/>
                </a:solidFill>
                <a:cs typeface="Calibri"/>
              </a:rPr>
              <a:t>basi</a:t>
            </a:r>
            <a:endParaRPr lang="en-US" sz="6000" dirty="0">
              <a:solidFill>
                <a:srgbClr val="072A5E"/>
              </a:solidFill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35DB8-5814-0B18-8050-9402DA060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127" y="2558084"/>
            <a:ext cx="10793209" cy="2738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72A5E"/>
                </a:solidFill>
                <a:cs typeface="Calibri"/>
              </a:rPr>
              <a:t>inizializzazione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repository: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72A5E"/>
                </a:solidFill>
                <a:cs typeface="Calibri"/>
              </a:rPr>
              <a:t>git </a:t>
            </a:r>
            <a:r>
              <a:rPr lang="en-US" sz="2800" b="1" dirty="0" err="1">
                <a:solidFill>
                  <a:srgbClr val="072A5E"/>
                </a:solidFill>
                <a:cs typeface="Calibri"/>
              </a:rPr>
              <a:t>init</a:t>
            </a:r>
            <a:endParaRPr lang="en-US" sz="2800" b="1" dirty="0">
              <a:solidFill>
                <a:srgbClr val="072A5E"/>
              </a:solidFill>
              <a:cs typeface="Calibri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72A5E"/>
                </a:solidFill>
                <a:cs typeface="Calibri"/>
              </a:rPr>
              <a:t>comandi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di base: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72A5E"/>
                </a:solidFill>
                <a:cs typeface="Calibri"/>
              </a:rPr>
              <a:t>git </a:t>
            </a:r>
            <a:r>
              <a:rPr lang="en-US" sz="2800" b="1" dirty="0">
                <a:solidFill>
                  <a:srgbClr val="072A5E"/>
                </a:solidFill>
                <a:cs typeface="Calibri"/>
              </a:rPr>
              <a:t>add</a:t>
            </a:r>
            <a:r>
              <a:rPr lang="en-US" sz="2800" dirty="0">
                <a:solidFill>
                  <a:srgbClr val="072A5E"/>
                </a:solidFill>
                <a:cs typeface="Calibri"/>
              </a:rPr>
              <a:t> &lt;NOMEFILE&gt; </a:t>
            </a:r>
            <a:r>
              <a:rPr lang="en-US" sz="2800" dirty="0" err="1">
                <a:solidFill>
                  <a:srgbClr val="072A5E"/>
                </a:solidFill>
                <a:cs typeface="Calibri"/>
              </a:rPr>
              <a:t>oppure</a:t>
            </a:r>
            <a:r>
              <a:rPr lang="en-US" sz="28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800" b="1" dirty="0">
                <a:solidFill>
                  <a:srgbClr val="072A5E"/>
                </a:solidFill>
                <a:cs typeface="Calibri"/>
              </a:rPr>
              <a:t>git add . </a:t>
            </a:r>
            <a:r>
              <a:rPr lang="en-US" sz="2800" dirty="0">
                <a:solidFill>
                  <a:srgbClr val="072A5E"/>
                </a:solidFill>
                <a:cs typeface="Calibri"/>
              </a:rPr>
              <a:t>per </a:t>
            </a:r>
            <a:r>
              <a:rPr lang="en-US" sz="2800" dirty="0" err="1">
                <a:solidFill>
                  <a:srgbClr val="072A5E"/>
                </a:solidFill>
                <a:cs typeface="Calibri"/>
              </a:rPr>
              <a:t>aggiungere</a:t>
            </a:r>
            <a:r>
              <a:rPr lang="en-US" sz="2800" dirty="0">
                <a:solidFill>
                  <a:srgbClr val="072A5E"/>
                </a:solidFill>
                <a:cs typeface="Calibri"/>
              </a:rPr>
              <a:t> tutti i files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72A5E"/>
                </a:solidFill>
                <a:cs typeface="Calibri"/>
              </a:rPr>
              <a:t>git </a:t>
            </a:r>
            <a:r>
              <a:rPr lang="en-US" sz="2800" b="1" dirty="0">
                <a:solidFill>
                  <a:srgbClr val="072A5E"/>
                </a:solidFill>
                <a:cs typeface="Calibri"/>
              </a:rPr>
              <a:t>commit</a:t>
            </a:r>
            <a:r>
              <a:rPr lang="en-US" sz="2800" dirty="0">
                <a:solidFill>
                  <a:srgbClr val="072A5E"/>
                </a:solidFill>
                <a:cs typeface="Calibri"/>
              </a:rPr>
              <a:t> –m “MIO MESSAGGIO”</a:t>
            </a:r>
          </a:p>
          <a:p>
            <a:pPr lvl="2" algn="l"/>
            <a:endParaRPr lang="en-US" sz="3000" dirty="0">
              <a:solidFill>
                <a:srgbClr val="072A5E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78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EBDC-4516-9910-4B08-807EA3171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D775-3AC6-3C19-9344-833DC8956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21" y="1020394"/>
            <a:ext cx="7557025" cy="1129131"/>
          </a:xfrm>
        </p:spPr>
        <p:txBody>
          <a:bodyPr>
            <a:normAutofit/>
          </a:bodyPr>
          <a:lstStyle/>
          <a:p>
            <a:pPr lvl="1" algn="l"/>
            <a:r>
              <a:rPr lang="en-US" sz="6000" dirty="0">
                <a:solidFill>
                  <a:srgbClr val="072A5E"/>
                </a:solidFill>
                <a:cs typeface="Calibri"/>
              </a:rPr>
              <a:t>Git – le </a:t>
            </a:r>
            <a:r>
              <a:rPr lang="en-US" sz="6000" dirty="0" err="1">
                <a:solidFill>
                  <a:srgbClr val="072A5E"/>
                </a:solidFill>
                <a:cs typeface="Calibri"/>
              </a:rPr>
              <a:t>basi</a:t>
            </a:r>
            <a:endParaRPr lang="en-US" sz="6000" dirty="0">
              <a:solidFill>
                <a:srgbClr val="072A5E"/>
              </a:solidFill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1A052-FC41-2A60-ABDE-FB23D5A87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128" y="2558084"/>
            <a:ext cx="11875295" cy="273888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git status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: lo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stato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in cui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si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trova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il repository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git checkout &lt;ID COMMIT&gt;: 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per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visualizzare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lo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stato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del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codice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in un commit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git diff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72A5E"/>
                </a:solidFill>
                <a:cs typeface="Calibri"/>
              </a:rPr>
              <a:t>modifiche</a:t>
            </a:r>
            <a:r>
              <a:rPr lang="en-US" sz="2800" dirty="0">
                <a:solidFill>
                  <a:srgbClr val="072A5E"/>
                </a:solidFill>
                <a:cs typeface="Calibri"/>
              </a:rPr>
              <a:t> working directory rispetto a commit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72A5E"/>
                </a:solidFill>
                <a:cs typeface="Calibri"/>
              </a:rPr>
              <a:t>-- staged</a:t>
            </a:r>
            <a:r>
              <a:rPr lang="en-US" sz="2800" dirty="0">
                <a:solidFill>
                  <a:srgbClr val="072A5E"/>
                </a:solidFill>
                <a:cs typeface="Calibri"/>
              </a:rPr>
              <a:t>: </a:t>
            </a:r>
            <a:r>
              <a:rPr lang="en-US" sz="2800" dirty="0" err="1">
                <a:solidFill>
                  <a:srgbClr val="072A5E"/>
                </a:solidFill>
                <a:cs typeface="Calibri"/>
              </a:rPr>
              <a:t>differenza</a:t>
            </a:r>
            <a:r>
              <a:rPr lang="en-US" sz="28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072A5E"/>
                </a:solidFill>
                <a:cs typeface="Calibri"/>
              </a:rPr>
              <a:t>tra</a:t>
            </a:r>
            <a:r>
              <a:rPr lang="en-US" sz="2800" dirty="0">
                <a:solidFill>
                  <a:srgbClr val="072A5E"/>
                </a:solidFill>
                <a:cs typeface="Calibri"/>
              </a:rPr>
              <a:t> working directory e staging area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git restore –staged &lt;NOMEFILE&gt; 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per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togliere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da staging area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git restore &lt;NOMEFILE&gt;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per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eliminare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cambiamenti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effettuati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in working directory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git log e git log –</a:t>
            </a:r>
            <a:r>
              <a:rPr lang="en-US" sz="3000" b="1" dirty="0" err="1">
                <a:solidFill>
                  <a:srgbClr val="072A5E"/>
                </a:solidFill>
                <a:cs typeface="Calibri"/>
              </a:rPr>
              <a:t>oneline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: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Elenco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dei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commit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72A5E"/>
                </a:solidFill>
                <a:cs typeface="Calibri"/>
              </a:rPr>
              <a:t>git rm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rimuovo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file da repository</a:t>
            </a:r>
          </a:p>
          <a:p>
            <a:pPr lvl="2" algn="l"/>
            <a:endParaRPr lang="en-US" sz="3000" dirty="0">
              <a:solidFill>
                <a:srgbClr val="072A5E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80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29620-A88E-E26F-0DC8-751CFCE99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0F83-13FE-04CE-9CAD-AA8C7299F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21" y="1020394"/>
            <a:ext cx="7557025" cy="1129131"/>
          </a:xfrm>
        </p:spPr>
        <p:txBody>
          <a:bodyPr>
            <a:normAutofit/>
          </a:bodyPr>
          <a:lstStyle/>
          <a:p>
            <a:pPr lvl="1" algn="l"/>
            <a:r>
              <a:rPr lang="en-US" sz="6000" dirty="0">
                <a:solidFill>
                  <a:srgbClr val="072A5E"/>
                </a:solidFill>
                <a:cs typeface="Calibri"/>
              </a:rPr>
              <a:t>Git – HEAD e Branch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8676B-12BA-50A6-F0CA-55CBA427F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127" y="2558084"/>
            <a:ext cx="10888706" cy="2738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72A5E"/>
                </a:solidFill>
                <a:cs typeface="Calibri"/>
              </a:rPr>
              <a:t>la HEAD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corrisponde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al “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puntatore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”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che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utilizziamo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per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navigare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nel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nostro repository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72A5E"/>
                </a:solidFill>
                <a:cs typeface="Calibri"/>
              </a:rPr>
              <a:t>il branch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rappresenta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rgbClr val="072A5E"/>
                </a:solidFill>
                <a:cs typeface="Calibri"/>
              </a:rPr>
              <a:t>una</a:t>
            </a:r>
            <a:r>
              <a:rPr lang="en-US" sz="3000" dirty="0">
                <a:solidFill>
                  <a:srgbClr val="072A5E"/>
                </a:solidFill>
                <a:cs typeface="Calibri"/>
              </a:rPr>
              <a:t> timeline</a:t>
            </a:r>
            <a:endParaRPr lang="en-US" sz="2800" dirty="0">
              <a:solidFill>
                <a:srgbClr val="072A5E"/>
              </a:solidFill>
              <a:cs typeface="Calibri"/>
            </a:endParaRPr>
          </a:p>
          <a:p>
            <a:pPr lvl="2" algn="l"/>
            <a:endParaRPr lang="en-US" sz="3000" dirty="0">
              <a:solidFill>
                <a:srgbClr val="072A5E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3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E1DFA-CAD3-B89C-B5F9-40716DDA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1728-E0C2-10FB-30CC-5FBCF85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21" y="1020394"/>
            <a:ext cx="7557025" cy="1129131"/>
          </a:xfrm>
        </p:spPr>
        <p:txBody>
          <a:bodyPr>
            <a:normAutofit/>
          </a:bodyPr>
          <a:lstStyle/>
          <a:p>
            <a:pPr lvl="1" algn="l"/>
            <a:r>
              <a:rPr lang="en-US" sz="6000" dirty="0">
                <a:solidFill>
                  <a:srgbClr val="072A5E"/>
                </a:solidFill>
                <a:cs typeface="Calibri"/>
              </a:rPr>
              <a:t>Git – HEAD e Branch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94226-66C6-4166-C8D5-83F45EDE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127" y="2558084"/>
            <a:ext cx="10888706" cy="27388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72A5E"/>
                </a:solidFill>
                <a:cs typeface="Calibri"/>
              </a:rPr>
              <a:t>switch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2A5E"/>
                </a:solidFill>
                <a:cs typeface="Calibri"/>
              </a:rPr>
              <a:t>git switch dev/my-feature: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passo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al branch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2A5E"/>
                </a:solidFill>
                <a:cs typeface="Calibri"/>
              </a:rPr>
              <a:t>git switch –c dev/my-feature: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creo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e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passo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al branch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72A5E"/>
                </a:solidFill>
                <a:cs typeface="Calibri"/>
              </a:rPr>
              <a:t>branch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2A5E"/>
                </a:solidFill>
                <a:cs typeface="Calibri"/>
              </a:rPr>
              <a:t>git branch: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elenco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dei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branch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72A5E"/>
                </a:solidFill>
                <a:cs typeface="Calibri"/>
              </a:rPr>
              <a:t>merge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: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unisco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due branch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72A5E"/>
                </a:solidFill>
                <a:cs typeface="Calibri"/>
              </a:rPr>
              <a:t>rebase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: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ricreo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un branch per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integrare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le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modifiche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di un </a:t>
            </a:r>
            <a:r>
              <a:rPr lang="en-US" sz="2400" dirty="0" err="1">
                <a:solidFill>
                  <a:srgbClr val="072A5E"/>
                </a:solidFill>
                <a:cs typeface="Calibri"/>
              </a:rPr>
              <a:t>altro</a:t>
            </a:r>
            <a:r>
              <a:rPr lang="en-US" sz="2400" dirty="0">
                <a:solidFill>
                  <a:srgbClr val="072A5E"/>
                </a:solidFill>
                <a:cs typeface="Calibri"/>
              </a:rPr>
              <a:t> branch</a:t>
            </a:r>
          </a:p>
          <a:p>
            <a:pPr lvl="2" algn="l"/>
            <a:endParaRPr lang="en-US" sz="2400" dirty="0">
              <a:solidFill>
                <a:srgbClr val="072A5E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89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606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Office Theme</vt:lpstr>
      <vt:lpstr>LEZIONE 45</vt:lpstr>
      <vt:lpstr>Git – introduzione</vt:lpstr>
      <vt:lpstr>Git – terminologia</vt:lpstr>
      <vt:lpstr>PowerPoint Presentation</vt:lpstr>
      <vt:lpstr>Git – configurazione</vt:lpstr>
      <vt:lpstr>Git – le basi</vt:lpstr>
      <vt:lpstr>Git – le basi</vt:lpstr>
      <vt:lpstr>Git – HEAD e Branch</vt:lpstr>
      <vt:lpstr>Git – HEAD e Branch</vt:lpstr>
      <vt:lpstr>Git – merging: gli step</vt:lpstr>
      <vt:lpstr>Git – rimuovere branch</vt:lpstr>
      <vt:lpstr>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 Key snc</dc:creator>
  <cp:lastModifiedBy>Davide Bonifacio</cp:lastModifiedBy>
  <cp:revision>504</cp:revision>
  <dcterms:created xsi:type="dcterms:W3CDTF">2022-05-10T11:08:27Z</dcterms:created>
  <dcterms:modified xsi:type="dcterms:W3CDTF">2024-10-02T19:54:09Z</dcterms:modified>
</cp:coreProperties>
</file>