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7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BCCA72-5A10-4A0D-B1E3-FF721E75EFA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ED96F5-4ED7-4312-82B4-4212F3383C8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/>
            <a:t>Study Focus</a:t>
          </a:r>
          <a:r>
            <a:rPr lang="it-IT"/>
            <a:t>: Evaluation of Claude 3’s abstract reasoning abilities.</a:t>
          </a:r>
          <a:endParaRPr lang="en-US"/>
        </a:p>
      </dgm:t>
    </dgm:pt>
    <dgm:pt modelId="{ECCE8FEA-2683-4EF8-B254-035D073FE8F8}" type="parTrans" cxnId="{AB150468-59D8-466C-971F-4737A4E2E975}">
      <dgm:prSet/>
      <dgm:spPr/>
      <dgm:t>
        <a:bodyPr/>
        <a:lstStyle/>
        <a:p>
          <a:endParaRPr lang="en-US"/>
        </a:p>
      </dgm:t>
    </dgm:pt>
    <dgm:pt modelId="{EB5A6210-5398-4B19-98C6-DB71E7AEA619}" type="sibTrans" cxnId="{AB150468-59D8-466C-971F-4737A4E2E975}">
      <dgm:prSet/>
      <dgm:spPr/>
      <dgm:t>
        <a:bodyPr/>
        <a:lstStyle/>
        <a:p>
          <a:endParaRPr lang="en-US"/>
        </a:p>
      </dgm:t>
    </dgm:pt>
    <dgm:pt modelId="{E3A1EF39-9DC8-4D44-82D2-21B903DB466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/>
            <a:t>Benchmark</a:t>
          </a:r>
          <a:r>
            <a:rPr lang="it-IT"/>
            <a:t>: ConceptARC, a series of visual analogy puzzles.</a:t>
          </a:r>
          <a:endParaRPr lang="en-US"/>
        </a:p>
      </dgm:t>
    </dgm:pt>
    <dgm:pt modelId="{16BB7BF0-6072-4F4E-9C82-527890924596}" type="parTrans" cxnId="{55A7B2C0-06BF-43FA-A61B-7D99EBA6A6E6}">
      <dgm:prSet/>
      <dgm:spPr/>
      <dgm:t>
        <a:bodyPr/>
        <a:lstStyle/>
        <a:p>
          <a:endParaRPr lang="en-US"/>
        </a:p>
      </dgm:t>
    </dgm:pt>
    <dgm:pt modelId="{1EE1432E-014C-45C5-9D83-6F74059AEF4B}" type="sibTrans" cxnId="{55A7B2C0-06BF-43FA-A61B-7D99EBA6A6E6}">
      <dgm:prSet/>
      <dgm:spPr/>
      <dgm:t>
        <a:bodyPr/>
        <a:lstStyle/>
        <a:p>
          <a:endParaRPr lang="en-US"/>
        </a:p>
      </dgm:t>
    </dgm:pt>
    <dgm:pt modelId="{6AFC4A03-8A65-4311-BEB2-5091C240DF5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/>
            <a:t>Comparison</a:t>
          </a:r>
          <a:r>
            <a:rPr lang="it-IT"/>
            <a:t>: Performance compared to humans and GPT-4.</a:t>
          </a:r>
          <a:endParaRPr lang="en-US"/>
        </a:p>
      </dgm:t>
    </dgm:pt>
    <dgm:pt modelId="{30129422-E4C2-47EA-87D4-47986DBC6E3E}" type="parTrans" cxnId="{AD7FF2A5-B6E4-4143-8077-64AC2DC51B03}">
      <dgm:prSet/>
      <dgm:spPr/>
      <dgm:t>
        <a:bodyPr/>
        <a:lstStyle/>
        <a:p>
          <a:endParaRPr lang="en-US"/>
        </a:p>
      </dgm:t>
    </dgm:pt>
    <dgm:pt modelId="{6BF8091D-D8B2-4D95-9172-E4B4048CFCD3}" type="sibTrans" cxnId="{AD7FF2A5-B6E4-4143-8077-64AC2DC51B03}">
      <dgm:prSet/>
      <dgm:spPr/>
      <dgm:t>
        <a:bodyPr/>
        <a:lstStyle/>
        <a:p>
          <a:endParaRPr lang="en-US"/>
        </a:p>
      </dgm:t>
    </dgm:pt>
    <dgm:pt modelId="{31CB6F59-6EDC-494F-8FFD-BC5EFE54486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dirty="0" err="1"/>
            <a:t>Objective</a:t>
          </a:r>
          <a:r>
            <a:rPr lang="it-IT" dirty="0"/>
            <a:t>: </a:t>
          </a:r>
          <a:r>
            <a:rPr lang="it-IT" dirty="0" err="1"/>
            <a:t>Assess</a:t>
          </a:r>
          <a:r>
            <a:rPr lang="it-IT" dirty="0"/>
            <a:t> proficiency in </a:t>
          </a:r>
          <a:r>
            <a:rPr lang="it-IT" dirty="0" err="1"/>
            <a:t>various</a:t>
          </a:r>
          <a:r>
            <a:rPr lang="it-IT" dirty="0"/>
            <a:t> </a:t>
          </a:r>
          <a:r>
            <a:rPr lang="it-IT" dirty="0" err="1"/>
            <a:t>conceptual</a:t>
          </a:r>
          <a:r>
            <a:rPr lang="it-IT" dirty="0"/>
            <a:t> tasks and </a:t>
          </a:r>
          <a:r>
            <a:rPr lang="it-IT" dirty="0" err="1"/>
            <a:t>explore</a:t>
          </a:r>
          <a:r>
            <a:rPr lang="it-IT" dirty="0"/>
            <a:t> the impact of </a:t>
          </a:r>
          <a:r>
            <a:rPr lang="it-IT" dirty="0" err="1"/>
            <a:t>enhanced</a:t>
          </a:r>
          <a:r>
            <a:rPr lang="it-IT" dirty="0"/>
            <a:t> </a:t>
          </a:r>
          <a:r>
            <a:rPr lang="it-IT" dirty="0" err="1"/>
            <a:t>prompting</a:t>
          </a:r>
          <a:r>
            <a:rPr lang="it-IT" dirty="0"/>
            <a:t> techniques.</a:t>
          </a:r>
          <a:endParaRPr lang="en-US" dirty="0"/>
        </a:p>
      </dgm:t>
    </dgm:pt>
    <dgm:pt modelId="{11457857-A0E0-41A3-8A08-E3EF0DB2EDBA}" type="parTrans" cxnId="{42698D76-A815-406F-AB92-0432C0AB6281}">
      <dgm:prSet/>
      <dgm:spPr/>
      <dgm:t>
        <a:bodyPr/>
        <a:lstStyle/>
        <a:p>
          <a:endParaRPr lang="en-US"/>
        </a:p>
      </dgm:t>
    </dgm:pt>
    <dgm:pt modelId="{D127161F-C058-44ED-B839-76EAB51AABA8}" type="sibTrans" cxnId="{42698D76-A815-406F-AB92-0432C0AB6281}">
      <dgm:prSet/>
      <dgm:spPr/>
      <dgm:t>
        <a:bodyPr/>
        <a:lstStyle/>
        <a:p>
          <a:endParaRPr lang="en-US"/>
        </a:p>
      </dgm:t>
    </dgm:pt>
    <dgm:pt modelId="{7C5264C3-82B6-4864-83A2-97F0F117AC8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/>
            <a:t>Significance</a:t>
          </a:r>
          <a:r>
            <a:rPr lang="it-IT"/>
            <a:t>: Provides insights into AI’s capabilities and limitations in achieving human-like reasoning.</a:t>
          </a:r>
          <a:endParaRPr lang="en-US"/>
        </a:p>
      </dgm:t>
    </dgm:pt>
    <dgm:pt modelId="{AA00FDE0-5383-45CE-843F-2F896A5AFFB4}" type="parTrans" cxnId="{BC6B705D-27A1-4060-99C5-CFA25C4415B9}">
      <dgm:prSet/>
      <dgm:spPr/>
      <dgm:t>
        <a:bodyPr/>
        <a:lstStyle/>
        <a:p>
          <a:endParaRPr lang="en-US"/>
        </a:p>
      </dgm:t>
    </dgm:pt>
    <dgm:pt modelId="{34DCC7E7-9FC1-4CC5-8795-D683360045EB}" type="sibTrans" cxnId="{BC6B705D-27A1-4060-99C5-CFA25C4415B9}">
      <dgm:prSet/>
      <dgm:spPr/>
      <dgm:t>
        <a:bodyPr/>
        <a:lstStyle/>
        <a:p>
          <a:endParaRPr lang="en-US"/>
        </a:p>
      </dgm:t>
    </dgm:pt>
    <dgm:pt modelId="{DFDC1DFD-1C23-48BE-89FF-533F6F83D53D}" type="pres">
      <dgm:prSet presAssocID="{57BCCA72-5A10-4A0D-B1E3-FF721E75EFA0}" presName="root" presStyleCnt="0">
        <dgm:presLayoutVars>
          <dgm:dir/>
          <dgm:resizeHandles val="exact"/>
        </dgm:presLayoutVars>
      </dgm:prSet>
      <dgm:spPr/>
    </dgm:pt>
    <dgm:pt modelId="{494F16B9-3A19-49CB-82CD-AC8D2537DF19}" type="pres">
      <dgm:prSet presAssocID="{D8ED96F5-4ED7-4312-82B4-4212F3383C8F}" presName="compNode" presStyleCnt="0"/>
      <dgm:spPr/>
    </dgm:pt>
    <dgm:pt modelId="{44282CA9-86BE-4471-83FD-FBFACF193A55}" type="pres">
      <dgm:prSet presAssocID="{D8ED96F5-4ED7-4312-82B4-4212F3383C8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042FDE03-0ECD-4B4E-9A49-0F5B333E17A5}" type="pres">
      <dgm:prSet presAssocID="{D8ED96F5-4ED7-4312-82B4-4212F3383C8F}" presName="spaceRect" presStyleCnt="0"/>
      <dgm:spPr/>
    </dgm:pt>
    <dgm:pt modelId="{67766640-5210-4DEE-9CCB-AECEEF4E5F38}" type="pres">
      <dgm:prSet presAssocID="{D8ED96F5-4ED7-4312-82B4-4212F3383C8F}" presName="textRect" presStyleLbl="revTx" presStyleIdx="0" presStyleCnt="5">
        <dgm:presLayoutVars>
          <dgm:chMax val="1"/>
          <dgm:chPref val="1"/>
        </dgm:presLayoutVars>
      </dgm:prSet>
      <dgm:spPr/>
    </dgm:pt>
    <dgm:pt modelId="{F4422FBB-4E16-4505-A1D9-48E81C690AE5}" type="pres">
      <dgm:prSet presAssocID="{EB5A6210-5398-4B19-98C6-DB71E7AEA619}" presName="sibTrans" presStyleCnt="0"/>
      <dgm:spPr/>
    </dgm:pt>
    <dgm:pt modelId="{0304994B-140B-455E-97AF-3807833E6269}" type="pres">
      <dgm:prSet presAssocID="{31CB6F59-6EDC-494F-8FFD-BC5EFE544863}" presName="compNode" presStyleCnt="0"/>
      <dgm:spPr/>
    </dgm:pt>
    <dgm:pt modelId="{FBE1E1D0-FC15-49DD-88A4-CA7F50651CE3}" type="pres">
      <dgm:prSet presAssocID="{31CB6F59-6EDC-494F-8FFD-BC5EFE54486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biettivo"/>
        </a:ext>
      </dgm:extLst>
    </dgm:pt>
    <dgm:pt modelId="{C0C126DE-BB1F-4597-8969-2F8494A72870}" type="pres">
      <dgm:prSet presAssocID="{31CB6F59-6EDC-494F-8FFD-BC5EFE544863}" presName="spaceRect" presStyleCnt="0"/>
      <dgm:spPr/>
    </dgm:pt>
    <dgm:pt modelId="{31A7F0EB-B44E-4A27-888C-20A9D5F96D87}" type="pres">
      <dgm:prSet presAssocID="{31CB6F59-6EDC-494F-8FFD-BC5EFE544863}" presName="textRect" presStyleLbl="revTx" presStyleIdx="1" presStyleCnt="5">
        <dgm:presLayoutVars>
          <dgm:chMax val="1"/>
          <dgm:chPref val="1"/>
        </dgm:presLayoutVars>
      </dgm:prSet>
      <dgm:spPr/>
    </dgm:pt>
    <dgm:pt modelId="{E6EC7BAD-2D61-C14D-AFAF-B01B97F9AB77}" type="pres">
      <dgm:prSet presAssocID="{D127161F-C058-44ED-B839-76EAB51AABA8}" presName="sibTrans" presStyleCnt="0"/>
      <dgm:spPr/>
    </dgm:pt>
    <dgm:pt modelId="{0D1D3B16-F7C0-4DA2-B41D-D5310BA23EC6}" type="pres">
      <dgm:prSet presAssocID="{E3A1EF39-9DC8-4D44-82D2-21B903DB466A}" presName="compNode" presStyleCnt="0"/>
      <dgm:spPr/>
    </dgm:pt>
    <dgm:pt modelId="{28FA61C9-0057-49B6-892C-D9804F7753E6}" type="pres">
      <dgm:prSet presAssocID="{E3A1EF39-9DC8-4D44-82D2-21B903DB466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077D48A-8464-4636-B888-629308BB820E}" type="pres">
      <dgm:prSet presAssocID="{E3A1EF39-9DC8-4D44-82D2-21B903DB466A}" presName="spaceRect" presStyleCnt="0"/>
      <dgm:spPr/>
    </dgm:pt>
    <dgm:pt modelId="{13335AA8-9240-40BF-9F05-054990BB162B}" type="pres">
      <dgm:prSet presAssocID="{E3A1EF39-9DC8-4D44-82D2-21B903DB466A}" presName="textRect" presStyleLbl="revTx" presStyleIdx="2" presStyleCnt="5">
        <dgm:presLayoutVars>
          <dgm:chMax val="1"/>
          <dgm:chPref val="1"/>
        </dgm:presLayoutVars>
      </dgm:prSet>
      <dgm:spPr/>
    </dgm:pt>
    <dgm:pt modelId="{3A65838E-13EE-4FD3-9AC9-1BE933FC6DEC}" type="pres">
      <dgm:prSet presAssocID="{1EE1432E-014C-45C5-9D83-6F74059AEF4B}" presName="sibTrans" presStyleCnt="0"/>
      <dgm:spPr/>
    </dgm:pt>
    <dgm:pt modelId="{C01376BF-3B61-4B60-9B6F-5CEF6242946B}" type="pres">
      <dgm:prSet presAssocID="{6AFC4A03-8A65-4311-BEB2-5091C240DF5D}" presName="compNode" presStyleCnt="0"/>
      <dgm:spPr/>
    </dgm:pt>
    <dgm:pt modelId="{AD109310-A242-4305-A786-84A75442CED8}" type="pres">
      <dgm:prSet presAssocID="{6AFC4A03-8A65-4311-BEB2-5091C240DF5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34563E86-2EFB-4D31-A689-445B62FC3224}" type="pres">
      <dgm:prSet presAssocID="{6AFC4A03-8A65-4311-BEB2-5091C240DF5D}" presName="spaceRect" presStyleCnt="0"/>
      <dgm:spPr/>
    </dgm:pt>
    <dgm:pt modelId="{7F9E571C-1DB2-4430-A984-D30785ED8394}" type="pres">
      <dgm:prSet presAssocID="{6AFC4A03-8A65-4311-BEB2-5091C240DF5D}" presName="textRect" presStyleLbl="revTx" presStyleIdx="3" presStyleCnt="5">
        <dgm:presLayoutVars>
          <dgm:chMax val="1"/>
          <dgm:chPref val="1"/>
        </dgm:presLayoutVars>
      </dgm:prSet>
      <dgm:spPr/>
    </dgm:pt>
    <dgm:pt modelId="{F6B38AD9-2962-411C-89E1-5D31E622F810}" type="pres">
      <dgm:prSet presAssocID="{6BF8091D-D8B2-4D95-9172-E4B4048CFCD3}" presName="sibTrans" presStyleCnt="0"/>
      <dgm:spPr/>
    </dgm:pt>
    <dgm:pt modelId="{834E2DD4-B27E-43E4-9F4E-A1D4A819F353}" type="pres">
      <dgm:prSet presAssocID="{7C5264C3-82B6-4864-83A2-97F0F117AC8E}" presName="compNode" presStyleCnt="0"/>
      <dgm:spPr/>
    </dgm:pt>
    <dgm:pt modelId="{583BACC0-2EE7-4F67-A170-8A2A3FEBC73A}" type="pres">
      <dgm:prSet presAssocID="{7C5264C3-82B6-4864-83A2-97F0F117AC8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3CEAC299-4505-454E-8A39-72EB0C4EBFDB}" type="pres">
      <dgm:prSet presAssocID="{7C5264C3-82B6-4864-83A2-97F0F117AC8E}" presName="spaceRect" presStyleCnt="0"/>
      <dgm:spPr/>
    </dgm:pt>
    <dgm:pt modelId="{A379787E-7FCF-45F8-9EE5-C665B1FC6BB1}" type="pres">
      <dgm:prSet presAssocID="{7C5264C3-82B6-4864-83A2-97F0F117AC8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ACD2A0C-52A5-AF41-968D-86650913F1F1}" type="presOf" srcId="{D8ED96F5-4ED7-4312-82B4-4212F3383C8F}" destId="{67766640-5210-4DEE-9CCB-AECEEF4E5F38}" srcOrd="0" destOrd="0" presId="urn:microsoft.com/office/officeart/2018/2/layout/IconLabelList"/>
    <dgm:cxn modelId="{1DE55215-5118-9C45-9B21-F2DCAFC827E7}" type="presOf" srcId="{E3A1EF39-9DC8-4D44-82D2-21B903DB466A}" destId="{13335AA8-9240-40BF-9F05-054990BB162B}" srcOrd="0" destOrd="0" presId="urn:microsoft.com/office/officeart/2018/2/layout/IconLabelList"/>
    <dgm:cxn modelId="{05192E30-F444-412A-8148-98356D86ABEC}" type="presOf" srcId="{57BCCA72-5A10-4A0D-B1E3-FF721E75EFA0}" destId="{DFDC1DFD-1C23-48BE-89FF-533F6F83D53D}" srcOrd="0" destOrd="0" presId="urn:microsoft.com/office/officeart/2018/2/layout/IconLabelList"/>
    <dgm:cxn modelId="{1B143332-ED4B-C347-B210-772C1798F4A8}" type="presOf" srcId="{7C5264C3-82B6-4864-83A2-97F0F117AC8E}" destId="{A379787E-7FCF-45F8-9EE5-C665B1FC6BB1}" srcOrd="0" destOrd="0" presId="urn:microsoft.com/office/officeart/2018/2/layout/IconLabelList"/>
    <dgm:cxn modelId="{BC6B705D-27A1-4060-99C5-CFA25C4415B9}" srcId="{57BCCA72-5A10-4A0D-B1E3-FF721E75EFA0}" destId="{7C5264C3-82B6-4864-83A2-97F0F117AC8E}" srcOrd="4" destOrd="0" parTransId="{AA00FDE0-5383-45CE-843F-2F896A5AFFB4}" sibTransId="{34DCC7E7-9FC1-4CC5-8795-D683360045EB}"/>
    <dgm:cxn modelId="{AB150468-59D8-466C-971F-4737A4E2E975}" srcId="{57BCCA72-5A10-4A0D-B1E3-FF721E75EFA0}" destId="{D8ED96F5-4ED7-4312-82B4-4212F3383C8F}" srcOrd="0" destOrd="0" parTransId="{ECCE8FEA-2683-4EF8-B254-035D073FE8F8}" sibTransId="{EB5A6210-5398-4B19-98C6-DB71E7AEA619}"/>
    <dgm:cxn modelId="{42698D76-A815-406F-AB92-0432C0AB6281}" srcId="{57BCCA72-5A10-4A0D-B1E3-FF721E75EFA0}" destId="{31CB6F59-6EDC-494F-8FFD-BC5EFE544863}" srcOrd="1" destOrd="0" parTransId="{11457857-A0E0-41A3-8A08-E3EF0DB2EDBA}" sibTransId="{D127161F-C058-44ED-B839-76EAB51AABA8}"/>
    <dgm:cxn modelId="{5636427D-D30F-3D43-A3AE-C787FB585E90}" type="presOf" srcId="{31CB6F59-6EDC-494F-8FFD-BC5EFE544863}" destId="{31A7F0EB-B44E-4A27-888C-20A9D5F96D87}" srcOrd="0" destOrd="0" presId="urn:microsoft.com/office/officeart/2018/2/layout/IconLabelList"/>
    <dgm:cxn modelId="{AD7FF2A5-B6E4-4143-8077-64AC2DC51B03}" srcId="{57BCCA72-5A10-4A0D-B1E3-FF721E75EFA0}" destId="{6AFC4A03-8A65-4311-BEB2-5091C240DF5D}" srcOrd="3" destOrd="0" parTransId="{30129422-E4C2-47EA-87D4-47986DBC6E3E}" sibTransId="{6BF8091D-D8B2-4D95-9172-E4B4048CFCD3}"/>
    <dgm:cxn modelId="{55A7B2C0-06BF-43FA-A61B-7D99EBA6A6E6}" srcId="{57BCCA72-5A10-4A0D-B1E3-FF721E75EFA0}" destId="{E3A1EF39-9DC8-4D44-82D2-21B903DB466A}" srcOrd="2" destOrd="0" parTransId="{16BB7BF0-6072-4F4E-9C82-527890924596}" sibTransId="{1EE1432E-014C-45C5-9D83-6F74059AEF4B}"/>
    <dgm:cxn modelId="{63D5F6F1-67F4-C74D-8AF3-7CD83D81100D}" type="presOf" srcId="{6AFC4A03-8A65-4311-BEB2-5091C240DF5D}" destId="{7F9E571C-1DB2-4430-A984-D30785ED8394}" srcOrd="0" destOrd="0" presId="urn:microsoft.com/office/officeart/2018/2/layout/IconLabelList"/>
    <dgm:cxn modelId="{83C3F4B9-FAC1-B345-A026-F6A0C54B507B}" type="presParOf" srcId="{DFDC1DFD-1C23-48BE-89FF-533F6F83D53D}" destId="{494F16B9-3A19-49CB-82CD-AC8D2537DF19}" srcOrd="0" destOrd="0" presId="urn:microsoft.com/office/officeart/2018/2/layout/IconLabelList"/>
    <dgm:cxn modelId="{C768DE00-3E6E-D940-88C9-B12DE36E436A}" type="presParOf" srcId="{494F16B9-3A19-49CB-82CD-AC8D2537DF19}" destId="{44282CA9-86BE-4471-83FD-FBFACF193A55}" srcOrd="0" destOrd="0" presId="urn:microsoft.com/office/officeart/2018/2/layout/IconLabelList"/>
    <dgm:cxn modelId="{131D0296-B011-B44B-9C8C-E96C230384BF}" type="presParOf" srcId="{494F16B9-3A19-49CB-82CD-AC8D2537DF19}" destId="{042FDE03-0ECD-4B4E-9A49-0F5B333E17A5}" srcOrd="1" destOrd="0" presId="urn:microsoft.com/office/officeart/2018/2/layout/IconLabelList"/>
    <dgm:cxn modelId="{499FB744-6590-2E4F-8F0E-B15912731F58}" type="presParOf" srcId="{494F16B9-3A19-49CB-82CD-AC8D2537DF19}" destId="{67766640-5210-4DEE-9CCB-AECEEF4E5F38}" srcOrd="2" destOrd="0" presId="urn:microsoft.com/office/officeart/2018/2/layout/IconLabelList"/>
    <dgm:cxn modelId="{561D9A98-91A9-1343-88A3-40CDBD8996D4}" type="presParOf" srcId="{DFDC1DFD-1C23-48BE-89FF-533F6F83D53D}" destId="{F4422FBB-4E16-4505-A1D9-48E81C690AE5}" srcOrd="1" destOrd="0" presId="urn:microsoft.com/office/officeart/2018/2/layout/IconLabelList"/>
    <dgm:cxn modelId="{15E2D60D-2635-6A4A-A61D-49869DBAD814}" type="presParOf" srcId="{DFDC1DFD-1C23-48BE-89FF-533F6F83D53D}" destId="{0304994B-140B-455E-97AF-3807833E6269}" srcOrd="2" destOrd="0" presId="urn:microsoft.com/office/officeart/2018/2/layout/IconLabelList"/>
    <dgm:cxn modelId="{F55153A8-8333-6244-8E5D-AFFF8E9EC4DB}" type="presParOf" srcId="{0304994B-140B-455E-97AF-3807833E6269}" destId="{FBE1E1D0-FC15-49DD-88A4-CA7F50651CE3}" srcOrd="0" destOrd="0" presId="urn:microsoft.com/office/officeart/2018/2/layout/IconLabelList"/>
    <dgm:cxn modelId="{64573B66-9281-FD47-94AF-29721761E63B}" type="presParOf" srcId="{0304994B-140B-455E-97AF-3807833E6269}" destId="{C0C126DE-BB1F-4597-8969-2F8494A72870}" srcOrd="1" destOrd="0" presId="urn:microsoft.com/office/officeart/2018/2/layout/IconLabelList"/>
    <dgm:cxn modelId="{CCAB1177-403C-0343-A814-5425F4CF4CE4}" type="presParOf" srcId="{0304994B-140B-455E-97AF-3807833E6269}" destId="{31A7F0EB-B44E-4A27-888C-20A9D5F96D87}" srcOrd="2" destOrd="0" presId="urn:microsoft.com/office/officeart/2018/2/layout/IconLabelList"/>
    <dgm:cxn modelId="{54680D7F-FFAB-344C-BD77-9B94A14739FA}" type="presParOf" srcId="{DFDC1DFD-1C23-48BE-89FF-533F6F83D53D}" destId="{E6EC7BAD-2D61-C14D-AFAF-B01B97F9AB77}" srcOrd="3" destOrd="0" presId="urn:microsoft.com/office/officeart/2018/2/layout/IconLabelList"/>
    <dgm:cxn modelId="{A32E7FD7-8262-C544-A107-4CB131C1BE77}" type="presParOf" srcId="{DFDC1DFD-1C23-48BE-89FF-533F6F83D53D}" destId="{0D1D3B16-F7C0-4DA2-B41D-D5310BA23EC6}" srcOrd="4" destOrd="0" presId="urn:microsoft.com/office/officeart/2018/2/layout/IconLabelList"/>
    <dgm:cxn modelId="{39603E2A-8795-AC4A-8649-FC80674AE8C4}" type="presParOf" srcId="{0D1D3B16-F7C0-4DA2-B41D-D5310BA23EC6}" destId="{28FA61C9-0057-49B6-892C-D9804F7753E6}" srcOrd="0" destOrd="0" presId="urn:microsoft.com/office/officeart/2018/2/layout/IconLabelList"/>
    <dgm:cxn modelId="{1FB0F02D-7ED4-A540-853A-A097676D4C87}" type="presParOf" srcId="{0D1D3B16-F7C0-4DA2-B41D-D5310BA23EC6}" destId="{0077D48A-8464-4636-B888-629308BB820E}" srcOrd="1" destOrd="0" presId="urn:microsoft.com/office/officeart/2018/2/layout/IconLabelList"/>
    <dgm:cxn modelId="{173DF7B3-E5E1-A64A-B1C2-A0F54827002A}" type="presParOf" srcId="{0D1D3B16-F7C0-4DA2-B41D-D5310BA23EC6}" destId="{13335AA8-9240-40BF-9F05-054990BB162B}" srcOrd="2" destOrd="0" presId="urn:microsoft.com/office/officeart/2018/2/layout/IconLabelList"/>
    <dgm:cxn modelId="{AA7CCC46-E33F-C740-A294-A197540DEB7F}" type="presParOf" srcId="{DFDC1DFD-1C23-48BE-89FF-533F6F83D53D}" destId="{3A65838E-13EE-4FD3-9AC9-1BE933FC6DEC}" srcOrd="5" destOrd="0" presId="urn:microsoft.com/office/officeart/2018/2/layout/IconLabelList"/>
    <dgm:cxn modelId="{48908DAC-B2AC-FB4D-A470-0A3C68BD5064}" type="presParOf" srcId="{DFDC1DFD-1C23-48BE-89FF-533F6F83D53D}" destId="{C01376BF-3B61-4B60-9B6F-5CEF6242946B}" srcOrd="6" destOrd="0" presId="urn:microsoft.com/office/officeart/2018/2/layout/IconLabelList"/>
    <dgm:cxn modelId="{5277ACD7-CA77-FB4A-BB61-4218A5189EF5}" type="presParOf" srcId="{C01376BF-3B61-4B60-9B6F-5CEF6242946B}" destId="{AD109310-A242-4305-A786-84A75442CED8}" srcOrd="0" destOrd="0" presId="urn:microsoft.com/office/officeart/2018/2/layout/IconLabelList"/>
    <dgm:cxn modelId="{47A9F7D6-0F19-CC42-AB43-2B366E69E4BA}" type="presParOf" srcId="{C01376BF-3B61-4B60-9B6F-5CEF6242946B}" destId="{34563E86-2EFB-4D31-A689-445B62FC3224}" srcOrd="1" destOrd="0" presId="urn:microsoft.com/office/officeart/2018/2/layout/IconLabelList"/>
    <dgm:cxn modelId="{75A0283A-9CF3-934A-B106-36607EBBF934}" type="presParOf" srcId="{C01376BF-3B61-4B60-9B6F-5CEF6242946B}" destId="{7F9E571C-1DB2-4430-A984-D30785ED8394}" srcOrd="2" destOrd="0" presId="urn:microsoft.com/office/officeart/2018/2/layout/IconLabelList"/>
    <dgm:cxn modelId="{F054D6D4-87A5-584C-8515-51D6FEDDC3A3}" type="presParOf" srcId="{DFDC1DFD-1C23-48BE-89FF-533F6F83D53D}" destId="{F6B38AD9-2962-411C-89E1-5D31E622F810}" srcOrd="7" destOrd="0" presId="urn:microsoft.com/office/officeart/2018/2/layout/IconLabelList"/>
    <dgm:cxn modelId="{2FD5C8D8-482E-D844-9A4D-C0C207F93649}" type="presParOf" srcId="{DFDC1DFD-1C23-48BE-89FF-533F6F83D53D}" destId="{834E2DD4-B27E-43E4-9F4E-A1D4A819F353}" srcOrd="8" destOrd="0" presId="urn:microsoft.com/office/officeart/2018/2/layout/IconLabelList"/>
    <dgm:cxn modelId="{0BB0B248-0C87-1049-91A6-1EAE81FEACC8}" type="presParOf" srcId="{834E2DD4-B27E-43E4-9F4E-A1D4A819F353}" destId="{583BACC0-2EE7-4F67-A170-8A2A3FEBC73A}" srcOrd="0" destOrd="0" presId="urn:microsoft.com/office/officeart/2018/2/layout/IconLabelList"/>
    <dgm:cxn modelId="{864B241F-D5D9-2D4D-8AE8-E2EA50C923A8}" type="presParOf" srcId="{834E2DD4-B27E-43E4-9F4E-A1D4A819F353}" destId="{3CEAC299-4505-454E-8A39-72EB0C4EBFDB}" srcOrd="1" destOrd="0" presId="urn:microsoft.com/office/officeart/2018/2/layout/IconLabelList"/>
    <dgm:cxn modelId="{CCF28163-DA9A-F640-A05F-9AA90F844029}" type="presParOf" srcId="{834E2DD4-B27E-43E4-9F4E-A1D4A819F353}" destId="{A379787E-7FCF-45F8-9EE5-C665B1FC6BB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18B1BA-DEE3-4A99-A7DE-0D225955076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03DC42-E728-4762-AF31-0B2DCA0EB2A6}">
      <dgm:prSet/>
      <dgm:spPr/>
      <dgm:t>
        <a:bodyPr/>
        <a:lstStyle/>
        <a:p>
          <a:r>
            <a:rPr lang="it-IT"/>
            <a:t>Based on improved GPT-4 prompts.</a:t>
          </a:r>
          <a:endParaRPr lang="en-US"/>
        </a:p>
      </dgm:t>
    </dgm:pt>
    <dgm:pt modelId="{35F0007A-5702-4CCF-B62F-4536243C07CA}" type="parTrans" cxnId="{D8D70B0E-BE3F-4939-98F5-CE917D91AEB8}">
      <dgm:prSet/>
      <dgm:spPr/>
      <dgm:t>
        <a:bodyPr/>
        <a:lstStyle/>
        <a:p>
          <a:endParaRPr lang="en-US"/>
        </a:p>
      </dgm:t>
    </dgm:pt>
    <dgm:pt modelId="{E7E63B33-FDE1-4CD7-9763-7C7B6E562691}" type="sibTrans" cxnId="{D8D70B0E-BE3F-4939-98F5-CE917D91AEB8}">
      <dgm:prSet/>
      <dgm:spPr/>
      <dgm:t>
        <a:bodyPr/>
        <a:lstStyle/>
        <a:p>
          <a:endParaRPr lang="en-US"/>
        </a:p>
      </dgm:t>
    </dgm:pt>
    <dgm:pt modelId="{B1C97238-E072-48A3-B443-3F96298965F8}">
      <dgm:prSet/>
      <dgm:spPr/>
      <dgm:t>
        <a:bodyPr/>
        <a:lstStyle/>
        <a:p>
          <a:r>
            <a:rPr lang="it-IT" dirty="0"/>
            <a:t>Python notebook to </a:t>
          </a:r>
          <a:r>
            <a:rPr lang="it-IT" dirty="0" err="1"/>
            <a:t>interact</a:t>
          </a:r>
          <a:r>
            <a:rPr lang="it-IT" dirty="0"/>
            <a:t> with Claude 3’s API. </a:t>
          </a:r>
          <a:endParaRPr lang="en-US" dirty="0"/>
        </a:p>
      </dgm:t>
    </dgm:pt>
    <dgm:pt modelId="{784B2B30-451D-4AE9-B668-E3060BF8122A}" type="parTrans" cxnId="{2BECC664-D1E0-4E03-96D7-26943B3418E0}">
      <dgm:prSet/>
      <dgm:spPr/>
      <dgm:t>
        <a:bodyPr/>
        <a:lstStyle/>
        <a:p>
          <a:endParaRPr lang="en-US"/>
        </a:p>
      </dgm:t>
    </dgm:pt>
    <dgm:pt modelId="{F03E35EE-200C-4440-A2B7-5A30312102C2}" type="sibTrans" cxnId="{2BECC664-D1E0-4E03-96D7-26943B3418E0}">
      <dgm:prSet/>
      <dgm:spPr/>
      <dgm:t>
        <a:bodyPr/>
        <a:lstStyle/>
        <a:p>
          <a:endParaRPr lang="en-US"/>
        </a:p>
      </dgm:t>
    </dgm:pt>
    <dgm:pt modelId="{F28B9C2C-1992-41B4-8A25-0927A294E957}">
      <dgm:prSet/>
      <dgm:spPr/>
      <dgm:t>
        <a:bodyPr/>
        <a:lstStyle/>
        <a:p>
          <a:r>
            <a:rPr lang="it-IT" b="1"/>
            <a:t>Prompt Structure</a:t>
          </a:r>
          <a:r>
            <a:rPr lang="it-IT"/>
            <a:t>:</a:t>
          </a:r>
          <a:endParaRPr lang="en-US"/>
        </a:p>
      </dgm:t>
    </dgm:pt>
    <dgm:pt modelId="{169CECEC-252F-4A39-93E2-8147C84D39BC}" type="parTrans" cxnId="{C994D52B-8E1F-4CA5-8C20-096D21ED2157}">
      <dgm:prSet/>
      <dgm:spPr/>
      <dgm:t>
        <a:bodyPr/>
        <a:lstStyle/>
        <a:p>
          <a:endParaRPr lang="en-US"/>
        </a:p>
      </dgm:t>
    </dgm:pt>
    <dgm:pt modelId="{B588B243-7624-4AA5-8C1E-EDB79C2ECF2B}" type="sibTrans" cxnId="{C994D52B-8E1F-4CA5-8C20-096D21ED2157}">
      <dgm:prSet/>
      <dgm:spPr/>
      <dgm:t>
        <a:bodyPr/>
        <a:lstStyle/>
        <a:p>
          <a:endParaRPr lang="en-US"/>
        </a:p>
      </dgm:t>
    </dgm:pt>
    <dgm:pt modelId="{308ED0CD-B4E6-40DE-AA49-AB59E2A6E2D0}">
      <dgm:prSet/>
      <dgm:spPr/>
      <dgm:t>
        <a:bodyPr/>
        <a:lstStyle/>
        <a:p>
          <a:r>
            <a:rPr lang="it-IT"/>
            <a:t>Clear initial explanation of tasks.</a:t>
          </a:r>
          <a:endParaRPr lang="en-US"/>
        </a:p>
      </dgm:t>
    </dgm:pt>
    <dgm:pt modelId="{B33B9E47-F7CE-4438-8DD1-70E61E483984}" type="parTrans" cxnId="{A4CA5D03-D4C8-420A-BFC6-0DD8A0552067}">
      <dgm:prSet/>
      <dgm:spPr/>
      <dgm:t>
        <a:bodyPr/>
        <a:lstStyle/>
        <a:p>
          <a:endParaRPr lang="en-US"/>
        </a:p>
      </dgm:t>
    </dgm:pt>
    <dgm:pt modelId="{AFB1E959-016E-4F25-82DE-393F69A10DB2}" type="sibTrans" cxnId="{A4CA5D03-D4C8-420A-BFC6-0DD8A0552067}">
      <dgm:prSet/>
      <dgm:spPr/>
      <dgm:t>
        <a:bodyPr/>
        <a:lstStyle/>
        <a:p>
          <a:endParaRPr lang="en-US"/>
        </a:p>
      </dgm:t>
    </dgm:pt>
    <dgm:pt modelId="{E50BF2B8-AB04-4362-8B11-652F7BF051BD}">
      <dgm:prSet/>
      <dgm:spPr/>
      <dgm:t>
        <a:bodyPr/>
        <a:lstStyle/>
        <a:p>
          <a:r>
            <a:rPr lang="it-IT"/>
            <a:t>JSON tasks converted to string format.</a:t>
          </a:r>
          <a:endParaRPr lang="en-US"/>
        </a:p>
      </dgm:t>
    </dgm:pt>
    <dgm:pt modelId="{6C596202-CC7C-4418-9297-E528A163A791}" type="parTrans" cxnId="{1DAEA951-9C15-4583-85DE-2342303BE30E}">
      <dgm:prSet/>
      <dgm:spPr/>
      <dgm:t>
        <a:bodyPr/>
        <a:lstStyle/>
        <a:p>
          <a:endParaRPr lang="en-US"/>
        </a:p>
      </dgm:t>
    </dgm:pt>
    <dgm:pt modelId="{ECE9EC99-3C1C-45E4-A843-C7B54A5AD96C}" type="sibTrans" cxnId="{1DAEA951-9C15-4583-85DE-2342303BE30E}">
      <dgm:prSet/>
      <dgm:spPr/>
      <dgm:t>
        <a:bodyPr/>
        <a:lstStyle/>
        <a:p>
          <a:endParaRPr lang="en-US"/>
        </a:p>
      </dgm:t>
    </dgm:pt>
    <dgm:pt modelId="{CC3D95C1-94C1-45E2-A975-A1FF99DDE6C9}">
      <dgm:prSet/>
      <dgm:spPr/>
      <dgm:t>
        <a:bodyPr/>
        <a:lstStyle/>
        <a:p>
          <a:r>
            <a:rPr lang="it-IT"/>
            <a:t>Up to three retries for incorrect answers.</a:t>
          </a:r>
          <a:endParaRPr lang="en-US"/>
        </a:p>
      </dgm:t>
    </dgm:pt>
    <dgm:pt modelId="{4F13102D-B2A5-4747-A3BA-07BD9BCD5A5A}" type="parTrans" cxnId="{1E949513-9299-4EF7-8AF1-197158F354AD}">
      <dgm:prSet/>
      <dgm:spPr/>
      <dgm:t>
        <a:bodyPr/>
        <a:lstStyle/>
        <a:p>
          <a:endParaRPr lang="en-US"/>
        </a:p>
      </dgm:t>
    </dgm:pt>
    <dgm:pt modelId="{625D66A6-3C16-439A-AF2F-8981953418E8}" type="sibTrans" cxnId="{1E949513-9299-4EF7-8AF1-197158F354AD}">
      <dgm:prSet/>
      <dgm:spPr/>
      <dgm:t>
        <a:bodyPr/>
        <a:lstStyle/>
        <a:p>
          <a:endParaRPr lang="en-US"/>
        </a:p>
      </dgm:t>
    </dgm:pt>
    <dgm:pt modelId="{15CF9791-CFCB-BF4D-806E-70C43B05462D}">
      <dgm:prSet/>
      <dgm:spPr/>
      <dgm:t>
        <a:bodyPr/>
        <a:lstStyle/>
        <a:p>
          <a:r>
            <a:rPr lang="it-IT"/>
            <a:t>Automated task submission, result checking, and retries.</a:t>
          </a:r>
        </a:p>
      </dgm:t>
    </dgm:pt>
    <dgm:pt modelId="{9A914846-3B5F-1642-A5C7-353E6A1F9BD5}" type="parTrans" cxnId="{F96B3773-A952-0547-878E-D91A81C02198}">
      <dgm:prSet/>
      <dgm:spPr/>
      <dgm:t>
        <a:bodyPr/>
        <a:lstStyle/>
        <a:p>
          <a:endParaRPr lang="it-IT"/>
        </a:p>
      </dgm:t>
    </dgm:pt>
    <dgm:pt modelId="{7BDEAD50-4535-9847-8522-525B1A0E70A2}" type="sibTrans" cxnId="{F96B3773-A952-0547-878E-D91A81C02198}">
      <dgm:prSet/>
      <dgm:spPr/>
      <dgm:t>
        <a:bodyPr/>
        <a:lstStyle/>
        <a:p>
          <a:endParaRPr lang="it-IT"/>
        </a:p>
      </dgm:t>
    </dgm:pt>
    <dgm:pt modelId="{055C79A6-754F-0248-AEDE-F9273F9DEF29}" type="pres">
      <dgm:prSet presAssocID="{6018B1BA-DEE3-4A99-A7DE-0D22595507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7D2E0A4-0C62-A941-AB87-1631897DABA4}" type="pres">
      <dgm:prSet presAssocID="{BB03DC42-E728-4762-AF31-0B2DCA0EB2A6}" presName="hierRoot1" presStyleCnt="0">
        <dgm:presLayoutVars>
          <dgm:hierBranch val="init"/>
        </dgm:presLayoutVars>
      </dgm:prSet>
      <dgm:spPr/>
    </dgm:pt>
    <dgm:pt modelId="{E282AACB-4360-B44B-A52F-DC090A48F93A}" type="pres">
      <dgm:prSet presAssocID="{BB03DC42-E728-4762-AF31-0B2DCA0EB2A6}" presName="rootComposite1" presStyleCnt="0"/>
      <dgm:spPr/>
    </dgm:pt>
    <dgm:pt modelId="{88A3E95B-5F00-F448-A2C6-DFBBB0F37F32}" type="pres">
      <dgm:prSet presAssocID="{BB03DC42-E728-4762-AF31-0B2DCA0EB2A6}" presName="rootText1" presStyleLbl="node0" presStyleIdx="0" presStyleCnt="4">
        <dgm:presLayoutVars>
          <dgm:chPref val="3"/>
        </dgm:presLayoutVars>
      </dgm:prSet>
      <dgm:spPr/>
    </dgm:pt>
    <dgm:pt modelId="{14B28F51-78FA-7646-8897-561D0F6C4C92}" type="pres">
      <dgm:prSet presAssocID="{BB03DC42-E728-4762-AF31-0B2DCA0EB2A6}" presName="rootConnector1" presStyleLbl="node1" presStyleIdx="0" presStyleCnt="0"/>
      <dgm:spPr/>
    </dgm:pt>
    <dgm:pt modelId="{93ED5C29-3E1E-0045-8BB8-82CB0177EE1E}" type="pres">
      <dgm:prSet presAssocID="{BB03DC42-E728-4762-AF31-0B2DCA0EB2A6}" presName="hierChild2" presStyleCnt="0"/>
      <dgm:spPr/>
    </dgm:pt>
    <dgm:pt modelId="{A82193FE-8EC7-1F41-86D4-83E54CF05801}" type="pres">
      <dgm:prSet presAssocID="{BB03DC42-E728-4762-AF31-0B2DCA0EB2A6}" presName="hierChild3" presStyleCnt="0"/>
      <dgm:spPr/>
    </dgm:pt>
    <dgm:pt modelId="{4A403EFD-FEEB-2745-A436-E7DF5AAAE7F8}" type="pres">
      <dgm:prSet presAssocID="{B1C97238-E072-48A3-B443-3F96298965F8}" presName="hierRoot1" presStyleCnt="0">
        <dgm:presLayoutVars>
          <dgm:hierBranch val="init"/>
        </dgm:presLayoutVars>
      </dgm:prSet>
      <dgm:spPr/>
    </dgm:pt>
    <dgm:pt modelId="{455B4F82-FF6A-464E-A886-D3E019D107E0}" type="pres">
      <dgm:prSet presAssocID="{B1C97238-E072-48A3-B443-3F96298965F8}" presName="rootComposite1" presStyleCnt="0"/>
      <dgm:spPr/>
    </dgm:pt>
    <dgm:pt modelId="{DAF9330B-A6BA-C34B-8CE0-D67C386E1EAC}" type="pres">
      <dgm:prSet presAssocID="{B1C97238-E072-48A3-B443-3F96298965F8}" presName="rootText1" presStyleLbl="node0" presStyleIdx="1" presStyleCnt="4">
        <dgm:presLayoutVars>
          <dgm:chPref val="3"/>
        </dgm:presLayoutVars>
      </dgm:prSet>
      <dgm:spPr/>
    </dgm:pt>
    <dgm:pt modelId="{0A29F2FD-A688-F24C-8085-6D808CADD598}" type="pres">
      <dgm:prSet presAssocID="{B1C97238-E072-48A3-B443-3F96298965F8}" presName="rootConnector1" presStyleLbl="node1" presStyleIdx="0" presStyleCnt="0"/>
      <dgm:spPr/>
    </dgm:pt>
    <dgm:pt modelId="{756188E6-ADFD-054C-8102-47F3EB405B40}" type="pres">
      <dgm:prSet presAssocID="{B1C97238-E072-48A3-B443-3F96298965F8}" presName="hierChild2" presStyleCnt="0"/>
      <dgm:spPr/>
    </dgm:pt>
    <dgm:pt modelId="{5A07B98C-EE2D-104E-B8C9-064A47290CA9}" type="pres">
      <dgm:prSet presAssocID="{B1C97238-E072-48A3-B443-3F96298965F8}" presName="hierChild3" presStyleCnt="0"/>
      <dgm:spPr/>
    </dgm:pt>
    <dgm:pt modelId="{9F5F5281-20D2-BB4F-8049-BEF9996E474E}" type="pres">
      <dgm:prSet presAssocID="{15CF9791-CFCB-BF4D-806E-70C43B05462D}" presName="hierRoot1" presStyleCnt="0">
        <dgm:presLayoutVars>
          <dgm:hierBranch val="init"/>
        </dgm:presLayoutVars>
      </dgm:prSet>
      <dgm:spPr/>
    </dgm:pt>
    <dgm:pt modelId="{6A0E4611-380B-6B43-A52D-31B623D506D5}" type="pres">
      <dgm:prSet presAssocID="{15CF9791-CFCB-BF4D-806E-70C43B05462D}" presName="rootComposite1" presStyleCnt="0"/>
      <dgm:spPr/>
    </dgm:pt>
    <dgm:pt modelId="{83B318D9-F868-D747-A082-CCC8F511D958}" type="pres">
      <dgm:prSet presAssocID="{15CF9791-CFCB-BF4D-806E-70C43B05462D}" presName="rootText1" presStyleLbl="node0" presStyleIdx="2" presStyleCnt="4">
        <dgm:presLayoutVars>
          <dgm:chPref val="3"/>
        </dgm:presLayoutVars>
      </dgm:prSet>
      <dgm:spPr/>
    </dgm:pt>
    <dgm:pt modelId="{DC23516A-709B-9648-B7B7-CBE755E29646}" type="pres">
      <dgm:prSet presAssocID="{15CF9791-CFCB-BF4D-806E-70C43B05462D}" presName="rootConnector1" presStyleLbl="node1" presStyleIdx="0" presStyleCnt="0"/>
      <dgm:spPr/>
    </dgm:pt>
    <dgm:pt modelId="{F615E527-59CD-D740-B981-EF013AF920D4}" type="pres">
      <dgm:prSet presAssocID="{15CF9791-CFCB-BF4D-806E-70C43B05462D}" presName="hierChild2" presStyleCnt="0"/>
      <dgm:spPr/>
    </dgm:pt>
    <dgm:pt modelId="{5D0651C6-877D-9447-B282-5D49B622DC6D}" type="pres">
      <dgm:prSet presAssocID="{15CF9791-CFCB-BF4D-806E-70C43B05462D}" presName="hierChild3" presStyleCnt="0"/>
      <dgm:spPr/>
    </dgm:pt>
    <dgm:pt modelId="{4ABD6646-AFBB-0C4E-9A86-7DCC364AA6B2}" type="pres">
      <dgm:prSet presAssocID="{F28B9C2C-1992-41B4-8A25-0927A294E957}" presName="hierRoot1" presStyleCnt="0">
        <dgm:presLayoutVars>
          <dgm:hierBranch val="init"/>
        </dgm:presLayoutVars>
      </dgm:prSet>
      <dgm:spPr/>
    </dgm:pt>
    <dgm:pt modelId="{FCC7FFFF-DFFA-4844-A769-FFA40DC28250}" type="pres">
      <dgm:prSet presAssocID="{F28B9C2C-1992-41B4-8A25-0927A294E957}" presName="rootComposite1" presStyleCnt="0"/>
      <dgm:spPr/>
    </dgm:pt>
    <dgm:pt modelId="{96D4567B-BB95-6B47-B5F4-699AF63E2657}" type="pres">
      <dgm:prSet presAssocID="{F28B9C2C-1992-41B4-8A25-0927A294E957}" presName="rootText1" presStyleLbl="node0" presStyleIdx="3" presStyleCnt="4">
        <dgm:presLayoutVars>
          <dgm:chPref val="3"/>
        </dgm:presLayoutVars>
      </dgm:prSet>
      <dgm:spPr/>
    </dgm:pt>
    <dgm:pt modelId="{F792C672-9D3D-D244-8E98-DC240C85A527}" type="pres">
      <dgm:prSet presAssocID="{F28B9C2C-1992-41B4-8A25-0927A294E957}" presName="rootConnector1" presStyleLbl="node1" presStyleIdx="0" presStyleCnt="0"/>
      <dgm:spPr/>
    </dgm:pt>
    <dgm:pt modelId="{7DE8C3EE-507B-9B4D-983E-90414AC3005E}" type="pres">
      <dgm:prSet presAssocID="{F28B9C2C-1992-41B4-8A25-0927A294E957}" presName="hierChild2" presStyleCnt="0"/>
      <dgm:spPr/>
    </dgm:pt>
    <dgm:pt modelId="{741060E7-1DB9-8A45-A35D-0C3CEE9CD7A3}" type="pres">
      <dgm:prSet presAssocID="{B33B9E47-F7CE-4438-8DD1-70E61E483984}" presName="Name64" presStyleLbl="parChTrans1D2" presStyleIdx="0" presStyleCnt="3"/>
      <dgm:spPr/>
    </dgm:pt>
    <dgm:pt modelId="{595C81C1-1229-2B4B-9495-45B254BFA89F}" type="pres">
      <dgm:prSet presAssocID="{308ED0CD-B4E6-40DE-AA49-AB59E2A6E2D0}" presName="hierRoot2" presStyleCnt="0">
        <dgm:presLayoutVars>
          <dgm:hierBranch val="init"/>
        </dgm:presLayoutVars>
      </dgm:prSet>
      <dgm:spPr/>
    </dgm:pt>
    <dgm:pt modelId="{54BD0C06-34B1-3C47-BE43-AF81F72C82D0}" type="pres">
      <dgm:prSet presAssocID="{308ED0CD-B4E6-40DE-AA49-AB59E2A6E2D0}" presName="rootComposite" presStyleCnt="0"/>
      <dgm:spPr/>
    </dgm:pt>
    <dgm:pt modelId="{2D7F8919-9256-2543-9618-C561E3878880}" type="pres">
      <dgm:prSet presAssocID="{308ED0CD-B4E6-40DE-AA49-AB59E2A6E2D0}" presName="rootText" presStyleLbl="node2" presStyleIdx="0" presStyleCnt="3">
        <dgm:presLayoutVars>
          <dgm:chPref val="3"/>
        </dgm:presLayoutVars>
      </dgm:prSet>
      <dgm:spPr/>
    </dgm:pt>
    <dgm:pt modelId="{DD0D104C-9BA4-3845-AF75-59CAC4351054}" type="pres">
      <dgm:prSet presAssocID="{308ED0CD-B4E6-40DE-AA49-AB59E2A6E2D0}" presName="rootConnector" presStyleLbl="node2" presStyleIdx="0" presStyleCnt="3"/>
      <dgm:spPr/>
    </dgm:pt>
    <dgm:pt modelId="{89608FD7-85E3-CB4F-B88A-CFAEECB515D3}" type="pres">
      <dgm:prSet presAssocID="{308ED0CD-B4E6-40DE-AA49-AB59E2A6E2D0}" presName="hierChild4" presStyleCnt="0"/>
      <dgm:spPr/>
    </dgm:pt>
    <dgm:pt modelId="{8B5BEFD9-F1F3-A245-AAAD-ABD391B8C8CF}" type="pres">
      <dgm:prSet presAssocID="{308ED0CD-B4E6-40DE-AA49-AB59E2A6E2D0}" presName="hierChild5" presStyleCnt="0"/>
      <dgm:spPr/>
    </dgm:pt>
    <dgm:pt modelId="{AC237F16-CA02-C74E-B49E-B063D4EC9C08}" type="pres">
      <dgm:prSet presAssocID="{6C596202-CC7C-4418-9297-E528A163A791}" presName="Name64" presStyleLbl="parChTrans1D2" presStyleIdx="1" presStyleCnt="3"/>
      <dgm:spPr/>
    </dgm:pt>
    <dgm:pt modelId="{8F0B6EFB-8ECD-244F-941D-7DB3838E0144}" type="pres">
      <dgm:prSet presAssocID="{E50BF2B8-AB04-4362-8B11-652F7BF051BD}" presName="hierRoot2" presStyleCnt="0">
        <dgm:presLayoutVars>
          <dgm:hierBranch val="init"/>
        </dgm:presLayoutVars>
      </dgm:prSet>
      <dgm:spPr/>
    </dgm:pt>
    <dgm:pt modelId="{CA5C92DC-DDD7-DD4A-A7B0-E2AD00DC432B}" type="pres">
      <dgm:prSet presAssocID="{E50BF2B8-AB04-4362-8B11-652F7BF051BD}" presName="rootComposite" presStyleCnt="0"/>
      <dgm:spPr/>
    </dgm:pt>
    <dgm:pt modelId="{64C66138-5F7C-C94C-942A-7D65A7C4D242}" type="pres">
      <dgm:prSet presAssocID="{E50BF2B8-AB04-4362-8B11-652F7BF051BD}" presName="rootText" presStyleLbl="node2" presStyleIdx="1" presStyleCnt="3">
        <dgm:presLayoutVars>
          <dgm:chPref val="3"/>
        </dgm:presLayoutVars>
      </dgm:prSet>
      <dgm:spPr/>
    </dgm:pt>
    <dgm:pt modelId="{699E4112-A2CE-844F-9EA9-9C279F13FF77}" type="pres">
      <dgm:prSet presAssocID="{E50BF2B8-AB04-4362-8B11-652F7BF051BD}" presName="rootConnector" presStyleLbl="node2" presStyleIdx="1" presStyleCnt="3"/>
      <dgm:spPr/>
    </dgm:pt>
    <dgm:pt modelId="{F0510F31-6BD0-CC40-BE11-D32200C1ED33}" type="pres">
      <dgm:prSet presAssocID="{E50BF2B8-AB04-4362-8B11-652F7BF051BD}" presName="hierChild4" presStyleCnt="0"/>
      <dgm:spPr/>
    </dgm:pt>
    <dgm:pt modelId="{26CB79DC-AADF-E248-A0A5-51C4CC8B302A}" type="pres">
      <dgm:prSet presAssocID="{E50BF2B8-AB04-4362-8B11-652F7BF051BD}" presName="hierChild5" presStyleCnt="0"/>
      <dgm:spPr/>
    </dgm:pt>
    <dgm:pt modelId="{9F10C144-7FAD-FF4D-91BA-756607EE6C73}" type="pres">
      <dgm:prSet presAssocID="{4F13102D-B2A5-4747-A3BA-07BD9BCD5A5A}" presName="Name64" presStyleLbl="parChTrans1D2" presStyleIdx="2" presStyleCnt="3"/>
      <dgm:spPr/>
    </dgm:pt>
    <dgm:pt modelId="{9E6E71F3-8164-6F4B-967D-7EE035873E0C}" type="pres">
      <dgm:prSet presAssocID="{CC3D95C1-94C1-45E2-A975-A1FF99DDE6C9}" presName="hierRoot2" presStyleCnt="0">
        <dgm:presLayoutVars>
          <dgm:hierBranch val="init"/>
        </dgm:presLayoutVars>
      </dgm:prSet>
      <dgm:spPr/>
    </dgm:pt>
    <dgm:pt modelId="{B31591D0-BF13-B34E-BEB4-3013DFF55F09}" type="pres">
      <dgm:prSet presAssocID="{CC3D95C1-94C1-45E2-A975-A1FF99DDE6C9}" presName="rootComposite" presStyleCnt="0"/>
      <dgm:spPr/>
    </dgm:pt>
    <dgm:pt modelId="{EFE1B6F9-B98A-DD4F-B398-EF52C4A378F7}" type="pres">
      <dgm:prSet presAssocID="{CC3D95C1-94C1-45E2-A975-A1FF99DDE6C9}" presName="rootText" presStyleLbl="node2" presStyleIdx="2" presStyleCnt="3">
        <dgm:presLayoutVars>
          <dgm:chPref val="3"/>
        </dgm:presLayoutVars>
      </dgm:prSet>
      <dgm:spPr/>
    </dgm:pt>
    <dgm:pt modelId="{B6CC5C7E-0917-FA49-B626-9E03AB4F00D6}" type="pres">
      <dgm:prSet presAssocID="{CC3D95C1-94C1-45E2-A975-A1FF99DDE6C9}" presName="rootConnector" presStyleLbl="node2" presStyleIdx="2" presStyleCnt="3"/>
      <dgm:spPr/>
    </dgm:pt>
    <dgm:pt modelId="{7D7DB4D7-74E6-6146-96CF-841C76400F7E}" type="pres">
      <dgm:prSet presAssocID="{CC3D95C1-94C1-45E2-A975-A1FF99DDE6C9}" presName="hierChild4" presStyleCnt="0"/>
      <dgm:spPr/>
    </dgm:pt>
    <dgm:pt modelId="{ED112348-40BE-B74B-B329-932BC22239E9}" type="pres">
      <dgm:prSet presAssocID="{CC3D95C1-94C1-45E2-A975-A1FF99DDE6C9}" presName="hierChild5" presStyleCnt="0"/>
      <dgm:spPr/>
    </dgm:pt>
    <dgm:pt modelId="{4542D0CB-BED8-FC4D-B8E5-797DC8FA31C1}" type="pres">
      <dgm:prSet presAssocID="{F28B9C2C-1992-41B4-8A25-0927A294E957}" presName="hierChild3" presStyleCnt="0"/>
      <dgm:spPr/>
    </dgm:pt>
  </dgm:ptLst>
  <dgm:cxnLst>
    <dgm:cxn modelId="{A4CA5D03-D4C8-420A-BFC6-0DD8A0552067}" srcId="{F28B9C2C-1992-41B4-8A25-0927A294E957}" destId="{308ED0CD-B4E6-40DE-AA49-AB59E2A6E2D0}" srcOrd="0" destOrd="0" parTransId="{B33B9E47-F7CE-4438-8DD1-70E61E483984}" sibTransId="{AFB1E959-016E-4F25-82DE-393F69A10DB2}"/>
    <dgm:cxn modelId="{D8D70B0E-BE3F-4939-98F5-CE917D91AEB8}" srcId="{6018B1BA-DEE3-4A99-A7DE-0D225955076A}" destId="{BB03DC42-E728-4762-AF31-0B2DCA0EB2A6}" srcOrd="0" destOrd="0" parTransId="{35F0007A-5702-4CCF-B62F-4536243C07CA}" sibTransId="{E7E63B33-FDE1-4CD7-9763-7C7B6E562691}"/>
    <dgm:cxn modelId="{1E949513-9299-4EF7-8AF1-197158F354AD}" srcId="{F28B9C2C-1992-41B4-8A25-0927A294E957}" destId="{CC3D95C1-94C1-45E2-A975-A1FF99DDE6C9}" srcOrd="2" destOrd="0" parTransId="{4F13102D-B2A5-4747-A3BA-07BD9BCD5A5A}" sibTransId="{625D66A6-3C16-439A-AF2F-8981953418E8}"/>
    <dgm:cxn modelId="{4B2B4A14-B17A-684B-AFE5-4E9F2730EDAC}" type="presOf" srcId="{E50BF2B8-AB04-4362-8B11-652F7BF051BD}" destId="{699E4112-A2CE-844F-9EA9-9C279F13FF77}" srcOrd="1" destOrd="0" presId="urn:microsoft.com/office/officeart/2009/3/layout/HorizontalOrganizationChart"/>
    <dgm:cxn modelId="{08520E21-AA78-404D-AAA9-182C2E209A45}" type="presOf" srcId="{6C596202-CC7C-4418-9297-E528A163A791}" destId="{AC237F16-CA02-C74E-B49E-B063D4EC9C08}" srcOrd="0" destOrd="0" presId="urn:microsoft.com/office/officeart/2009/3/layout/HorizontalOrganizationChart"/>
    <dgm:cxn modelId="{7E3E9726-5326-CD4C-8BB0-39A66839B645}" type="presOf" srcId="{E50BF2B8-AB04-4362-8B11-652F7BF051BD}" destId="{64C66138-5F7C-C94C-942A-7D65A7C4D242}" srcOrd="0" destOrd="0" presId="urn:microsoft.com/office/officeart/2009/3/layout/HorizontalOrganizationChart"/>
    <dgm:cxn modelId="{C994D52B-8E1F-4CA5-8C20-096D21ED2157}" srcId="{6018B1BA-DEE3-4A99-A7DE-0D225955076A}" destId="{F28B9C2C-1992-41B4-8A25-0927A294E957}" srcOrd="3" destOrd="0" parTransId="{169CECEC-252F-4A39-93E2-8147C84D39BC}" sibTransId="{B588B243-7624-4AA5-8C1E-EDB79C2ECF2B}"/>
    <dgm:cxn modelId="{3A00CD33-239E-9E4D-BD32-A1F951078624}" type="presOf" srcId="{BB03DC42-E728-4762-AF31-0B2DCA0EB2A6}" destId="{88A3E95B-5F00-F448-A2C6-DFBBB0F37F32}" srcOrd="0" destOrd="0" presId="urn:microsoft.com/office/officeart/2009/3/layout/HorizontalOrganizationChart"/>
    <dgm:cxn modelId="{5A0B3938-BBA4-544E-93C1-7BC0BB1FAB30}" type="presOf" srcId="{6018B1BA-DEE3-4A99-A7DE-0D225955076A}" destId="{055C79A6-754F-0248-AEDE-F9273F9DEF29}" srcOrd="0" destOrd="0" presId="urn:microsoft.com/office/officeart/2009/3/layout/HorizontalOrganizationChart"/>
    <dgm:cxn modelId="{D435174C-634F-6845-B1F0-9EAB3FA3AFDD}" type="presOf" srcId="{CC3D95C1-94C1-45E2-A975-A1FF99DDE6C9}" destId="{B6CC5C7E-0917-FA49-B626-9E03AB4F00D6}" srcOrd="1" destOrd="0" presId="urn:microsoft.com/office/officeart/2009/3/layout/HorizontalOrganizationChart"/>
    <dgm:cxn modelId="{1DAEA951-9C15-4583-85DE-2342303BE30E}" srcId="{F28B9C2C-1992-41B4-8A25-0927A294E957}" destId="{E50BF2B8-AB04-4362-8B11-652F7BF051BD}" srcOrd="1" destOrd="0" parTransId="{6C596202-CC7C-4418-9297-E528A163A791}" sibTransId="{ECE9EC99-3C1C-45E4-A843-C7B54A5AD96C}"/>
    <dgm:cxn modelId="{10B47D5B-2AFD-EC49-A5CC-ABF2CCE68861}" type="presOf" srcId="{4F13102D-B2A5-4747-A3BA-07BD9BCD5A5A}" destId="{9F10C144-7FAD-FF4D-91BA-756607EE6C73}" srcOrd="0" destOrd="0" presId="urn:microsoft.com/office/officeart/2009/3/layout/HorizontalOrganizationChart"/>
    <dgm:cxn modelId="{9BA7C55B-7CDC-264F-B198-315BE986681E}" type="presOf" srcId="{15CF9791-CFCB-BF4D-806E-70C43B05462D}" destId="{83B318D9-F868-D747-A082-CCC8F511D958}" srcOrd="0" destOrd="0" presId="urn:microsoft.com/office/officeart/2009/3/layout/HorizontalOrganizationChart"/>
    <dgm:cxn modelId="{2BECC664-D1E0-4E03-96D7-26943B3418E0}" srcId="{6018B1BA-DEE3-4A99-A7DE-0D225955076A}" destId="{B1C97238-E072-48A3-B443-3F96298965F8}" srcOrd="1" destOrd="0" parTransId="{784B2B30-451D-4AE9-B668-E3060BF8122A}" sibTransId="{F03E35EE-200C-4440-A2B7-5A30312102C2}"/>
    <dgm:cxn modelId="{3970C86F-F7B6-2A41-84D1-6DE115AF9153}" type="presOf" srcId="{B1C97238-E072-48A3-B443-3F96298965F8}" destId="{0A29F2FD-A688-F24C-8085-6D808CADD598}" srcOrd="1" destOrd="0" presId="urn:microsoft.com/office/officeart/2009/3/layout/HorizontalOrganizationChart"/>
    <dgm:cxn modelId="{F96B3773-A952-0547-878E-D91A81C02198}" srcId="{6018B1BA-DEE3-4A99-A7DE-0D225955076A}" destId="{15CF9791-CFCB-BF4D-806E-70C43B05462D}" srcOrd="2" destOrd="0" parTransId="{9A914846-3B5F-1642-A5C7-353E6A1F9BD5}" sibTransId="{7BDEAD50-4535-9847-8522-525B1A0E70A2}"/>
    <dgm:cxn modelId="{60F2717F-F71B-5645-929C-20B21B31431B}" type="presOf" srcId="{308ED0CD-B4E6-40DE-AA49-AB59E2A6E2D0}" destId="{2D7F8919-9256-2543-9618-C561E3878880}" srcOrd="0" destOrd="0" presId="urn:microsoft.com/office/officeart/2009/3/layout/HorizontalOrganizationChart"/>
    <dgm:cxn modelId="{8E2DD47F-E00F-AA4B-BA9B-3A865C52B28A}" type="presOf" srcId="{15CF9791-CFCB-BF4D-806E-70C43B05462D}" destId="{DC23516A-709B-9648-B7B7-CBE755E29646}" srcOrd="1" destOrd="0" presId="urn:microsoft.com/office/officeart/2009/3/layout/HorizontalOrganizationChart"/>
    <dgm:cxn modelId="{D988F298-147F-AC42-916C-54958A0858D2}" type="presOf" srcId="{CC3D95C1-94C1-45E2-A975-A1FF99DDE6C9}" destId="{EFE1B6F9-B98A-DD4F-B398-EF52C4A378F7}" srcOrd="0" destOrd="0" presId="urn:microsoft.com/office/officeart/2009/3/layout/HorizontalOrganizationChart"/>
    <dgm:cxn modelId="{3796EDA7-FD23-1B44-AA6B-3D72470D8D9A}" type="presOf" srcId="{BB03DC42-E728-4762-AF31-0B2DCA0EB2A6}" destId="{14B28F51-78FA-7646-8897-561D0F6C4C92}" srcOrd="1" destOrd="0" presId="urn:microsoft.com/office/officeart/2009/3/layout/HorizontalOrganizationChart"/>
    <dgm:cxn modelId="{84C212C9-9FD4-5442-82B8-F1A8D2C1766E}" type="presOf" srcId="{B33B9E47-F7CE-4438-8DD1-70E61E483984}" destId="{741060E7-1DB9-8A45-A35D-0C3CEE9CD7A3}" srcOrd="0" destOrd="0" presId="urn:microsoft.com/office/officeart/2009/3/layout/HorizontalOrganizationChart"/>
    <dgm:cxn modelId="{CAD8B5D7-0E68-B340-9D25-E44085AE7893}" type="presOf" srcId="{B1C97238-E072-48A3-B443-3F96298965F8}" destId="{DAF9330B-A6BA-C34B-8CE0-D67C386E1EAC}" srcOrd="0" destOrd="0" presId="urn:microsoft.com/office/officeart/2009/3/layout/HorizontalOrganizationChart"/>
    <dgm:cxn modelId="{C6DC88DB-80D3-4A40-A716-5DA8B7A78F13}" type="presOf" srcId="{308ED0CD-B4E6-40DE-AA49-AB59E2A6E2D0}" destId="{DD0D104C-9BA4-3845-AF75-59CAC4351054}" srcOrd="1" destOrd="0" presId="urn:microsoft.com/office/officeart/2009/3/layout/HorizontalOrganizationChart"/>
    <dgm:cxn modelId="{6D9D87E9-3BA6-4F49-9D8A-F3D1D6E0E218}" type="presOf" srcId="{F28B9C2C-1992-41B4-8A25-0927A294E957}" destId="{96D4567B-BB95-6B47-B5F4-699AF63E2657}" srcOrd="0" destOrd="0" presId="urn:microsoft.com/office/officeart/2009/3/layout/HorizontalOrganizationChart"/>
    <dgm:cxn modelId="{FF3D4BFF-8F49-3E4F-9F9E-9A6C7F0E21E7}" type="presOf" srcId="{F28B9C2C-1992-41B4-8A25-0927A294E957}" destId="{F792C672-9D3D-D244-8E98-DC240C85A527}" srcOrd="1" destOrd="0" presId="urn:microsoft.com/office/officeart/2009/3/layout/HorizontalOrganizationChart"/>
    <dgm:cxn modelId="{99895583-9ECC-184B-84C2-1859D19E9DBD}" type="presParOf" srcId="{055C79A6-754F-0248-AEDE-F9273F9DEF29}" destId="{17D2E0A4-0C62-A941-AB87-1631897DABA4}" srcOrd="0" destOrd="0" presId="urn:microsoft.com/office/officeart/2009/3/layout/HorizontalOrganizationChart"/>
    <dgm:cxn modelId="{46091C4E-FD6B-2345-8C53-43B077270129}" type="presParOf" srcId="{17D2E0A4-0C62-A941-AB87-1631897DABA4}" destId="{E282AACB-4360-B44B-A52F-DC090A48F93A}" srcOrd="0" destOrd="0" presId="urn:microsoft.com/office/officeart/2009/3/layout/HorizontalOrganizationChart"/>
    <dgm:cxn modelId="{2FE9E899-09B1-F148-80F6-DA489F77D29A}" type="presParOf" srcId="{E282AACB-4360-B44B-A52F-DC090A48F93A}" destId="{88A3E95B-5F00-F448-A2C6-DFBBB0F37F32}" srcOrd="0" destOrd="0" presId="urn:microsoft.com/office/officeart/2009/3/layout/HorizontalOrganizationChart"/>
    <dgm:cxn modelId="{00843CE7-0319-E54A-81D9-B35C008B6FE0}" type="presParOf" srcId="{E282AACB-4360-B44B-A52F-DC090A48F93A}" destId="{14B28F51-78FA-7646-8897-561D0F6C4C92}" srcOrd="1" destOrd="0" presId="urn:microsoft.com/office/officeart/2009/3/layout/HorizontalOrganizationChart"/>
    <dgm:cxn modelId="{82BD879C-B92E-AC4F-B40C-333C8FB96DD6}" type="presParOf" srcId="{17D2E0A4-0C62-A941-AB87-1631897DABA4}" destId="{93ED5C29-3E1E-0045-8BB8-82CB0177EE1E}" srcOrd="1" destOrd="0" presId="urn:microsoft.com/office/officeart/2009/3/layout/HorizontalOrganizationChart"/>
    <dgm:cxn modelId="{F9421FD7-5720-5245-B656-59072BD36294}" type="presParOf" srcId="{17D2E0A4-0C62-A941-AB87-1631897DABA4}" destId="{A82193FE-8EC7-1F41-86D4-83E54CF05801}" srcOrd="2" destOrd="0" presId="urn:microsoft.com/office/officeart/2009/3/layout/HorizontalOrganizationChart"/>
    <dgm:cxn modelId="{D9EA8171-8B57-1043-A665-2F3B6EE96734}" type="presParOf" srcId="{055C79A6-754F-0248-AEDE-F9273F9DEF29}" destId="{4A403EFD-FEEB-2745-A436-E7DF5AAAE7F8}" srcOrd="1" destOrd="0" presId="urn:microsoft.com/office/officeart/2009/3/layout/HorizontalOrganizationChart"/>
    <dgm:cxn modelId="{01687F30-6657-6543-9719-7E343C819A54}" type="presParOf" srcId="{4A403EFD-FEEB-2745-A436-E7DF5AAAE7F8}" destId="{455B4F82-FF6A-464E-A886-D3E019D107E0}" srcOrd="0" destOrd="0" presId="urn:microsoft.com/office/officeart/2009/3/layout/HorizontalOrganizationChart"/>
    <dgm:cxn modelId="{4D025D03-C00D-524E-9A86-DF5D44D77F02}" type="presParOf" srcId="{455B4F82-FF6A-464E-A886-D3E019D107E0}" destId="{DAF9330B-A6BA-C34B-8CE0-D67C386E1EAC}" srcOrd="0" destOrd="0" presId="urn:microsoft.com/office/officeart/2009/3/layout/HorizontalOrganizationChart"/>
    <dgm:cxn modelId="{26DAC9EA-4C28-C94B-86F3-A83EF6F0457E}" type="presParOf" srcId="{455B4F82-FF6A-464E-A886-D3E019D107E0}" destId="{0A29F2FD-A688-F24C-8085-6D808CADD598}" srcOrd="1" destOrd="0" presId="urn:microsoft.com/office/officeart/2009/3/layout/HorizontalOrganizationChart"/>
    <dgm:cxn modelId="{4AA5E091-1DE2-D646-BF25-4C088700802F}" type="presParOf" srcId="{4A403EFD-FEEB-2745-A436-E7DF5AAAE7F8}" destId="{756188E6-ADFD-054C-8102-47F3EB405B40}" srcOrd="1" destOrd="0" presId="urn:microsoft.com/office/officeart/2009/3/layout/HorizontalOrganizationChart"/>
    <dgm:cxn modelId="{171BA8DA-8117-934A-8642-D2772894866B}" type="presParOf" srcId="{4A403EFD-FEEB-2745-A436-E7DF5AAAE7F8}" destId="{5A07B98C-EE2D-104E-B8C9-064A47290CA9}" srcOrd="2" destOrd="0" presId="urn:microsoft.com/office/officeart/2009/3/layout/HorizontalOrganizationChart"/>
    <dgm:cxn modelId="{D80BD524-1293-F541-80C3-D9A9523181F9}" type="presParOf" srcId="{055C79A6-754F-0248-AEDE-F9273F9DEF29}" destId="{9F5F5281-20D2-BB4F-8049-BEF9996E474E}" srcOrd="2" destOrd="0" presId="urn:microsoft.com/office/officeart/2009/3/layout/HorizontalOrganizationChart"/>
    <dgm:cxn modelId="{DEAEC2A7-D251-B54D-A749-6B25CE7A3034}" type="presParOf" srcId="{9F5F5281-20D2-BB4F-8049-BEF9996E474E}" destId="{6A0E4611-380B-6B43-A52D-31B623D506D5}" srcOrd="0" destOrd="0" presId="urn:microsoft.com/office/officeart/2009/3/layout/HorizontalOrganizationChart"/>
    <dgm:cxn modelId="{2FA5594B-5C02-8043-8D8C-287E41584B8F}" type="presParOf" srcId="{6A0E4611-380B-6B43-A52D-31B623D506D5}" destId="{83B318D9-F868-D747-A082-CCC8F511D958}" srcOrd="0" destOrd="0" presId="urn:microsoft.com/office/officeart/2009/3/layout/HorizontalOrganizationChart"/>
    <dgm:cxn modelId="{4E8F2352-5E45-264B-8457-09DDECDA92E6}" type="presParOf" srcId="{6A0E4611-380B-6B43-A52D-31B623D506D5}" destId="{DC23516A-709B-9648-B7B7-CBE755E29646}" srcOrd="1" destOrd="0" presId="urn:microsoft.com/office/officeart/2009/3/layout/HorizontalOrganizationChart"/>
    <dgm:cxn modelId="{C4BF03A4-831D-074E-B43E-21E3D4B7E39B}" type="presParOf" srcId="{9F5F5281-20D2-BB4F-8049-BEF9996E474E}" destId="{F615E527-59CD-D740-B981-EF013AF920D4}" srcOrd="1" destOrd="0" presId="urn:microsoft.com/office/officeart/2009/3/layout/HorizontalOrganizationChart"/>
    <dgm:cxn modelId="{68556A37-1DB2-9740-B6E5-971C7D00A520}" type="presParOf" srcId="{9F5F5281-20D2-BB4F-8049-BEF9996E474E}" destId="{5D0651C6-877D-9447-B282-5D49B622DC6D}" srcOrd="2" destOrd="0" presId="urn:microsoft.com/office/officeart/2009/3/layout/HorizontalOrganizationChart"/>
    <dgm:cxn modelId="{33085D35-B2D8-D84F-A213-06B3C16F5EC6}" type="presParOf" srcId="{055C79A6-754F-0248-AEDE-F9273F9DEF29}" destId="{4ABD6646-AFBB-0C4E-9A86-7DCC364AA6B2}" srcOrd="3" destOrd="0" presId="urn:microsoft.com/office/officeart/2009/3/layout/HorizontalOrganizationChart"/>
    <dgm:cxn modelId="{7617CD2B-E86B-3448-A056-B4962D0186B7}" type="presParOf" srcId="{4ABD6646-AFBB-0C4E-9A86-7DCC364AA6B2}" destId="{FCC7FFFF-DFFA-4844-A769-FFA40DC28250}" srcOrd="0" destOrd="0" presId="urn:microsoft.com/office/officeart/2009/3/layout/HorizontalOrganizationChart"/>
    <dgm:cxn modelId="{C52E827E-37DB-5E40-9172-00D0D4C6F671}" type="presParOf" srcId="{FCC7FFFF-DFFA-4844-A769-FFA40DC28250}" destId="{96D4567B-BB95-6B47-B5F4-699AF63E2657}" srcOrd="0" destOrd="0" presId="urn:microsoft.com/office/officeart/2009/3/layout/HorizontalOrganizationChart"/>
    <dgm:cxn modelId="{E87CD1B2-18F5-EA4E-965A-4AC94AD40DD4}" type="presParOf" srcId="{FCC7FFFF-DFFA-4844-A769-FFA40DC28250}" destId="{F792C672-9D3D-D244-8E98-DC240C85A527}" srcOrd="1" destOrd="0" presId="urn:microsoft.com/office/officeart/2009/3/layout/HorizontalOrganizationChart"/>
    <dgm:cxn modelId="{6189609D-D412-EF47-95C3-DC9A54A3D009}" type="presParOf" srcId="{4ABD6646-AFBB-0C4E-9A86-7DCC364AA6B2}" destId="{7DE8C3EE-507B-9B4D-983E-90414AC3005E}" srcOrd="1" destOrd="0" presId="urn:microsoft.com/office/officeart/2009/3/layout/HorizontalOrganizationChart"/>
    <dgm:cxn modelId="{5A99299A-2112-6A4D-ACD5-115931C6254B}" type="presParOf" srcId="{7DE8C3EE-507B-9B4D-983E-90414AC3005E}" destId="{741060E7-1DB9-8A45-A35D-0C3CEE9CD7A3}" srcOrd="0" destOrd="0" presId="urn:microsoft.com/office/officeart/2009/3/layout/HorizontalOrganizationChart"/>
    <dgm:cxn modelId="{50002166-74CE-AE4F-BE3A-7629F281075A}" type="presParOf" srcId="{7DE8C3EE-507B-9B4D-983E-90414AC3005E}" destId="{595C81C1-1229-2B4B-9495-45B254BFA89F}" srcOrd="1" destOrd="0" presId="urn:microsoft.com/office/officeart/2009/3/layout/HorizontalOrganizationChart"/>
    <dgm:cxn modelId="{0F5F3AA6-7ACA-4E4F-83A9-A7A569919E1A}" type="presParOf" srcId="{595C81C1-1229-2B4B-9495-45B254BFA89F}" destId="{54BD0C06-34B1-3C47-BE43-AF81F72C82D0}" srcOrd="0" destOrd="0" presId="urn:microsoft.com/office/officeart/2009/3/layout/HorizontalOrganizationChart"/>
    <dgm:cxn modelId="{B8D1F0BB-D20C-9648-88AA-13C35B3DFE16}" type="presParOf" srcId="{54BD0C06-34B1-3C47-BE43-AF81F72C82D0}" destId="{2D7F8919-9256-2543-9618-C561E3878880}" srcOrd="0" destOrd="0" presId="urn:microsoft.com/office/officeart/2009/3/layout/HorizontalOrganizationChart"/>
    <dgm:cxn modelId="{4811B527-3075-C444-B29C-6BA2E3FB8CFC}" type="presParOf" srcId="{54BD0C06-34B1-3C47-BE43-AF81F72C82D0}" destId="{DD0D104C-9BA4-3845-AF75-59CAC4351054}" srcOrd="1" destOrd="0" presId="urn:microsoft.com/office/officeart/2009/3/layout/HorizontalOrganizationChart"/>
    <dgm:cxn modelId="{67BFFD2A-0749-6F43-A0C2-330E6389A87A}" type="presParOf" srcId="{595C81C1-1229-2B4B-9495-45B254BFA89F}" destId="{89608FD7-85E3-CB4F-B88A-CFAEECB515D3}" srcOrd="1" destOrd="0" presId="urn:microsoft.com/office/officeart/2009/3/layout/HorizontalOrganizationChart"/>
    <dgm:cxn modelId="{F4271FD3-D2DD-564D-8976-4EEAFFDFACE8}" type="presParOf" srcId="{595C81C1-1229-2B4B-9495-45B254BFA89F}" destId="{8B5BEFD9-F1F3-A245-AAAD-ABD391B8C8CF}" srcOrd="2" destOrd="0" presId="urn:microsoft.com/office/officeart/2009/3/layout/HorizontalOrganizationChart"/>
    <dgm:cxn modelId="{F609EFB7-B101-484C-A64A-0CB16E426B5A}" type="presParOf" srcId="{7DE8C3EE-507B-9B4D-983E-90414AC3005E}" destId="{AC237F16-CA02-C74E-B49E-B063D4EC9C08}" srcOrd="2" destOrd="0" presId="urn:microsoft.com/office/officeart/2009/3/layout/HorizontalOrganizationChart"/>
    <dgm:cxn modelId="{3B8065B9-B2D0-E642-8210-BE535BDC615D}" type="presParOf" srcId="{7DE8C3EE-507B-9B4D-983E-90414AC3005E}" destId="{8F0B6EFB-8ECD-244F-941D-7DB3838E0144}" srcOrd="3" destOrd="0" presId="urn:microsoft.com/office/officeart/2009/3/layout/HorizontalOrganizationChart"/>
    <dgm:cxn modelId="{4FEF4B48-B40B-0E4D-BBA8-F35334945401}" type="presParOf" srcId="{8F0B6EFB-8ECD-244F-941D-7DB3838E0144}" destId="{CA5C92DC-DDD7-DD4A-A7B0-E2AD00DC432B}" srcOrd="0" destOrd="0" presId="urn:microsoft.com/office/officeart/2009/3/layout/HorizontalOrganizationChart"/>
    <dgm:cxn modelId="{5A6A12E2-DC90-4D40-B94B-362736924AEE}" type="presParOf" srcId="{CA5C92DC-DDD7-DD4A-A7B0-E2AD00DC432B}" destId="{64C66138-5F7C-C94C-942A-7D65A7C4D242}" srcOrd="0" destOrd="0" presId="urn:microsoft.com/office/officeart/2009/3/layout/HorizontalOrganizationChart"/>
    <dgm:cxn modelId="{ABDFA91B-B09C-2941-8971-F34B1AE7CCBC}" type="presParOf" srcId="{CA5C92DC-DDD7-DD4A-A7B0-E2AD00DC432B}" destId="{699E4112-A2CE-844F-9EA9-9C279F13FF77}" srcOrd="1" destOrd="0" presId="urn:microsoft.com/office/officeart/2009/3/layout/HorizontalOrganizationChart"/>
    <dgm:cxn modelId="{343E367E-B77F-1041-8B84-908A7AD6CF29}" type="presParOf" srcId="{8F0B6EFB-8ECD-244F-941D-7DB3838E0144}" destId="{F0510F31-6BD0-CC40-BE11-D32200C1ED33}" srcOrd="1" destOrd="0" presId="urn:microsoft.com/office/officeart/2009/3/layout/HorizontalOrganizationChart"/>
    <dgm:cxn modelId="{0B3E2384-C053-C24A-A8E8-0341894BAB5E}" type="presParOf" srcId="{8F0B6EFB-8ECD-244F-941D-7DB3838E0144}" destId="{26CB79DC-AADF-E248-A0A5-51C4CC8B302A}" srcOrd="2" destOrd="0" presId="urn:microsoft.com/office/officeart/2009/3/layout/HorizontalOrganizationChart"/>
    <dgm:cxn modelId="{8459A03D-54A1-9348-A254-FEE4087FD37F}" type="presParOf" srcId="{7DE8C3EE-507B-9B4D-983E-90414AC3005E}" destId="{9F10C144-7FAD-FF4D-91BA-756607EE6C73}" srcOrd="4" destOrd="0" presId="urn:microsoft.com/office/officeart/2009/3/layout/HorizontalOrganizationChart"/>
    <dgm:cxn modelId="{A28D6BE2-CBED-9641-832E-26EC23C3471A}" type="presParOf" srcId="{7DE8C3EE-507B-9B4D-983E-90414AC3005E}" destId="{9E6E71F3-8164-6F4B-967D-7EE035873E0C}" srcOrd="5" destOrd="0" presId="urn:microsoft.com/office/officeart/2009/3/layout/HorizontalOrganizationChart"/>
    <dgm:cxn modelId="{22D80BAC-0E62-7F4C-8FCE-0BFBA9FAF8C8}" type="presParOf" srcId="{9E6E71F3-8164-6F4B-967D-7EE035873E0C}" destId="{B31591D0-BF13-B34E-BEB4-3013DFF55F09}" srcOrd="0" destOrd="0" presId="urn:microsoft.com/office/officeart/2009/3/layout/HorizontalOrganizationChart"/>
    <dgm:cxn modelId="{1AABF590-2299-DB45-91B5-AF2CA59F8866}" type="presParOf" srcId="{B31591D0-BF13-B34E-BEB4-3013DFF55F09}" destId="{EFE1B6F9-B98A-DD4F-B398-EF52C4A378F7}" srcOrd="0" destOrd="0" presId="urn:microsoft.com/office/officeart/2009/3/layout/HorizontalOrganizationChart"/>
    <dgm:cxn modelId="{5BA9231F-A41D-564B-8390-D46B9130668F}" type="presParOf" srcId="{B31591D0-BF13-B34E-BEB4-3013DFF55F09}" destId="{B6CC5C7E-0917-FA49-B626-9E03AB4F00D6}" srcOrd="1" destOrd="0" presId="urn:microsoft.com/office/officeart/2009/3/layout/HorizontalOrganizationChart"/>
    <dgm:cxn modelId="{7B6AE56D-04FB-C74F-8D95-192C75908766}" type="presParOf" srcId="{9E6E71F3-8164-6F4B-967D-7EE035873E0C}" destId="{7D7DB4D7-74E6-6146-96CF-841C76400F7E}" srcOrd="1" destOrd="0" presId="urn:microsoft.com/office/officeart/2009/3/layout/HorizontalOrganizationChart"/>
    <dgm:cxn modelId="{719A3B24-617C-4F48-9FD2-18F9E2F38DCB}" type="presParOf" srcId="{9E6E71F3-8164-6F4B-967D-7EE035873E0C}" destId="{ED112348-40BE-B74B-B329-932BC22239E9}" srcOrd="2" destOrd="0" presId="urn:microsoft.com/office/officeart/2009/3/layout/HorizontalOrganizationChart"/>
    <dgm:cxn modelId="{BB24A1AC-DD3C-2F43-91F9-4EFA27319363}" type="presParOf" srcId="{4ABD6646-AFBB-0C4E-9A86-7DCC364AA6B2}" destId="{4542D0CB-BED8-FC4D-B8E5-797DC8FA31C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6D8CD8-B0E9-428E-A595-E912D7B8A6E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FE19A1-0B3F-4A04-8FBB-8B6B3429D01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/>
            <a:t>Usage Quota and Costs</a:t>
          </a:r>
          <a:endParaRPr lang="en-US"/>
        </a:p>
      </dgm:t>
    </dgm:pt>
    <dgm:pt modelId="{F61D6713-92EA-41EA-8CA3-24E0B89C51D4}" type="parTrans" cxnId="{19D0222A-4525-4D1E-A289-F7507185CAA2}">
      <dgm:prSet/>
      <dgm:spPr/>
      <dgm:t>
        <a:bodyPr/>
        <a:lstStyle/>
        <a:p>
          <a:endParaRPr lang="en-US"/>
        </a:p>
      </dgm:t>
    </dgm:pt>
    <dgm:pt modelId="{E6CDEFED-0AE5-4E3E-984C-6237639E03BF}" type="sibTrans" cxnId="{19D0222A-4525-4D1E-A289-F7507185CAA2}">
      <dgm:prSet/>
      <dgm:spPr/>
      <dgm:t>
        <a:bodyPr/>
        <a:lstStyle/>
        <a:p>
          <a:endParaRPr lang="en-US"/>
        </a:p>
      </dgm:t>
    </dgm:pt>
    <dgm:pt modelId="{5DCFCA48-B2FC-44E3-B58E-C8ED6D96482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Daily usage limits and API costs restricted testing.</a:t>
          </a:r>
          <a:endParaRPr lang="en-US"/>
        </a:p>
      </dgm:t>
    </dgm:pt>
    <dgm:pt modelId="{BDD42BD7-252E-472A-A70E-0F35473B72A0}" type="parTrans" cxnId="{DCAF4004-AA73-4C18-A056-6438EF80B22B}">
      <dgm:prSet/>
      <dgm:spPr/>
      <dgm:t>
        <a:bodyPr/>
        <a:lstStyle/>
        <a:p>
          <a:endParaRPr lang="en-US"/>
        </a:p>
      </dgm:t>
    </dgm:pt>
    <dgm:pt modelId="{B3437E3E-104C-44E5-BBCB-EFEBB189098B}" type="sibTrans" cxnId="{DCAF4004-AA73-4C18-A056-6438EF80B22B}">
      <dgm:prSet/>
      <dgm:spPr/>
      <dgm:t>
        <a:bodyPr/>
        <a:lstStyle/>
        <a:p>
          <a:endParaRPr lang="en-US"/>
        </a:p>
      </dgm:t>
    </dgm:pt>
    <dgm:pt modelId="{5BD14836-BBE8-4EC4-B712-9532496BF1E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/>
            <a:t>Sample Size</a:t>
          </a:r>
          <a:endParaRPr lang="en-US"/>
        </a:p>
      </dgm:t>
    </dgm:pt>
    <dgm:pt modelId="{3DE4BC13-7311-4759-853F-F472FBE24E8F}" type="parTrans" cxnId="{88297BC5-3231-49EE-8E15-615A0E1B679E}">
      <dgm:prSet/>
      <dgm:spPr/>
      <dgm:t>
        <a:bodyPr/>
        <a:lstStyle/>
        <a:p>
          <a:endParaRPr lang="en-US"/>
        </a:p>
      </dgm:t>
    </dgm:pt>
    <dgm:pt modelId="{9B97ACCE-CFF8-4110-9D93-6C6349420806}" type="sibTrans" cxnId="{88297BC5-3231-49EE-8E15-615A0E1B679E}">
      <dgm:prSet/>
      <dgm:spPr/>
      <dgm:t>
        <a:bodyPr/>
        <a:lstStyle/>
        <a:p>
          <a:endParaRPr lang="en-US"/>
        </a:p>
      </dgm:t>
    </dgm:pt>
    <dgm:pt modelId="{21A1BE3E-F06B-4C45-9A91-DD2935CB0C4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Limited number of tasks tested, leading to potential bias.</a:t>
          </a:r>
          <a:endParaRPr lang="en-US"/>
        </a:p>
      </dgm:t>
    </dgm:pt>
    <dgm:pt modelId="{EE5DCE49-49D7-4A46-8BA2-C208F0341E38}" type="parTrans" cxnId="{DE68A7D1-570D-4A1F-8427-876398E5C954}">
      <dgm:prSet/>
      <dgm:spPr/>
      <dgm:t>
        <a:bodyPr/>
        <a:lstStyle/>
        <a:p>
          <a:endParaRPr lang="en-US"/>
        </a:p>
      </dgm:t>
    </dgm:pt>
    <dgm:pt modelId="{F2A0FFAE-CEA7-43DE-90F2-5FF59118ACBD}" type="sibTrans" cxnId="{DE68A7D1-570D-4A1F-8427-876398E5C954}">
      <dgm:prSet/>
      <dgm:spPr/>
      <dgm:t>
        <a:bodyPr/>
        <a:lstStyle/>
        <a:p>
          <a:endParaRPr lang="en-US"/>
        </a:p>
      </dgm:t>
    </dgm:pt>
    <dgm:pt modelId="{C54BCC88-5122-4E57-87DD-F4D032B45AC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/>
            <a:t>Data Handling</a:t>
          </a:r>
          <a:endParaRPr lang="en-US"/>
        </a:p>
      </dgm:t>
    </dgm:pt>
    <dgm:pt modelId="{3367597A-ECF5-4BCE-8666-6DA31CCF7997}" type="parTrans" cxnId="{45A7C06D-2B46-4DA9-9FC5-C08E1553525F}">
      <dgm:prSet/>
      <dgm:spPr/>
      <dgm:t>
        <a:bodyPr/>
        <a:lstStyle/>
        <a:p>
          <a:endParaRPr lang="en-US"/>
        </a:p>
      </dgm:t>
    </dgm:pt>
    <dgm:pt modelId="{C0BC8D43-3AF2-4D4A-B7C8-3B37300F680D}" type="sibTrans" cxnId="{45A7C06D-2B46-4DA9-9FC5-C08E1553525F}">
      <dgm:prSet/>
      <dgm:spPr/>
      <dgm:t>
        <a:bodyPr/>
        <a:lstStyle/>
        <a:p>
          <a:endParaRPr lang="en-US"/>
        </a:p>
      </dgm:t>
    </dgm:pt>
    <dgm:pt modelId="{AB33F86F-56BE-4BA3-9BFA-781F82D2C2B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Manual adjustments required for some tasks</a:t>
          </a:r>
          <a:endParaRPr lang="en-US"/>
        </a:p>
      </dgm:t>
    </dgm:pt>
    <dgm:pt modelId="{8049D61E-D7C5-44C5-B12C-CFC695EB914B}" type="parTrans" cxnId="{19EEF1F4-0C8D-4F4F-9DD5-A1024E40A8CD}">
      <dgm:prSet/>
      <dgm:spPr/>
      <dgm:t>
        <a:bodyPr/>
        <a:lstStyle/>
        <a:p>
          <a:endParaRPr lang="en-US"/>
        </a:p>
      </dgm:t>
    </dgm:pt>
    <dgm:pt modelId="{EFEB5169-F202-4906-A72B-9602BC6C2342}" type="sibTrans" cxnId="{19EEF1F4-0C8D-4F4F-9DD5-A1024E40A8CD}">
      <dgm:prSet/>
      <dgm:spPr/>
      <dgm:t>
        <a:bodyPr/>
        <a:lstStyle/>
        <a:p>
          <a:endParaRPr lang="en-US"/>
        </a:p>
      </dgm:t>
    </dgm:pt>
    <dgm:pt modelId="{2CC5A88B-BC67-43C8-87B3-2F199F6BA58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Limited automation for large-scale testing.</a:t>
          </a:r>
          <a:endParaRPr lang="en-US"/>
        </a:p>
      </dgm:t>
    </dgm:pt>
    <dgm:pt modelId="{325E2EF7-1998-4CD3-85B0-DAE96ED31DF7}" type="parTrans" cxnId="{F6C1DF80-021E-40B7-9841-A7F1D63C4FCA}">
      <dgm:prSet/>
      <dgm:spPr/>
      <dgm:t>
        <a:bodyPr/>
        <a:lstStyle/>
        <a:p>
          <a:endParaRPr lang="en-US"/>
        </a:p>
      </dgm:t>
    </dgm:pt>
    <dgm:pt modelId="{2E927F42-6869-499B-BC19-81B7AB40C731}" type="sibTrans" cxnId="{F6C1DF80-021E-40B7-9841-A7F1D63C4FCA}">
      <dgm:prSet/>
      <dgm:spPr/>
      <dgm:t>
        <a:bodyPr/>
        <a:lstStyle/>
        <a:p>
          <a:endParaRPr lang="en-US"/>
        </a:p>
      </dgm:t>
    </dgm:pt>
    <dgm:pt modelId="{7BCAC920-08EB-4FB7-B06B-3CE668C686F5}" type="pres">
      <dgm:prSet presAssocID="{536D8CD8-B0E9-428E-A595-E912D7B8A6ED}" presName="root" presStyleCnt="0">
        <dgm:presLayoutVars>
          <dgm:dir/>
          <dgm:resizeHandles val="exact"/>
        </dgm:presLayoutVars>
      </dgm:prSet>
      <dgm:spPr/>
    </dgm:pt>
    <dgm:pt modelId="{164AFBC2-92C6-42E6-A4CF-2727F4B24598}" type="pres">
      <dgm:prSet presAssocID="{5CFE19A1-0B3F-4A04-8FBB-8B6B3429D011}" presName="compNode" presStyleCnt="0"/>
      <dgm:spPr/>
    </dgm:pt>
    <dgm:pt modelId="{4870FCE7-800F-4F7B-B533-05BDD518610E}" type="pres">
      <dgm:prSet presAssocID="{5CFE19A1-0B3F-4A04-8FBB-8B6B3429D011}" presName="bgRect" presStyleLbl="bgShp" presStyleIdx="0" presStyleCnt="3"/>
      <dgm:spPr/>
    </dgm:pt>
    <dgm:pt modelId="{C5C940CE-7E23-4846-B135-332051D8DAE4}" type="pres">
      <dgm:prSet presAssocID="{5CFE19A1-0B3F-4A04-8FBB-8B6B3429D0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naro"/>
        </a:ext>
      </dgm:extLst>
    </dgm:pt>
    <dgm:pt modelId="{846E58B0-07B3-489D-A6CE-B0C26DB033D9}" type="pres">
      <dgm:prSet presAssocID="{5CFE19A1-0B3F-4A04-8FBB-8B6B3429D011}" presName="spaceRect" presStyleCnt="0"/>
      <dgm:spPr/>
    </dgm:pt>
    <dgm:pt modelId="{632F9C5A-CC6A-4D36-9373-C9D95919FDC3}" type="pres">
      <dgm:prSet presAssocID="{5CFE19A1-0B3F-4A04-8FBB-8B6B3429D011}" presName="parTx" presStyleLbl="revTx" presStyleIdx="0" presStyleCnt="6">
        <dgm:presLayoutVars>
          <dgm:chMax val="0"/>
          <dgm:chPref val="0"/>
        </dgm:presLayoutVars>
      </dgm:prSet>
      <dgm:spPr/>
    </dgm:pt>
    <dgm:pt modelId="{86BFC976-2497-489B-92A3-6DC61463F3B7}" type="pres">
      <dgm:prSet presAssocID="{5CFE19A1-0B3F-4A04-8FBB-8B6B3429D011}" presName="desTx" presStyleLbl="revTx" presStyleIdx="1" presStyleCnt="6">
        <dgm:presLayoutVars/>
      </dgm:prSet>
      <dgm:spPr/>
    </dgm:pt>
    <dgm:pt modelId="{A613E62B-EB19-4B0C-8F1A-8E8DEBE4A9D0}" type="pres">
      <dgm:prSet presAssocID="{E6CDEFED-0AE5-4E3E-984C-6237639E03BF}" presName="sibTrans" presStyleCnt="0"/>
      <dgm:spPr/>
    </dgm:pt>
    <dgm:pt modelId="{8ABC05B0-188E-4DE9-AEBC-487C36571009}" type="pres">
      <dgm:prSet presAssocID="{5BD14836-BBE8-4EC4-B712-9532496BF1E3}" presName="compNode" presStyleCnt="0"/>
      <dgm:spPr/>
    </dgm:pt>
    <dgm:pt modelId="{63E6290F-07EF-4AB0-B4C0-7F1A64E98876}" type="pres">
      <dgm:prSet presAssocID="{5BD14836-BBE8-4EC4-B712-9532496BF1E3}" presName="bgRect" presStyleLbl="bgShp" presStyleIdx="1" presStyleCnt="3"/>
      <dgm:spPr/>
    </dgm:pt>
    <dgm:pt modelId="{17EACF60-A39C-428A-9260-B5B5112EC1CC}" type="pres">
      <dgm:prSet presAssocID="{5BD14836-BBE8-4EC4-B712-9532496BF1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mande"/>
        </a:ext>
      </dgm:extLst>
    </dgm:pt>
    <dgm:pt modelId="{EE6E7AC8-3308-4C7D-BFE3-93B04E8A93D5}" type="pres">
      <dgm:prSet presAssocID="{5BD14836-BBE8-4EC4-B712-9532496BF1E3}" presName="spaceRect" presStyleCnt="0"/>
      <dgm:spPr/>
    </dgm:pt>
    <dgm:pt modelId="{1A2AEC51-E9D6-44ED-AF40-857CA49BB688}" type="pres">
      <dgm:prSet presAssocID="{5BD14836-BBE8-4EC4-B712-9532496BF1E3}" presName="parTx" presStyleLbl="revTx" presStyleIdx="2" presStyleCnt="6">
        <dgm:presLayoutVars>
          <dgm:chMax val="0"/>
          <dgm:chPref val="0"/>
        </dgm:presLayoutVars>
      </dgm:prSet>
      <dgm:spPr/>
    </dgm:pt>
    <dgm:pt modelId="{A05EEA86-953B-4CD4-96D6-97488E5DF32C}" type="pres">
      <dgm:prSet presAssocID="{5BD14836-BBE8-4EC4-B712-9532496BF1E3}" presName="desTx" presStyleLbl="revTx" presStyleIdx="3" presStyleCnt="6">
        <dgm:presLayoutVars/>
      </dgm:prSet>
      <dgm:spPr/>
    </dgm:pt>
    <dgm:pt modelId="{2E6513E1-9356-4B55-BEEA-1EEA4F46118C}" type="pres">
      <dgm:prSet presAssocID="{9B97ACCE-CFF8-4110-9D93-6C6349420806}" presName="sibTrans" presStyleCnt="0"/>
      <dgm:spPr/>
    </dgm:pt>
    <dgm:pt modelId="{55C4B4D8-38CF-4D1B-987E-6A2A09879BB5}" type="pres">
      <dgm:prSet presAssocID="{C54BCC88-5122-4E57-87DD-F4D032B45AC5}" presName="compNode" presStyleCnt="0"/>
      <dgm:spPr/>
    </dgm:pt>
    <dgm:pt modelId="{21102624-DFCB-4604-B82C-811DEEF8E18D}" type="pres">
      <dgm:prSet presAssocID="{C54BCC88-5122-4E57-87DD-F4D032B45AC5}" presName="bgRect" presStyleLbl="bgShp" presStyleIdx="2" presStyleCnt="3"/>
      <dgm:spPr/>
    </dgm:pt>
    <dgm:pt modelId="{1BE11862-6042-467E-97BC-35273D7E88AF}" type="pres">
      <dgm:prSet presAssocID="{C54BCC88-5122-4E57-87DD-F4D032B45A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A2974D2C-5130-4D54-8934-8EC593C02E6C}" type="pres">
      <dgm:prSet presAssocID="{C54BCC88-5122-4E57-87DD-F4D032B45AC5}" presName="spaceRect" presStyleCnt="0"/>
      <dgm:spPr/>
    </dgm:pt>
    <dgm:pt modelId="{83C16B01-6CBA-4B55-A026-4AFE03155C3C}" type="pres">
      <dgm:prSet presAssocID="{C54BCC88-5122-4E57-87DD-F4D032B45AC5}" presName="parTx" presStyleLbl="revTx" presStyleIdx="4" presStyleCnt="6">
        <dgm:presLayoutVars>
          <dgm:chMax val="0"/>
          <dgm:chPref val="0"/>
        </dgm:presLayoutVars>
      </dgm:prSet>
      <dgm:spPr/>
    </dgm:pt>
    <dgm:pt modelId="{9B9E8E04-21F6-425C-9E90-351876028BB2}" type="pres">
      <dgm:prSet presAssocID="{C54BCC88-5122-4E57-87DD-F4D032B45AC5}" presName="desTx" presStyleLbl="revTx" presStyleIdx="5" presStyleCnt="6">
        <dgm:presLayoutVars/>
      </dgm:prSet>
      <dgm:spPr/>
    </dgm:pt>
  </dgm:ptLst>
  <dgm:cxnLst>
    <dgm:cxn modelId="{DCAF4004-AA73-4C18-A056-6438EF80B22B}" srcId="{5CFE19A1-0B3F-4A04-8FBB-8B6B3429D011}" destId="{5DCFCA48-B2FC-44E3-B58E-C8ED6D96482A}" srcOrd="0" destOrd="0" parTransId="{BDD42BD7-252E-472A-A70E-0F35473B72A0}" sibTransId="{B3437E3E-104C-44E5-BBCB-EFEBB189098B}"/>
    <dgm:cxn modelId="{64E52314-87CE-409A-ADF5-DD6C4A7ABD29}" type="presOf" srcId="{5DCFCA48-B2FC-44E3-B58E-C8ED6D96482A}" destId="{86BFC976-2497-489B-92A3-6DC61463F3B7}" srcOrd="0" destOrd="0" presId="urn:microsoft.com/office/officeart/2018/2/layout/IconVerticalSolidList"/>
    <dgm:cxn modelId="{7E84B227-6D9A-4843-B1CD-CF785B2D2D8A}" type="presOf" srcId="{AB33F86F-56BE-4BA3-9BFA-781F82D2C2B6}" destId="{9B9E8E04-21F6-425C-9E90-351876028BB2}" srcOrd="0" destOrd="0" presId="urn:microsoft.com/office/officeart/2018/2/layout/IconVerticalSolidList"/>
    <dgm:cxn modelId="{19D0222A-4525-4D1E-A289-F7507185CAA2}" srcId="{536D8CD8-B0E9-428E-A595-E912D7B8A6ED}" destId="{5CFE19A1-0B3F-4A04-8FBB-8B6B3429D011}" srcOrd="0" destOrd="0" parTransId="{F61D6713-92EA-41EA-8CA3-24E0B89C51D4}" sibTransId="{E6CDEFED-0AE5-4E3E-984C-6237639E03BF}"/>
    <dgm:cxn modelId="{AD973343-DEB2-4F86-B464-F1BF24E82F08}" type="presOf" srcId="{5CFE19A1-0B3F-4A04-8FBB-8B6B3429D011}" destId="{632F9C5A-CC6A-4D36-9373-C9D95919FDC3}" srcOrd="0" destOrd="0" presId="urn:microsoft.com/office/officeart/2018/2/layout/IconVerticalSolidList"/>
    <dgm:cxn modelId="{45A7C06D-2B46-4DA9-9FC5-C08E1553525F}" srcId="{536D8CD8-B0E9-428E-A595-E912D7B8A6ED}" destId="{C54BCC88-5122-4E57-87DD-F4D032B45AC5}" srcOrd="2" destOrd="0" parTransId="{3367597A-ECF5-4BCE-8666-6DA31CCF7997}" sibTransId="{C0BC8D43-3AF2-4D4A-B7C8-3B37300F680D}"/>
    <dgm:cxn modelId="{F6C1DF80-021E-40B7-9841-A7F1D63C4FCA}" srcId="{C54BCC88-5122-4E57-87DD-F4D032B45AC5}" destId="{2CC5A88B-BC67-43C8-87B3-2F199F6BA58E}" srcOrd="1" destOrd="0" parTransId="{325E2EF7-1998-4CD3-85B0-DAE96ED31DF7}" sibTransId="{2E927F42-6869-499B-BC19-81B7AB40C731}"/>
    <dgm:cxn modelId="{7FF994AC-1BDC-4CCC-90A4-B41318F2A339}" type="presOf" srcId="{5BD14836-BBE8-4EC4-B712-9532496BF1E3}" destId="{1A2AEC51-E9D6-44ED-AF40-857CA49BB688}" srcOrd="0" destOrd="0" presId="urn:microsoft.com/office/officeart/2018/2/layout/IconVerticalSolidList"/>
    <dgm:cxn modelId="{88297BC5-3231-49EE-8E15-615A0E1B679E}" srcId="{536D8CD8-B0E9-428E-A595-E912D7B8A6ED}" destId="{5BD14836-BBE8-4EC4-B712-9532496BF1E3}" srcOrd="1" destOrd="0" parTransId="{3DE4BC13-7311-4759-853F-F472FBE24E8F}" sibTransId="{9B97ACCE-CFF8-4110-9D93-6C6349420806}"/>
    <dgm:cxn modelId="{914D06CE-23EE-4817-AEC7-946EBD5804BA}" type="presOf" srcId="{536D8CD8-B0E9-428E-A595-E912D7B8A6ED}" destId="{7BCAC920-08EB-4FB7-B06B-3CE668C686F5}" srcOrd="0" destOrd="0" presId="urn:microsoft.com/office/officeart/2018/2/layout/IconVerticalSolidList"/>
    <dgm:cxn modelId="{DE68A7D1-570D-4A1F-8427-876398E5C954}" srcId="{5BD14836-BBE8-4EC4-B712-9532496BF1E3}" destId="{21A1BE3E-F06B-4C45-9A91-DD2935CB0C49}" srcOrd="0" destOrd="0" parTransId="{EE5DCE49-49D7-4A46-8BA2-C208F0341E38}" sibTransId="{F2A0FFAE-CEA7-43DE-90F2-5FF59118ACBD}"/>
    <dgm:cxn modelId="{DAB5C8E3-967B-4F34-9B14-1B40AF1CE06A}" type="presOf" srcId="{21A1BE3E-F06B-4C45-9A91-DD2935CB0C49}" destId="{A05EEA86-953B-4CD4-96D6-97488E5DF32C}" srcOrd="0" destOrd="0" presId="urn:microsoft.com/office/officeart/2018/2/layout/IconVerticalSolidList"/>
    <dgm:cxn modelId="{942CD5EA-BEAB-4B11-BB9D-32090969619A}" type="presOf" srcId="{2CC5A88B-BC67-43C8-87B3-2F199F6BA58E}" destId="{9B9E8E04-21F6-425C-9E90-351876028BB2}" srcOrd="0" destOrd="1" presId="urn:microsoft.com/office/officeart/2018/2/layout/IconVerticalSolidList"/>
    <dgm:cxn modelId="{35610EF2-5CC3-4FFA-A8FB-B8686C07E7A2}" type="presOf" srcId="{C54BCC88-5122-4E57-87DD-F4D032B45AC5}" destId="{83C16B01-6CBA-4B55-A026-4AFE03155C3C}" srcOrd="0" destOrd="0" presId="urn:microsoft.com/office/officeart/2018/2/layout/IconVerticalSolidList"/>
    <dgm:cxn modelId="{19EEF1F4-0C8D-4F4F-9DD5-A1024E40A8CD}" srcId="{C54BCC88-5122-4E57-87DD-F4D032B45AC5}" destId="{AB33F86F-56BE-4BA3-9BFA-781F82D2C2B6}" srcOrd="0" destOrd="0" parTransId="{8049D61E-D7C5-44C5-B12C-CFC695EB914B}" sibTransId="{EFEB5169-F202-4906-A72B-9602BC6C2342}"/>
    <dgm:cxn modelId="{EAB2755E-0847-4E63-8C56-CADBEC76D9B8}" type="presParOf" srcId="{7BCAC920-08EB-4FB7-B06B-3CE668C686F5}" destId="{164AFBC2-92C6-42E6-A4CF-2727F4B24598}" srcOrd="0" destOrd="0" presId="urn:microsoft.com/office/officeart/2018/2/layout/IconVerticalSolidList"/>
    <dgm:cxn modelId="{B13ABC72-3F27-47B5-B30B-43AECF1AA321}" type="presParOf" srcId="{164AFBC2-92C6-42E6-A4CF-2727F4B24598}" destId="{4870FCE7-800F-4F7B-B533-05BDD518610E}" srcOrd="0" destOrd="0" presId="urn:microsoft.com/office/officeart/2018/2/layout/IconVerticalSolidList"/>
    <dgm:cxn modelId="{7B8E4A23-322E-42EF-8E34-3DD64C6A1806}" type="presParOf" srcId="{164AFBC2-92C6-42E6-A4CF-2727F4B24598}" destId="{C5C940CE-7E23-4846-B135-332051D8DAE4}" srcOrd="1" destOrd="0" presId="urn:microsoft.com/office/officeart/2018/2/layout/IconVerticalSolidList"/>
    <dgm:cxn modelId="{885CFFAE-582D-41B2-BE1F-DC931AAFC2BD}" type="presParOf" srcId="{164AFBC2-92C6-42E6-A4CF-2727F4B24598}" destId="{846E58B0-07B3-489D-A6CE-B0C26DB033D9}" srcOrd="2" destOrd="0" presId="urn:microsoft.com/office/officeart/2018/2/layout/IconVerticalSolidList"/>
    <dgm:cxn modelId="{81D4E2DB-14B0-4627-AD52-DB64DF862565}" type="presParOf" srcId="{164AFBC2-92C6-42E6-A4CF-2727F4B24598}" destId="{632F9C5A-CC6A-4D36-9373-C9D95919FDC3}" srcOrd="3" destOrd="0" presId="urn:microsoft.com/office/officeart/2018/2/layout/IconVerticalSolidList"/>
    <dgm:cxn modelId="{D06C9FA7-86B8-403B-9C60-1422CC484F99}" type="presParOf" srcId="{164AFBC2-92C6-42E6-A4CF-2727F4B24598}" destId="{86BFC976-2497-489B-92A3-6DC61463F3B7}" srcOrd="4" destOrd="0" presId="urn:microsoft.com/office/officeart/2018/2/layout/IconVerticalSolidList"/>
    <dgm:cxn modelId="{8284E7FD-F801-4A64-8195-29A07F65A9A7}" type="presParOf" srcId="{7BCAC920-08EB-4FB7-B06B-3CE668C686F5}" destId="{A613E62B-EB19-4B0C-8F1A-8E8DEBE4A9D0}" srcOrd="1" destOrd="0" presId="urn:microsoft.com/office/officeart/2018/2/layout/IconVerticalSolidList"/>
    <dgm:cxn modelId="{B0E414C9-15BC-4C31-8FFD-46619D4C1285}" type="presParOf" srcId="{7BCAC920-08EB-4FB7-B06B-3CE668C686F5}" destId="{8ABC05B0-188E-4DE9-AEBC-487C36571009}" srcOrd="2" destOrd="0" presId="urn:microsoft.com/office/officeart/2018/2/layout/IconVerticalSolidList"/>
    <dgm:cxn modelId="{AAB79406-6738-4270-8762-47016F046567}" type="presParOf" srcId="{8ABC05B0-188E-4DE9-AEBC-487C36571009}" destId="{63E6290F-07EF-4AB0-B4C0-7F1A64E98876}" srcOrd="0" destOrd="0" presId="urn:microsoft.com/office/officeart/2018/2/layout/IconVerticalSolidList"/>
    <dgm:cxn modelId="{C863E626-D83C-477A-BDD0-9FA8AD938329}" type="presParOf" srcId="{8ABC05B0-188E-4DE9-AEBC-487C36571009}" destId="{17EACF60-A39C-428A-9260-B5B5112EC1CC}" srcOrd="1" destOrd="0" presId="urn:microsoft.com/office/officeart/2018/2/layout/IconVerticalSolidList"/>
    <dgm:cxn modelId="{74CADC33-D047-4FDF-A69F-B3AAD08DE600}" type="presParOf" srcId="{8ABC05B0-188E-4DE9-AEBC-487C36571009}" destId="{EE6E7AC8-3308-4C7D-BFE3-93B04E8A93D5}" srcOrd="2" destOrd="0" presId="urn:microsoft.com/office/officeart/2018/2/layout/IconVerticalSolidList"/>
    <dgm:cxn modelId="{7EBC0E43-2EFD-46DE-B48F-8124053FBF95}" type="presParOf" srcId="{8ABC05B0-188E-4DE9-AEBC-487C36571009}" destId="{1A2AEC51-E9D6-44ED-AF40-857CA49BB688}" srcOrd="3" destOrd="0" presId="urn:microsoft.com/office/officeart/2018/2/layout/IconVerticalSolidList"/>
    <dgm:cxn modelId="{FD8FCAD0-8AE8-4CD3-A1C0-8F712C568F02}" type="presParOf" srcId="{8ABC05B0-188E-4DE9-AEBC-487C36571009}" destId="{A05EEA86-953B-4CD4-96D6-97488E5DF32C}" srcOrd="4" destOrd="0" presId="urn:microsoft.com/office/officeart/2018/2/layout/IconVerticalSolidList"/>
    <dgm:cxn modelId="{D85E9B20-3BD3-4597-A58A-79365A04F022}" type="presParOf" srcId="{7BCAC920-08EB-4FB7-B06B-3CE668C686F5}" destId="{2E6513E1-9356-4B55-BEEA-1EEA4F46118C}" srcOrd="3" destOrd="0" presId="urn:microsoft.com/office/officeart/2018/2/layout/IconVerticalSolidList"/>
    <dgm:cxn modelId="{182A525F-FCA5-4FA2-A02C-8FDD911E4C2D}" type="presParOf" srcId="{7BCAC920-08EB-4FB7-B06B-3CE668C686F5}" destId="{55C4B4D8-38CF-4D1B-987E-6A2A09879BB5}" srcOrd="4" destOrd="0" presId="urn:microsoft.com/office/officeart/2018/2/layout/IconVerticalSolidList"/>
    <dgm:cxn modelId="{FD326EC0-70E1-41DD-982D-8788C6FC763A}" type="presParOf" srcId="{55C4B4D8-38CF-4D1B-987E-6A2A09879BB5}" destId="{21102624-DFCB-4604-B82C-811DEEF8E18D}" srcOrd="0" destOrd="0" presId="urn:microsoft.com/office/officeart/2018/2/layout/IconVerticalSolidList"/>
    <dgm:cxn modelId="{24FF0ED9-423F-4A0A-B9AC-56005A30E3C7}" type="presParOf" srcId="{55C4B4D8-38CF-4D1B-987E-6A2A09879BB5}" destId="{1BE11862-6042-467E-97BC-35273D7E88AF}" srcOrd="1" destOrd="0" presId="urn:microsoft.com/office/officeart/2018/2/layout/IconVerticalSolidList"/>
    <dgm:cxn modelId="{B238699C-03C8-4903-AF06-74E7EC4E6B69}" type="presParOf" srcId="{55C4B4D8-38CF-4D1B-987E-6A2A09879BB5}" destId="{A2974D2C-5130-4D54-8934-8EC593C02E6C}" srcOrd="2" destOrd="0" presId="urn:microsoft.com/office/officeart/2018/2/layout/IconVerticalSolidList"/>
    <dgm:cxn modelId="{FBD164B3-1E80-4EE9-91E7-AC0B5736BB39}" type="presParOf" srcId="{55C4B4D8-38CF-4D1B-987E-6A2A09879BB5}" destId="{83C16B01-6CBA-4B55-A026-4AFE03155C3C}" srcOrd="3" destOrd="0" presId="urn:microsoft.com/office/officeart/2018/2/layout/IconVerticalSolidList"/>
    <dgm:cxn modelId="{90F1D2A8-EBBD-4A12-8B08-97CFEC3A9051}" type="presParOf" srcId="{55C4B4D8-38CF-4D1B-987E-6A2A09879BB5}" destId="{9B9E8E04-21F6-425C-9E90-351876028BB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82CA9-86BE-4471-83FD-FBFACF193A55}">
      <dsp:nvSpPr>
        <dsp:cNvPr id="0" name=""/>
        <dsp:cNvSpPr/>
      </dsp:nvSpPr>
      <dsp:spPr>
        <a:xfrm>
          <a:off x="494327" y="772367"/>
          <a:ext cx="802089" cy="8020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66640-5210-4DEE-9CCB-AECEEF4E5F38}">
      <dsp:nvSpPr>
        <dsp:cNvPr id="0" name=""/>
        <dsp:cNvSpPr/>
      </dsp:nvSpPr>
      <dsp:spPr>
        <a:xfrm>
          <a:off x="4161" y="1896916"/>
          <a:ext cx="1782421" cy="102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/>
            <a:t>Study Focus</a:t>
          </a:r>
          <a:r>
            <a:rPr lang="it-IT" sz="1100" kern="1200"/>
            <a:t>: Evaluation of Claude 3’s abstract reasoning abilities.</a:t>
          </a:r>
          <a:endParaRPr lang="en-US" sz="1100" kern="1200"/>
        </a:p>
      </dsp:txBody>
      <dsp:txXfrm>
        <a:off x="4161" y="1896916"/>
        <a:ext cx="1782421" cy="1024892"/>
      </dsp:txXfrm>
    </dsp:sp>
    <dsp:sp modelId="{FBE1E1D0-FC15-49DD-88A4-CA7F50651CE3}">
      <dsp:nvSpPr>
        <dsp:cNvPr id="0" name=""/>
        <dsp:cNvSpPr/>
      </dsp:nvSpPr>
      <dsp:spPr>
        <a:xfrm>
          <a:off x="2588673" y="772367"/>
          <a:ext cx="802089" cy="8020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7F0EB-B44E-4A27-888C-20A9D5F96D87}">
      <dsp:nvSpPr>
        <dsp:cNvPr id="0" name=""/>
        <dsp:cNvSpPr/>
      </dsp:nvSpPr>
      <dsp:spPr>
        <a:xfrm>
          <a:off x="2098507" y="1896916"/>
          <a:ext cx="1782421" cy="102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 err="1"/>
            <a:t>Objective</a:t>
          </a:r>
          <a:r>
            <a:rPr lang="it-IT" sz="1100" kern="1200" dirty="0"/>
            <a:t>: </a:t>
          </a:r>
          <a:r>
            <a:rPr lang="it-IT" sz="1100" kern="1200" dirty="0" err="1"/>
            <a:t>Assess</a:t>
          </a:r>
          <a:r>
            <a:rPr lang="it-IT" sz="1100" kern="1200" dirty="0"/>
            <a:t> proficiency in </a:t>
          </a:r>
          <a:r>
            <a:rPr lang="it-IT" sz="1100" kern="1200" dirty="0" err="1"/>
            <a:t>various</a:t>
          </a:r>
          <a:r>
            <a:rPr lang="it-IT" sz="1100" kern="1200" dirty="0"/>
            <a:t> </a:t>
          </a:r>
          <a:r>
            <a:rPr lang="it-IT" sz="1100" kern="1200" dirty="0" err="1"/>
            <a:t>conceptual</a:t>
          </a:r>
          <a:r>
            <a:rPr lang="it-IT" sz="1100" kern="1200" dirty="0"/>
            <a:t> tasks and </a:t>
          </a:r>
          <a:r>
            <a:rPr lang="it-IT" sz="1100" kern="1200" dirty="0" err="1"/>
            <a:t>explore</a:t>
          </a:r>
          <a:r>
            <a:rPr lang="it-IT" sz="1100" kern="1200" dirty="0"/>
            <a:t> the impact of </a:t>
          </a:r>
          <a:r>
            <a:rPr lang="it-IT" sz="1100" kern="1200" dirty="0" err="1"/>
            <a:t>enhanced</a:t>
          </a:r>
          <a:r>
            <a:rPr lang="it-IT" sz="1100" kern="1200" dirty="0"/>
            <a:t> </a:t>
          </a:r>
          <a:r>
            <a:rPr lang="it-IT" sz="1100" kern="1200" dirty="0" err="1"/>
            <a:t>prompting</a:t>
          </a:r>
          <a:r>
            <a:rPr lang="it-IT" sz="1100" kern="1200" dirty="0"/>
            <a:t> techniques.</a:t>
          </a:r>
          <a:endParaRPr lang="en-US" sz="1100" kern="1200" dirty="0"/>
        </a:p>
      </dsp:txBody>
      <dsp:txXfrm>
        <a:off x="2098507" y="1896916"/>
        <a:ext cx="1782421" cy="1024892"/>
      </dsp:txXfrm>
    </dsp:sp>
    <dsp:sp modelId="{28FA61C9-0057-49B6-892C-D9804F7753E6}">
      <dsp:nvSpPr>
        <dsp:cNvPr id="0" name=""/>
        <dsp:cNvSpPr/>
      </dsp:nvSpPr>
      <dsp:spPr>
        <a:xfrm>
          <a:off x="4683019" y="772367"/>
          <a:ext cx="802089" cy="8020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35AA8-9240-40BF-9F05-054990BB162B}">
      <dsp:nvSpPr>
        <dsp:cNvPr id="0" name=""/>
        <dsp:cNvSpPr/>
      </dsp:nvSpPr>
      <dsp:spPr>
        <a:xfrm>
          <a:off x="4192853" y="1896916"/>
          <a:ext cx="1782421" cy="102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/>
            <a:t>Benchmark</a:t>
          </a:r>
          <a:r>
            <a:rPr lang="it-IT" sz="1100" kern="1200"/>
            <a:t>: ConceptARC, a series of visual analogy puzzles.</a:t>
          </a:r>
          <a:endParaRPr lang="en-US" sz="1100" kern="1200"/>
        </a:p>
      </dsp:txBody>
      <dsp:txXfrm>
        <a:off x="4192853" y="1896916"/>
        <a:ext cx="1782421" cy="1024892"/>
      </dsp:txXfrm>
    </dsp:sp>
    <dsp:sp modelId="{AD109310-A242-4305-A786-84A75442CED8}">
      <dsp:nvSpPr>
        <dsp:cNvPr id="0" name=""/>
        <dsp:cNvSpPr/>
      </dsp:nvSpPr>
      <dsp:spPr>
        <a:xfrm>
          <a:off x="6777364" y="772367"/>
          <a:ext cx="802089" cy="8020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E571C-1DB2-4430-A984-D30785ED8394}">
      <dsp:nvSpPr>
        <dsp:cNvPr id="0" name=""/>
        <dsp:cNvSpPr/>
      </dsp:nvSpPr>
      <dsp:spPr>
        <a:xfrm>
          <a:off x="6287198" y="1896916"/>
          <a:ext cx="1782421" cy="102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/>
            <a:t>Comparison</a:t>
          </a:r>
          <a:r>
            <a:rPr lang="it-IT" sz="1100" kern="1200"/>
            <a:t>: Performance compared to humans and GPT-4.</a:t>
          </a:r>
          <a:endParaRPr lang="en-US" sz="1100" kern="1200"/>
        </a:p>
      </dsp:txBody>
      <dsp:txXfrm>
        <a:off x="6287198" y="1896916"/>
        <a:ext cx="1782421" cy="1024892"/>
      </dsp:txXfrm>
    </dsp:sp>
    <dsp:sp modelId="{583BACC0-2EE7-4F67-A170-8A2A3FEBC73A}">
      <dsp:nvSpPr>
        <dsp:cNvPr id="0" name=""/>
        <dsp:cNvSpPr/>
      </dsp:nvSpPr>
      <dsp:spPr>
        <a:xfrm>
          <a:off x="8871710" y="772367"/>
          <a:ext cx="802089" cy="8020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9787E-7FCF-45F8-9EE5-C665B1FC6BB1}">
      <dsp:nvSpPr>
        <dsp:cNvPr id="0" name=""/>
        <dsp:cNvSpPr/>
      </dsp:nvSpPr>
      <dsp:spPr>
        <a:xfrm>
          <a:off x="8381544" y="1896916"/>
          <a:ext cx="1782421" cy="102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/>
            <a:t>Significance</a:t>
          </a:r>
          <a:r>
            <a:rPr lang="it-IT" sz="1100" kern="1200"/>
            <a:t>: Provides insights into AI’s capabilities and limitations in achieving human-like reasoning.</a:t>
          </a:r>
          <a:endParaRPr lang="en-US" sz="1100" kern="1200"/>
        </a:p>
      </dsp:txBody>
      <dsp:txXfrm>
        <a:off x="8381544" y="1896916"/>
        <a:ext cx="1782421" cy="1024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0C144-7FAD-FF4D-91BA-756607EE6C73}">
      <dsp:nvSpPr>
        <dsp:cNvPr id="0" name=""/>
        <dsp:cNvSpPr/>
      </dsp:nvSpPr>
      <dsp:spPr>
        <a:xfrm>
          <a:off x="2910203" y="3926124"/>
          <a:ext cx="543817" cy="1169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908" y="0"/>
              </a:lnTo>
              <a:lnTo>
                <a:pt x="271908" y="1169208"/>
              </a:lnTo>
              <a:lnTo>
                <a:pt x="543817" y="11692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37F16-CA02-C74E-B49E-B063D4EC9C08}">
      <dsp:nvSpPr>
        <dsp:cNvPr id="0" name=""/>
        <dsp:cNvSpPr/>
      </dsp:nvSpPr>
      <dsp:spPr>
        <a:xfrm>
          <a:off x="2910203" y="3880404"/>
          <a:ext cx="5438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381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060E7-1DB9-8A45-A35D-0C3CEE9CD7A3}">
      <dsp:nvSpPr>
        <dsp:cNvPr id="0" name=""/>
        <dsp:cNvSpPr/>
      </dsp:nvSpPr>
      <dsp:spPr>
        <a:xfrm>
          <a:off x="2910203" y="2756916"/>
          <a:ext cx="543817" cy="1169208"/>
        </a:xfrm>
        <a:custGeom>
          <a:avLst/>
          <a:gdLst/>
          <a:ahLst/>
          <a:cxnLst/>
          <a:rect l="0" t="0" r="0" b="0"/>
          <a:pathLst>
            <a:path>
              <a:moveTo>
                <a:pt x="0" y="1169208"/>
              </a:moveTo>
              <a:lnTo>
                <a:pt x="271908" y="1169208"/>
              </a:lnTo>
              <a:lnTo>
                <a:pt x="271908" y="0"/>
              </a:lnTo>
              <a:lnTo>
                <a:pt x="54381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3E95B-5F00-F448-A2C6-DFBBB0F37F32}">
      <dsp:nvSpPr>
        <dsp:cNvPr id="0" name=""/>
        <dsp:cNvSpPr/>
      </dsp:nvSpPr>
      <dsp:spPr>
        <a:xfrm>
          <a:off x="191113" y="3837"/>
          <a:ext cx="2719089" cy="829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Based on improved GPT-4 prompts.</a:t>
          </a:r>
          <a:endParaRPr lang="en-US" sz="1900" kern="1200"/>
        </a:p>
      </dsp:txBody>
      <dsp:txXfrm>
        <a:off x="191113" y="3837"/>
        <a:ext cx="2719089" cy="829322"/>
      </dsp:txXfrm>
    </dsp:sp>
    <dsp:sp modelId="{DAF9330B-A6BA-C34B-8CE0-D67C386E1EAC}">
      <dsp:nvSpPr>
        <dsp:cNvPr id="0" name=""/>
        <dsp:cNvSpPr/>
      </dsp:nvSpPr>
      <dsp:spPr>
        <a:xfrm>
          <a:off x="191113" y="1173046"/>
          <a:ext cx="2719089" cy="829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Python notebook to </a:t>
          </a:r>
          <a:r>
            <a:rPr lang="it-IT" sz="1900" kern="1200" dirty="0" err="1"/>
            <a:t>interact</a:t>
          </a:r>
          <a:r>
            <a:rPr lang="it-IT" sz="1900" kern="1200" dirty="0"/>
            <a:t> with Claude 3’s API. </a:t>
          </a:r>
          <a:endParaRPr lang="en-US" sz="1900" kern="1200" dirty="0"/>
        </a:p>
      </dsp:txBody>
      <dsp:txXfrm>
        <a:off x="191113" y="1173046"/>
        <a:ext cx="2719089" cy="829322"/>
      </dsp:txXfrm>
    </dsp:sp>
    <dsp:sp modelId="{83B318D9-F868-D747-A082-CCC8F511D958}">
      <dsp:nvSpPr>
        <dsp:cNvPr id="0" name=""/>
        <dsp:cNvSpPr/>
      </dsp:nvSpPr>
      <dsp:spPr>
        <a:xfrm>
          <a:off x="191113" y="2342254"/>
          <a:ext cx="2719089" cy="829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Automated task submission, result checking, and retries.</a:t>
          </a:r>
        </a:p>
      </dsp:txBody>
      <dsp:txXfrm>
        <a:off x="191113" y="2342254"/>
        <a:ext cx="2719089" cy="829322"/>
      </dsp:txXfrm>
    </dsp:sp>
    <dsp:sp modelId="{96D4567B-BB95-6B47-B5F4-699AF63E2657}">
      <dsp:nvSpPr>
        <dsp:cNvPr id="0" name=""/>
        <dsp:cNvSpPr/>
      </dsp:nvSpPr>
      <dsp:spPr>
        <a:xfrm>
          <a:off x="191113" y="3511463"/>
          <a:ext cx="2719089" cy="829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kern="1200"/>
            <a:t>Prompt Structure</a:t>
          </a:r>
          <a:r>
            <a:rPr lang="it-IT" sz="1900" kern="1200"/>
            <a:t>:</a:t>
          </a:r>
          <a:endParaRPr lang="en-US" sz="1900" kern="1200"/>
        </a:p>
      </dsp:txBody>
      <dsp:txXfrm>
        <a:off x="191113" y="3511463"/>
        <a:ext cx="2719089" cy="829322"/>
      </dsp:txXfrm>
    </dsp:sp>
    <dsp:sp modelId="{2D7F8919-9256-2543-9618-C561E3878880}">
      <dsp:nvSpPr>
        <dsp:cNvPr id="0" name=""/>
        <dsp:cNvSpPr/>
      </dsp:nvSpPr>
      <dsp:spPr>
        <a:xfrm>
          <a:off x="3454020" y="2342254"/>
          <a:ext cx="2719089" cy="8293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Clear initial explanation of tasks.</a:t>
          </a:r>
          <a:endParaRPr lang="en-US" sz="1900" kern="1200"/>
        </a:p>
      </dsp:txBody>
      <dsp:txXfrm>
        <a:off x="3454020" y="2342254"/>
        <a:ext cx="2719089" cy="829322"/>
      </dsp:txXfrm>
    </dsp:sp>
    <dsp:sp modelId="{64C66138-5F7C-C94C-942A-7D65A7C4D242}">
      <dsp:nvSpPr>
        <dsp:cNvPr id="0" name=""/>
        <dsp:cNvSpPr/>
      </dsp:nvSpPr>
      <dsp:spPr>
        <a:xfrm>
          <a:off x="3454020" y="3511463"/>
          <a:ext cx="2719089" cy="8293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JSON tasks converted to string format.</a:t>
          </a:r>
          <a:endParaRPr lang="en-US" sz="1900" kern="1200"/>
        </a:p>
      </dsp:txBody>
      <dsp:txXfrm>
        <a:off x="3454020" y="3511463"/>
        <a:ext cx="2719089" cy="829322"/>
      </dsp:txXfrm>
    </dsp:sp>
    <dsp:sp modelId="{EFE1B6F9-B98A-DD4F-B398-EF52C4A378F7}">
      <dsp:nvSpPr>
        <dsp:cNvPr id="0" name=""/>
        <dsp:cNvSpPr/>
      </dsp:nvSpPr>
      <dsp:spPr>
        <a:xfrm>
          <a:off x="3454020" y="4680672"/>
          <a:ext cx="2719089" cy="8293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Up to three retries for incorrect answers.</a:t>
          </a:r>
          <a:endParaRPr lang="en-US" sz="1900" kern="1200"/>
        </a:p>
      </dsp:txBody>
      <dsp:txXfrm>
        <a:off x="3454020" y="4680672"/>
        <a:ext cx="2719089" cy="8293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0FCE7-800F-4F7B-B533-05BDD518610E}">
      <dsp:nvSpPr>
        <dsp:cNvPr id="0" name=""/>
        <dsp:cNvSpPr/>
      </dsp:nvSpPr>
      <dsp:spPr>
        <a:xfrm>
          <a:off x="0" y="450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940CE-7E23-4846-B135-332051D8DAE4}">
      <dsp:nvSpPr>
        <dsp:cNvPr id="0" name=""/>
        <dsp:cNvSpPr/>
      </dsp:nvSpPr>
      <dsp:spPr>
        <a:xfrm>
          <a:off x="319204" y="237875"/>
          <a:ext cx="580371" cy="58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F9C5A-CC6A-4D36-9373-C9D95919FDC3}">
      <dsp:nvSpPr>
        <dsp:cNvPr id="0" name=""/>
        <dsp:cNvSpPr/>
      </dsp:nvSpPr>
      <dsp:spPr>
        <a:xfrm>
          <a:off x="1218780" y="450"/>
          <a:ext cx="457565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1" kern="1200"/>
            <a:t>Usage Quota and Costs</a:t>
          </a:r>
          <a:endParaRPr lang="en-US" sz="2500" kern="1200"/>
        </a:p>
      </dsp:txBody>
      <dsp:txXfrm>
        <a:off x="1218780" y="450"/>
        <a:ext cx="4575657" cy="1055221"/>
      </dsp:txXfrm>
    </dsp:sp>
    <dsp:sp modelId="{86BFC976-2497-489B-92A3-6DC61463F3B7}">
      <dsp:nvSpPr>
        <dsp:cNvPr id="0" name=""/>
        <dsp:cNvSpPr/>
      </dsp:nvSpPr>
      <dsp:spPr>
        <a:xfrm>
          <a:off x="5794438" y="450"/>
          <a:ext cx="437368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Daily usage limits and API costs restricted testing.</a:t>
          </a:r>
          <a:endParaRPr lang="en-US" sz="1600" kern="1200"/>
        </a:p>
      </dsp:txBody>
      <dsp:txXfrm>
        <a:off x="5794438" y="450"/>
        <a:ext cx="4373689" cy="1055221"/>
      </dsp:txXfrm>
    </dsp:sp>
    <dsp:sp modelId="{63E6290F-07EF-4AB0-B4C0-7F1A64E98876}">
      <dsp:nvSpPr>
        <dsp:cNvPr id="0" name=""/>
        <dsp:cNvSpPr/>
      </dsp:nvSpPr>
      <dsp:spPr>
        <a:xfrm>
          <a:off x="0" y="1319477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ACF60-A39C-428A-9260-B5B5112EC1CC}">
      <dsp:nvSpPr>
        <dsp:cNvPr id="0" name=""/>
        <dsp:cNvSpPr/>
      </dsp:nvSpPr>
      <dsp:spPr>
        <a:xfrm>
          <a:off x="319204" y="1556902"/>
          <a:ext cx="580371" cy="58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AEC51-E9D6-44ED-AF40-857CA49BB688}">
      <dsp:nvSpPr>
        <dsp:cNvPr id="0" name=""/>
        <dsp:cNvSpPr/>
      </dsp:nvSpPr>
      <dsp:spPr>
        <a:xfrm>
          <a:off x="1218780" y="1319477"/>
          <a:ext cx="457565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1" kern="1200"/>
            <a:t>Sample Size</a:t>
          </a:r>
          <a:endParaRPr lang="en-US" sz="2500" kern="1200"/>
        </a:p>
      </dsp:txBody>
      <dsp:txXfrm>
        <a:off x="1218780" y="1319477"/>
        <a:ext cx="4575657" cy="1055221"/>
      </dsp:txXfrm>
    </dsp:sp>
    <dsp:sp modelId="{A05EEA86-953B-4CD4-96D6-97488E5DF32C}">
      <dsp:nvSpPr>
        <dsp:cNvPr id="0" name=""/>
        <dsp:cNvSpPr/>
      </dsp:nvSpPr>
      <dsp:spPr>
        <a:xfrm>
          <a:off x="5794438" y="1319477"/>
          <a:ext cx="437368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Limited number of tasks tested, leading to potential bias.</a:t>
          </a:r>
          <a:endParaRPr lang="en-US" sz="1600" kern="1200"/>
        </a:p>
      </dsp:txBody>
      <dsp:txXfrm>
        <a:off x="5794438" y="1319477"/>
        <a:ext cx="4373689" cy="1055221"/>
      </dsp:txXfrm>
    </dsp:sp>
    <dsp:sp modelId="{21102624-DFCB-4604-B82C-811DEEF8E18D}">
      <dsp:nvSpPr>
        <dsp:cNvPr id="0" name=""/>
        <dsp:cNvSpPr/>
      </dsp:nvSpPr>
      <dsp:spPr>
        <a:xfrm>
          <a:off x="0" y="2638503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11862-6042-467E-97BC-35273D7E88AF}">
      <dsp:nvSpPr>
        <dsp:cNvPr id="0" name=""/>
        <dsp:cNvSpPr/>
      </dsp:nvSpPr>
      <dsp:spPr>
        <a:xfrm>
          <a:off x="319204" y="2875928"/>
          <a:ext cx="580371" cy="58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16B01-6CBA-4B55-A026-4AFE03155C3C}">
      <dsp:nvSpPr>
        <dsp:cNvPr id="0" name=""/>
        <dsp:cNvSpPr/>
      </dsp:nvSpPr>
      <dsp:spPr>
        <a:xfrm>
          <a:off x="1218780" y="2638503"/>
          <a:ext cx="457565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1" kern="1200"/>
            <a:t>Data Handling</a:t>
          </a:r>
          <a:endParaRPr lang="en-US" sz="2500" kern="1200"/>
        </a:p>
      </dsp:txBody>
      <dsp:txXfrm>
        <a:off x="1218780" y="2638503"/>
        <a:ext cx="4575657" cy="1055221"/>
      </dsp:txXfrm>
    </dsp:sp>
    <dsp:sp modelId="{9B9E8E04-21F6-425C-9E90-351876028BB2}">
      <dsp:nvSpPr>
        <dsp:cNvPr id="0" name=""/>
        <dsp:cNvSpPr/>
      </dsp:nvSpPr>
      <dsp:spPr>
        <a:xfrm>
          <a:off x="5794438" y="2638503"/>
          <a:ext cx="437368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Manual adjustments required for some tasks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Limited automation for large-scale testing.</a:t>
          </a:r>
          <a:endParaRPr lang="en-US" sz="1600" kern="1200"/>
        </a:p>
      </dsp:txBody>
      <dsp:txXfrm>
        <a:off x="5794438" y="2638503"/>
        <a:ext cx="4373689" cy="1055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56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4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6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3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1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9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learning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ACA983-BC52-76B7-3ECD-F99C353AB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t-IT" sz="3000">
                <a:effectLst/>
                <a:latin typeface="NimbusSanL"/>
              </a:rPr>
              <a:t>Claude 3’s Performance on the ConceptARC Benchmark: An Analogical Reasoning Assessment </a:t>
            </a:r>
            <a:br>
              <a:rPr lang="it-IT" sz="3000"/>
            </a:br>
            <a:endParaRPr lang="it-IT" sz="30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C65014-A53F-21F6-C9B8-4D8AC71AC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it-IT" sz="2000" dirty="0"/>
              <a:t>Davide Mazza</a:t>
            </a:r>
          </a:p>
          <a:p>
            <a:r>
              <a:rPr lang="it-IT" sz="2000" dirty="0"/>
              <a:t>Thomas Rosso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magine 20" descr="Immagine che contiene arte, Elementi grafici, design, grafica&#10;&#10;Descrizione generata automaticamente">
            <a:extLst>
              <a:ext uri="{FF2B5EF4-FFF2-40B4-BE49-F238E27FC236}">
                <a16:creationId xmlns:a16="http://schemas.microsoft.com/office/drawing/2014/main" id="{6C0809FD-D26C-DC17-2F9E-CACC3F239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05655" y="625683"/>
            <a:ext cx="6164269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5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E3AFC1-CF55-B440-5101-B68688B8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 for Your Attention!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A69DA8C-138B-5086-C9BB-F49B3E5A2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9943C4-3A08-FB57-EBB4-19ADD116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Overview</a:t>
            </a:r>
            <a:endParaRPr lang="it-IT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E87AD2D-9159-9236-5A36-BD3F6777DC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010913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179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3FDE0E-024F-A641-AD36-8E2E860F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it-IT" sz="3200"/>
              <a:t>Introduction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6DC725-43ED-5035-C27B-B7EAEBE02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it-IT" sz="1800" dirty="0"/>
              <a:t>Abstract </a:t>
            </a:r>
            <a:r>
              <a:rPr lang="it-IT" sz="1800" dirty="0" err="1"/>
              <a:t>reasoning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a key area in cognitive science and AI </a:t>
            </a:r>
            <a:r>
              <a:rPr lang="it-IT" sz="1800" dirty="0" err="1"/>
              <a:t>research</a:t>
            </a:r>
            <a:r>
              <a:rPr lang="it-IT" sz="1800" dirty="0"/>
              <a:t>, </a:t>
            </a:r>
            <a:r>
              <a:rPr lang="it-IT" sz="1800" dirty="0" err="1"/>
              <a:t>involving</a:t>
            </a:r>
            <a:r>
              <a:rPr lang="it-IT" sz="1800" dirty="0"/>
              <a:t> pattern </a:t>
            </a:r>
            <a:r>
              <a:rPr lang="it-IT" sz="1800" dirty="0" err="1"/>
              <a:t>recognition</a:t>
            </a:r>
            <a:r>
              <a:rPr lang="it-IT" sz="1800" dirty="0"/>
              <a:t> and rule </a:t>
            </a:r>
            <a:r>
              <a:rPr lang="it-IT" sz="1800" dirty="0" err="1"/>
              <a:t>induction</a:t>
            </a:r>
            <a:r>
              <a:rPr lang="it-IT" sz="1800" dirty="0"/>
              <a:t>.</a:t>
            </a:r>
          </a:p>
          <a:p>
            <a:r>
              <a:rPr lang="it-IT" sz="1800" dirty="0"/>
              <a:t>Large </a:t>
            </a:r>
            <a:r>
              <a:rPr lang="it-IT" sz="1800" dirty="0" err="1"/>
              <a:t>language</a:t>
            </a:r>
            <a:r>
              <a:rPr lang="it-IT" sz="1800" dirty="0"/>
              <a:t> models </a:t>
            </a:r>
            <a:r>
              <a:rPr lang="it-IT" sz="1800" dirty="0" err="1"/>
              <a:t>such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r>
              <a:rPr lang="it-IT" sz="1800" dirty="0"/>
              <a:t> GPT-4 and Claude </a:t>
            </a:r>
            <a:r>
              <a:rPr lang="it-IT" sz="1800" dirty="0" err="1"/>
              <a:t>have</a:t>
            </a:r>
            <a:r>
              <a:rPr lang="it-IT" sz="1800" dirty="0"/>
              <a:t> </a:t>
            </a:r>
            <a:r>
              <a:rPr lang="it-IT" sz="1800" dirty="0" err="1"/>
              <a:t>shown</a:t>
            </a:r>
            <a:r>
              <a:rPr lang="it-IT" sz="1800" dirty="0"/>
              <a:t> </a:t>
            </a:r>
            <a:r>
              <a:rPr lang="it-IT" sz="1800" dirty="0" err="1"/>
              <a:t>emerging</a:t>
            </a:r>
            <a:r>
              <a:rPr lang="it-IT" sz="1800" dirty="0"/>
              <a:t> capabilities in </a:t>
            </a:r>
            <a:r>
              <a:rPr lang="it-IT" sz="1800" dirty="0" err="1"/>
              <a:t>tackling</a:t>
            </a:r>
            <a:r>
              <a:rPr lang="it-IT" sz="1800" dirty="0"/>
              <a:t> </a:t>
            </a:r>
            <a:r>
              <a:rPr lang="it-IT" sz="1800" dirty="0" err="1"/>
              <a:t>complex</a:t>
            </a:r>
            <a:r>
              <a:rPr lang="it-IT" sz="1800" dirty="0"/>
              <a:t> abstract </a:t>
            </a:r>
            <a:r>
              <a:rPr lang="it-IT" sz="1800" dirty="0" err="1"/>
              <a:t>reasoning</a:t>
            </a:r>
            <a:r>
              <a:rPr lang="it-IT" sz="1800" dirty="0"/>
              <a:t> tasks.</a:t>
            </a:r>
          </a:p>
          <a:p>
            <a:r>
              <a:rPr lang="it-IT" sz="1800" dirty="0"/>
              <a:t>The study </a:t>
            </a:r>
            <a:r>
              <a:rPr lang="it-IT" sz="1800" dirty="0" err="1"/>
              <a:t>evaluates</a:t>
            </a:r>
            <a:r>
              <a:rPr lang="it-IT" sz="1800" dirty="0"/>
              <a:t> the abstract </a:t>
            </a:r>
            <a:r>
              <a:rPr lang="it-IT" sz="1800" dirty="0" err="1"/>
              <a:t>reasoning</a:t>
            </a:r>
            <a:r>
              <a:rPr lang="it-IT" sz="1800" dirty="0"/>
              <a:t> capabilities of Claude 3, a large </a:t>
            </a:r>
            <a:r>
              <a:rPr lang="it-IT" sz="1800" dirty="0" err="1"/>
              <a:t>language</a:t>
            </a:r>
            <a:r>
              <a:rPr lang="it-IT" sz="1800" dirty="0"/>
              <a:t> model </a:t>
            </a:r>
            <a:r>
              <a:rPr lang="it-IT" sz="1800" dirty="0" err="1"/>
              <a:t>developed</a:t>
            </a:r>
            <a:r>
              <a:rPr lang="it-IT" sz="1800" dirty="0"/>
              <a:t> by </a:t>
            </a:r>
            <a:r>
              <a:rPr lang="it-IT" sz="1800" dirty="0" err="1"/>
              <a:t>Anthropic</a:t>
            </a:r>
            <a:r>
              <a:rPr lang="it-IT" sz="1800" dirty="0"/>
              <a:t>.</a:t>
            </a:r>
          </a:p>
        </p:txBody>
      </p:sp>
      <p:pic>
        <p:nvPicPr>
          <p:cNvPr id="22" name="Graphic 6" descr="Head with Gears">
            <a:extLst>
              <a:ext uri="{FF2B5EF4-FFF2-40B4-BE49-F238E27FC236}">
                <a16:creationId xmlns:a16="http://schemas.microsoft.com/office/drawing/2014/main" id="{736468A7-7C73-296E-B987-AAE65001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2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3F26C7-C336-3264-9117-CE57E876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it-IT" sz="3200"/>
              <a:t>Claude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01C7D5-0C4E-27B0-1373-8206D0301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800" dirty="0"/>
              <a:t>Claude 3 </a:t>
            </a:r>
            <a:r>
              <a:rPr lang="it-IT" sz="1800" dirty="0" err="1"/>
              <a:t>is</a:t>
            </a:r>
            <a:r>
              <a:rPr lang="it-IT" sz="1800" dirty="0"/>
              <a:t> a large </a:t>
            </a:r>
            <a:r>
              <a:rPr lang="it-IT" sz="1800" dirty="0" err="1"/>
              <a:t>language</a:t>
            </a:r>
            <a:r>
              <a:rPr lang="it-IT" sz="1800" dirty="0"/>
              <a:t> model </a:t>
            </a:r>
            <a:r>
              <a:rPr lang="it-IT" sz="1800" dirty="0" err="1"/>
              <a:t>developed</a:t>
            </a:r>
            <a:r>
              <a:rPr lang="it-IT" sz="1800" dirty="0"/>
              <a:t> by </a:t>
            </a:r>
            <a:r>
              <a:rPr lang="it-IT" sz="1800" dirty="0" err="1"/>
              <a:t>Anthropic</a:t>
            </a:r>
            <a:r>
              <a:rPr lang="it-IT" sz="1800" dirty="0"/>
              <a:t>.</a:t>
            </a:r>
          </a:p>
          <a:p>
            <a:pPr>
              <a:lnSpc>
                <a:spcPct val="100000"/>
              </a:lnSpc>
            </a:pPr>
            <a:r>
              <a:rPr lang="it-IT" sz="1800" b="1" dirty="0"/>
              <a:t>Advanced Architecture</a:t>
            </a:r>
            <a:r>
              <a:rPr lang="it-IT" sz="1800" dirty="0"/>
              <a:t>: </a:t>
            </a:r>
            <a:r>
              <a:rPr lang="it-IT" sz="1800" dirty="0" err="1"/>
              <a:t>Utilizes</a:t>
            </a:r>
            <a:r>
              <a:rPr lang="it-IT" sz="1800" dirty="0"/>
              <a:t> state-of-the-art </a:t>
            </a:r>
            <a:r>
              <a:rPr lang="it-IT" sz="1800" dirty="0" err="1"/>
              <a:t>neural</a:t>
            </a:r>
            <a:r>
              <a:rPr lang="it-IT" sz="1800" dirty="0"/>
              <a:t> network </a:t>
            </a:r>
            <a:r>
              <a:rPr lang="it-IT" sz="1800" dirty="0" err="1"/>
              <a:t>architectures</a:t>
            </a:r>
            <a:r>
              <a:rPr lang="it-IT" sz="1800" dirty="0"/>
              <a:t> to </a:t>
            </a:r>
            <a:r>
              <a:rPr lang="it-IT" sz="1800" dirty="0" err="1"/>
              <a:t>process</a:t>
            </a:r>
            <a:r>
              <a:rPr lang="it-IT" sz="1800" dirty="0"/>
              <a:t> and generate human-like text.</a:t>
            </a:r>
          </a:p>
          <a:p>
            <a:pPr>
              <a:lnSpc>
                <a:spcPct val="100000"/>
              </a:lnSpc>
            </a:pPr>
            <a:r>
              <a:rPr lang="it-IT" sz="1800" b="1" dirty="0" err="1"/>
              <a:t>Enhanced</a:t>
            </a:r>
            <a:r>
              <a:rPr lang="it-IT" sz="1800" b="1" dirty="0"/>
              <a:t> </a:t>
            </a:r>
            <a:r>
              <a:rPr lang="it-IT" sz="1800" b="1" dirty="0" err="1"/>
              <a:t>Prompting</a:t>
            </a:r>
            <a:r>
              <a:rPr lang="it-IT" sz="1800" dirty="0"/>
              <a:t>: </a:t>
            </a:r>
            <a:r>
              <a:rPr lang="it-IT" sz="1800" dirty="0" err="1"/>
              <a:t>Capable</a:t>
            </a:r>
            <a:r>
              <a:rPr lang="it-IT" sz="1800" dirty="0"/>
              <a:t> of </a:t>
            </a:r>
            <a:r>
              <a:rPr lang="it-IT" sz="1800" dirty="0" err="1"/>
              <a:t>understanding</a:t>
            </a:r>
            <a:r>
              <a:rPr lang="it-IT" sz="1800" dirty="0"/>
              <a:t> and </a:t>
            </a:r>
            <a:r>
              <a:rPr lang="it-IT" sz="1800" dirty="0" err="1"/>
              <a:t>responding</a:t>
            </a:r>
            <a:r>
              <a:rPr lang="it-IT" sz="1800" dirty="0"/>
              <a:t> to </a:t>
            </a:r>
            <a:r>
              <a:rPr lang="it-IT" sz="1800" dirty="0" err="1"/>
              <a:t>complex</a:t>
            </a:r>
            <a:r>
              <a:rPr lang="it-IT" sz="1800" dirty="0"/>
              <a:t> prompts, </a:t>
            </a:r>
            <a:r>
              <a:rPr lang="it-IT" sz="1800" dirty="0" err="1"/>
              <a:t>improving</a:t>
            </a:r>
            <a:r>
              <a:rPr lang="it-IT" sz="1800" dirty="0"/>
              <a:t> </a:t>
            </a:r>
            <a:r>
              <a:rPr lang="it-IT" sz="1800" dirty="0" err="1"/>
              <a:t>its</a:t>
            </a:r>
            <a:r>
              <a:rPr lang="it-IT" sz="1800" dirty="0"/>
              <a:t> performance on </a:t>
            </a:r>
            <a:r>
              <a:rPr lang="it-IT" sz="1800" dirty="0" err="1"/>
              <a:t>challenging</a:t>
            </a:r>
            <a:r>
              <a:rPr lang="it-IT" sz="1800" dirty="0"/>
              <a:t> tasks.</a:t>
            </a:r>
          </a:p>
          <a:p>
            <a:pPr>
              <a:lnSpc>
                <a:spcPct val="100000"/>
              </a:lnSpc>
            </a:pPr>
            <a:r>
              <a:rPr lang="it-IT" sz="1800" b="1" dirty="0" err="1"/>
              <a:t>Versatility</a:t>
            </a:r>
            <a:r>
              <a:rPr lang="it-IT" sz="1800" dirty="0"/>
              <a:t>: Can be </a:t>
            </a:r>
            <a:r>
              <a:rPr lang="it-IT" sz="1800" dirty="0" err="1"/>
              <a:t>applied</a:t>
            </a:r>
            <a:r>
              <a:rPr lang="it-IT" sz="1800" dirty="0"/>
              <a:t> to a wide range of </a:t>
            </a:r>
            <a:r>
              <a:rPr lang="it-IT" sz="1800" dirty="0" err="1"/>
              <a:t>applications</a:t>
            </a:r>
            <a:r>
              <a:rPr lang="it-IT" sz="1800" dirty="0"/>
              <a:t>, from </a:t>
            </a:r>
            <a:r>
              <a:rPr lang="it-IT" sz="1800" dirty="0" err="1"/>
              <a:t>conversational</a:t>
            </a:r>
            <a:r>
              <a:rPr lang="it-IT" sz="1800" dirty="0"/>
              <a:t> AI to </a:t>
            </a:r>
            <a:r>
              <a:rPr lang="it-IT" sz="1800" dirty="0" err="1"/>
              <a:t>problem</a:t>
            </a:r>
            <a:r>
              <a:rPr lang="it-IT" sz="1800" dirty="0"/>
              <a:t>-solving in </a:t>
            </a:r>
            <a:r>
              <a:rPr lang="it-IT" sz="1800" dirty="0" err="1"/>
              <a:t>specialized</a:t>
            </a:r>
            <a:r>
              <a:rPr lang="it-IT" sz="1800" dirty="0"/>
              <a:t> domains.</a:t>
            </a:r>
          </a:p>
        </p:txBody>
      </p:sp>
      <p:pic>
        <p:nvPicPr>
          <p:cNvPr id="7" name="Graphic 6" descr="Struttura robot">
            <a:extLst>
              <a:ext uri="{FF2B5EF4-FFF2-40B4-BE49-F238E27FC236}">
                <a16:creationId xmlns:a16="http://schemas.microsoft.com/office/drawing/2014/main" id="{618DBE77-2C40-2E97-5377-0526C68D2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0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EE2C00-0A7E-DAF7-429B-EE6A8CDB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it-IT" sz="3200"/>
              <a:t>ConceptARC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63BC61-ABFD-0FB8-453A-5C8226AE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it-IT" sz="1800" dirty="0" err="1"/>
              <a:t>Evaluates</a:t>
            </a:r>
            <a:r>
              <a:rPr lang="it-IT" sz="1800" dirty="0"/>
              <a:t> general abstract </a:t>
            </a:r>
            <a:r>
              <a:rPr lang="it-IT" sz="1800" dirty="0" err="1"/>
              <a:t>reasoning</a:t>
            </a:r>
            <a:r>
              <a:rPr lang="it-IT" sz="1800" dirty="0"/>
              <a:t> skills </a:t>
            </a:r>
            <a:r>
              <a:rPr lang="it-IT" sz="1800" dirty="0" err="1"/>
              <a:t>using</a:t>
            </a:r>
            <a:r>
              <a:rPr lang="it-IT" sz="1800" dirty="0"/>
              <a:t> visual </a:t>
            </a:r>
            <a:r>
              <a:rPr lang="it-IT" sz="1800" dirty="0" err="1"/>
              <a:t>analogy</a:t>
            </a:r>
            <a:r>
              <a:rPr lang="it-IT" sz="1800" dirty="0"/>
              <a:t> puzzles.</a:t>
            </a:r>
          </a:p>
          <a:p>
            <a:r>
              <a:rPr lang="it-IT" sz="1800" b="1" dirty="0" err="1"/>
              <a:t>Composition</a:t>
            </a:r>
            <a:r>
              <a:rPr lang="it-IT" sz="1800" dirty="0"/>
              <a:t>:</a:t>
            </a:r>
          </a:p>
          <a:p>
            <a:pPr lvl="1"/>
            <a:r>
              <a:rPr lang="it-IT" sz="1800" b="1" dirty="0"/>
              <a:t>528</a:t>
            </a:r>
            <a:r>
              <a:rPr lang="it-IT" sz="1800" dirty="0"/>
              <a:t> tasks: </a:t>
            </a:r>
            <a:r>
              <a:rPr lang="it-IT" sz="1800" b="1" dirty="0"/>
              <a:t>48</a:t>
            </a:r>
            <a:r>
              <a:rPr lang="it-IT" sz="1800" dirty="0"/>
              <a:t> </a:t>
            </a:r>
            <a:r>
              <a:rPr lang="it-IT" sz="1800" dirty="0" err="1"/>
              <a:t>minimal</a:t>
            </a:r>
            <a:r>
              <a:rPr lang="it-IT" sz="1800" dirty="0"/>
              <a:t> and </a:t>
            </a:r>
            <a:r>
              <a:rPr lang="it-IT" sz="1800" b="1" dirty="0"/>
              <a:t>480</a:t>
            </a:r>
            <a:r>
              <a:rPr lang="it-IT" sz="1800" dirty="0"/>
              <a:t> standard.</a:t>
            </a:r>
          </a:p>
          <a:p>
            <a:pPr lvl="1"/>
            <a:r>
              <a:rPr lang="it-IT" sz="1800" b="1" dirty="0"/>
              <a:t>16</a:t>
            </a:r>
            <a:r>
              <a:rPr lang="it-IT" sz="1800" dirty="0"/>
              <a:t> </a:t>
            </a:r>
            <a:r>
              <a:rPr lang="it-IT" sz="1800" dirty="0" err="1"/>
              <a:t>conceptual</a:t>
            </a:r>
            <a:r>
              <a:rPr lang="it-IT" sz="1800" dirty="0"/>
              <a:t> </a:t>
            </a:r>
            <a:r>
              <a:rPr lang="it-IT" sz="1800" dirty="0" err="1"/>
              <a:t>categories</a:t>
            </a:r>
            <a:r>
              <a:rPr lang="it-IT" sz="1800" dirty="0"/>
              <a:t> (e.g., </a:t>
            </a:r>
            <a:r>
              <a:rPr lang="it-IT" sz="1800" dirty="0" err="1"/>
              <a:t>Above</a:t>
            </a:r>
            <a:r>
              <a:rPr lang="it-IT" sz="1800" dirty="0"/>
              <a:t> and </a:t>
            </a:r>
            <a:r>
              <a:rPr lang="it-IT" sz="1800" dirty="0" err="1"/>
              <a:t>Below</a:t>
            </a:r>
            <a:r>
              <a:rPr lang="it-IT" sz="1800" dirty="0"/>
              <a:t>, Complete </a:t>
            </a:r>
            <a:r>
              <a:rPr lang="it-IT" sz="1800" dirty="0" err="1"/>
              <a:t>Shape</a:t>
            </a:r>
            <a:r>
              <a:rPr lang="it-IT" sz="1800" dirty="0"/>
              <a:t>, </a:t>
            </a:r>
            <a:r>
              <a:rPr lang="it-IT" sz="1800" dirty="0" err="1"/>
              <a:t>Extract</a:t>
            </a:r>
            <a:r>
              <a:rPr lang="it-IT" sz="1800" dirty="0"/>
              <a:t> Objects).</a:t>
            </a:r>
          </a:p>
        </p:txBody>
      </p:sp>
      <p:pic>
        <p:nvPicPr>
          <p:cNvPr id="7" name="Graphic 6" descr="Puzzle">
            <a:extLst>
              <a:ext uri="{FF2B5EF4-FFF2-40B4-BE49-F238E27FC236}">
                <a16:creationId xmlns:a16="http://schemas.microsoft.com/office/drawing/2014/main" id="{00B8D9A4-1266-01DC-DC9D-D03768FE6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8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E24739-46B9-35BA-BE9F-7FB42CFB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it-IT"/>
              <a:t>Prompting strategies</a:t>
            </a:r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96E0E30-4DA1-A333-A232-84048D7C9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4832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92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BF4AB1-13E1-1640-9BC3-C01DC38C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Problems and Limitations</a:t>
            </a:r>
            <a:endParaRPr lang="it-IT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C4CC520-CC75-DD18-3D2F-492C09D125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025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: Shape 4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Freeform: Shape 4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5129DD7-CFF1-D767-FAF3-644D9323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Results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11CCFF-295C-27BD-1F28-2430DDC5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it-IT" sz="1700" dirty="0"/>
              <a:t>Claude 3 shows </a:t>
            </a:r>
            <a:r>
              <a:rPr lang="it-IT" sz="1700" dirty="0" err="1"/>
              <a:t>improvement</a:t>
            </a:r>
            <a:r>
              <a:rPr lang="it-IT" sz="1700" dirty="0"/>
              <a:t> over GPT-4 </a:t>
            </a:r>
            <a:r>
              <a:rPr lang="it-IT" sz="1700" dirty="0" err="1"/>
              <a:t>but</a:t>
            </a:r>
            <a:r>
              <a:rPr lang="it-IT" sz="1700" dirty="0"/>
              <a:t> </a:t>
            </a:r>
            <a:r>
              <a:rPr lang="it-IT" sz="1700" dirty="0" err="1"/>
              <a:t>still</a:t>
            </a:r>
            <a:r>
              <a:rPr lang="it-IT" sz="1700" dirty="0"/>
              <a:t> lags </a:t>
            </a:r>
            <a:r>
              <a:rPr lang="it-IT" sz="1700" dirty="0" err="1"/>
              <a:t>behind</a:t>
            </a:r>
            <a:r>
              <a:rPr lang="it-IT" sz="1700" dirty="0"/>
              <a:t> human performance.</a:t>
            </a:r>
          </a:p>
          <a:p>
            <a:r>
              <a:rPr lang="it-IT" sz="1700" dirty="0"/>
              <a:t>Strong performance in </a:t>
            </a:r>
            <a:r>
              <a:rPr lang="it-IT" sz="1700" dirty="0" err="1"/>
              <a:t>categories</a:t>
            </a:r>
            <a:r>
              <a:rPr lang="it-IT" sz="1700" dirty="0"/>
              <a:t> like "</a:t>
            </a:r>
            <a:r>
              <a:rPr lang="it-IT" sz="1700" b="1" dirty="0" err="1"/>
              <a:t>Clean</a:t>
            </a:r>
            <a:r>
              <a:rPr lang="it-IT" sz="1700" b="1" dirty="0"/>
              <a:t> Up</a:t>
            </a:r>
            <a:r>
              <a:rPr lang="it-IT" sz="1700" dirty="0"/>
              <a:t>" and "</a:t>
            </a:r>
            <a:r>
              <a:rPr lang="it-IT" sz="1700" b="1" dirty="0"/>
              <a:t>Complete </a:t>
            </a:r>
            <a:r>
              <a:rPr lang="it-IT" sz="1700" b="1" dirty="0" err="1"/>
              <a:t>Shape</a:t>
            </a:r>
            <a:r>
              <a:rPr lang="it-IT" sz="1700" dirty="0"/>
              <a:t>".</a:t>
            </a:r>
          </a:p>
          <a:p>
            <a:r>
              <a:rPr lang="it-IT" sz="1700" dirty="0" err="1"/>
              <a:t>Struggles</a:t>
            </a:r>
            <a:r>
              <a:rPr lang="it-IT" sz="1700" dirty="0"/>
              <a:t> with </a:t>
            </a:r>
            <a:r>
              <a:rPr lang="it-IT" sz="1700" dirty="0" err="1"/>
              <a:t>categories</a:t>
            </a:r>
            <a:r>
              <a:rPr lang="it-IT" sz="1700" dirty="0"/>
              <a:t> like "</a:t>
            </a:r>
            <a:r>
              <a:rPr lang="it-IT" sz="1700" b="1" dirty="0"/>
              <a:t>Order</a:t>
            </a:r>
            <a:r>
              <a:rPr lang="it-IT" sz="1700" dirty="0"/>
              <a:t>" and "</a:t>
            </a:r>
            <a:r>
              <a:rPr lang="it-IT" sz="1700" b="1" dirty="0" err="1"/>
              <a:t>Move</a:t>
            </a:r>
            <a:r>
              <a:rPr lang="it-IT" sz="1700" b="1" dirty="0"/>
              <a:t> to </a:t>
            </a:r>
            <a:r>
              <a:rPr lang="it-IT" sz="1700" b="1" dirty="0" err="1"/>
              <a:t>Boundary</a:t>
            </a:r>
            <a:r>
              <a:rPr lang="it-IT" sz="1700" dirty="0"/>
              <a:t>".</a:t>
            </a:r>
          </a:p>
          <a:p>
            <a:endParaRPr lang="en-US" sz="1700" dirty="0"/>
          </a:p>
        </p:txBody>
      </p:sp>
      <p:pic>
        <p:nvPicPr>
          <p:cNvPr id="7" name="Immagine 6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F1574727-8C97-D9F8-71DC-ECDAB4D7E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480563"/>
            <a:ext cx="6922008" cy="399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9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47672B6-18F6-5677-6AB1-E06EF688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it-IT" sz="2800"/>
              <a:t>Conclusions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672F694E-B763-F952-D2C1-D3B5CA242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600" b="1"/>
              <a:t>Improvement</a:t>
            </a:r>
            <a:r>
              <a:rPr lang="it-IT" sz="1600"/>
              <a:t>: Claude 3 shows progress over GPT-4 but remains below human performance.</a:t>
            </a:r>
          </a:p>
          <a:p>
            <a:pPr>
              <a:lnSpc>
                <a:spcPct val="100000"/>
              </a:lnSpc>
            </a:pPr>
            <a:r>
              <a:rPr lang="it-IT" sz="1600" b="1"/>
              <a:t>Bias</a:t>
            </a:r>
            <a:r>
              <a:rPr lang="it-IT" sz="1600"/>
              <a:t>: Results are influenced by limited sample size and usage constraints (daily quota and costs).</a:t>
            </a:r>
          </a:p>
          <a:p>
            <a:pPr>
              <a:lnSpc>
                <a:spcPct val="100000"/>
              </a:lnSpc>
            </a:pPr>
            <a:r>
              <a:rPr lang="it-IT" sz="1600" b="1"/>
              <a:t>Future Work</a:t>
            </a:r>
            <a:r>
              <a:rPr lang="it-IT" sz="1600"/>
              <a:t>: Focus on refining prompting strategies and expanding dataset coverage.</a:t>
            </a:r>
          </a:p>
        </p:txBody>
      </p:sp>
      <p:pic>
        <p:nvPicPr>
          <p:cNvPr id="26" name="Graphic 6" descr="Statistiche">
            <a:extLst>
              <a:ext uri="{FF2B5EF4-FFF2-40B4-BE49-F238E27FC236}">
                <a16:creationId xmlns:a16="http://schemas.microsoft.com/office/drawing/2014/main" id="{8DE6FA8D-BB43-944C-51F2-776532D2F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4144" y="841248"/>
            <a:ext cx="5276088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2943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435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NimbusSanL</vt:lpstr>
      <vt:lpstr>AccentBoxVTI</vt:lpstr>
      <vt:lpstr>Claude 3’s Performance on the ConceptARC Benchmark: An Analogical Reasoning Assessment  </vt:lpstr>
      <vt:lpstr>Overview</vt:lpstr>
      <vt:lpstr>Introduction</vt:lpstr>
      <vt:lpstr>Claude 3</vt:lpstr>
      <vt:lpstr>ConceptARC Dataset</vt:lpstr>
      <vt:lpstr>Prompting strategies</vt:lpstr>
      <vt:lpstr>Problems and Limitations</vt:lpstr>
      <vt:lpstr>Results</vt:lpstr>
      <vt:lpstr>Conclusions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Claude 3’s Performance on the ConceptARC Benchmark: An Analogical Reasoning Assessment  </dc:title>
  <dc:creator>Thomas Rosso</dc:creator>
  <cp:lastModifiedBy>Thomas Rosso</cp:lastModifiedBy>
  <cp:revision>1</cp:revision>
  <dcterms:created xsi:type="dcterms:W3CDTF">2024-06-23T16:34:05Z</dcterms:created>
  <dcterms:modified xsi:type="dcterms:W3CDTF">2024-06-23T17:20:13Z</dcterms:modified>
</cp:coreProperties>
</file>