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8"/>
  </p:notesMasterIdLst>
  <p:handoutMasterIdLst>
    <p:handoutMasterId r:id="rId29"/>
  </p:handoutMasterIdLst>
  <p:sldIdLst>
    <p:sldId id="410" r:id="rId5"/>
    <p:sldId id="430" r:id="rId6"/>
    <p:sldId id="446" r:id="rId7"/>
    <p:sldId id="431" r:id="rId8"/>
    <p:sldId id="447" r:id="rId9"/>
    <p:sldId id="451" r:id="rId10"/>
    <p:sldId id="459" r:id="rId11"/>
    <p:sldId id="460" r:id="rId12"/>
    <p:sldId id="448" r:id="rId13"/>
    <p:sldId id="452" r:id="rId14"/>
    <p:sldId id="450" r:id="rId15"/>
    <p:sldId id="463" r:id="rId16"/>
    <p:sldId id="461" r:id="rId17"/>
    <p:sldId id="462" r:id="rId18"/>
    <p:sldId id="453" r:id="rId19"/>
    <p:sldId id="454" r:id="rId20"/>
    <p:sldId id="455" r:id="rId21"/>
    <p:sldId id="465" r:id="rId22"/>
    <p:sldId id="456" r:id="rId23"/>
    <p:sldId id="464" r:id="rId24"/>
    <p:sldId id="457" r:id="rId25"/>
    <p:sldId id="458" r:id="rId26"/>
    <p:sldId id="449" r:id="rId27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9EAF8F-B33E-4AA5-AE08-B35F836DA452}" v="13" dt="2024-07-03T08:04:14.498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6327" autoAdjust="0"/>
  </p:normalViewPr>
  <p:slideViewPr>
    <p:cSldViewPr snapToGrid="0">
      <p:cViewPr varScale="1">
        <p:scale>
          <a:sx n="80" d="100"/>
          <a:sy n="80" d="100"/>
        </p:scale>
        <p:origin x="1889" y="5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goni, D. (Davide)" userId="329ed254-8023-4622-adb7-d694d09950b2" providerId="ADAL" clId="{E59EAF8F-B33E-4AA5-AE08-B35F836DA452}"/>
    <pc:docChg chg="undo custSel addSld delSld modSld">
      <pc:chgData name="Rigoni, D. (Davide)" userId="329ed254-8023-4622-adb7-d694d09950b2" providerId="ADAL" clId="{E59EAF8F-B33E-4AA5-AE08-B35F836DA452}" dt="2024-07-03T08:21:40.200" v="5518" actId="20577"/>
      <pc:docMkLst>
        <pc:docMk/>
      </pc:docMkLst>
      <pc:sldChg chg="modSp mod">
        <pc:chgData name="Rigoni, D. (Davide)" userId="329ed254-8023-4622-adb7-d694d09950b2" providerId="ADAL" clId="{E59EAF8F-B33E-4AA5-AE08-B35F836DA452}" dt="2024-07-02T13:41:11.071" v="1794" actId="20577"/>
        <pc:sldMkLst>
          <pc:docMk/>
          <pc:sldMk cId="1571351270" sldId="430"/>
        </pc:sldMkLst>
        <pc:spChg chg="mod">
          <ac:chgData name="Rigoni, D. (Davide)" userId="329ed254-8023-4622-adb7-d694d09950b2" providerId="ADAL" clId="{E59EAF8F-B33E-4AA5-AE08-B35F836DA452}" dt="2024-07-02T13:41:11.071" v="1794" actId="20577"/>
          <ac:spMkLst>
            <pc:docMk/>
            <pc:sldMk cId="1571351270" sldId="430"/>
            <ac:spMk id="3" creationId="{386704A6-475E-02E8-760F-E3AAE791FDD2}"/>
          </ac:spMkLst>
        </pc:spChg>
      </pc:sldChg>
      <pc:sldChg chg="addSp delSp modSp mod">
        <pc:chgData name="Rigoni, D. (Davide)" userId="329ed254-8023-4622-adb7-d694d09950b2" providerId="ADAL" clId="{E59EAF8F-B33E-4AA5-AE08-B35F836DA452}" dt="2024-07-03T07:41:25.011" v="4740" actId="931"/>
        <pc:sldMkLst>
          <pc:docMk/>
          <pc:sldMk cId="245157776" sldId="431"/>
        </pc:sldMkLst>
        <pc:spChg chg="mod">
          <ac:chgData name="Rigoni, D. (Davide)" userId="329ed254-8023-4622-adb7-d694d09950b2" providerId="ADAL" clId="{E59EAF8F-B33E-4AA5-AE08-B35F836DA452}" dt="2024-07-02T13:14:52.004" v="855" actId="20577"/>
          <ac:spMkLst>
            <pc:docMk/>
            <pc:sldMk cId="245157776" sldId="431"/>
            <ac:spMk id="2" creationId="{95197C61-B484-BCEB-9CB9-5C9450A3BA8D}"/>
          </ac:spMkLst>
        </pc:spChg>
        <pc:spChg chg="del mod">
          <ac:chgData name="Rigoni, D. (Davide)" userId="329ed254-8023-4622-adb7-d694d09950b2" providerId="ADAL" clId="{E59EAF8F-B33E-4AA5-AE08-B35F836DA452}" dt="2024-07-03T07:41:25.011" v="4740" actId="931"/>
          <ac:spMkLst>
            <pc:docMk/>
            <pc:sldMk cId="245157776" sldId="431"/>
            <ac:spMk id="4" creationId="{39B98EAF-4158-3F62-035E-ADB4E6F353DD}"/>
          </ac:spMkLst>
        </pc:spChg>
        <pc:picChg chg="add mod">
          <ac:chgData name="Rigoni, D. (Davide)" userId="329ed254-8023-4622-adb7-d694d09950b2" providerId="ADAL" clId="{E59EAF8F-B33E-4AA5-AE08-B35F836DA452}" dt="2024-07-03T07:41:25.011" v="4740" actId="931"/>
          <ac:picMkLst>
            <pc:docMk/>
            <pc:sldMk cId="245157776" sldId="431"/>
            <ac:picMk id="5" creationId="{138F0005-96B2-42F5-97A3-ED4D138FF4FE}"/>
          </ac:picMkLst>
        </pc:picChg>
      </pc:sldChg>
      <pc:sldChg chg="modSp mod">
        <pc:chgData name="Rigoni, D. (Davide)" userId="329ed254-8023-4622-adb7-d694d09950b2" providerId="ADAL" clId="{E59EAF8F-B33E-4AA5-AE08-B35F836DA452}" dt="2024-07-02T13:11:57.666" v="586" actId="5793"/>
        <pc:sldMkLst>
          <pc:docMk/>
          <pc:sldMk cId="2852772363" sldId="446"/>
        </pc:sldMkLst>
        <pc:spChg chg="mod">
          <ac:chgData name="Rigoni, D. (Davide)" userId="329ed254-8023-4622-adb7-d694d09950b2" providerId="ADAL" clId="{E59EAF8F-B33E-4AA5-AE08-B35F836DA452}" dt="2024-07-02T13:11:30.369" v="553" actId="20577"/>
          <ac:spMkLst>
            <pc:docMk/>
            <pc:sldMk cId="2852772363" sldId="446"/>
            <ac:spMk id="4" creationId="{DB45D410-C26C-F12C-4390-AE8ACDFC807D}"/>
          </ac:spMkLst>
        </pc:spChg>
        <pc:spChg chg="mod">
          <ac:chgData name="Rigoni, D. (Davide)" userId="329ed254-8023-4622-adb7-d694d09950b2" providerId="ADAL" clId="{E59EAF8F-B33E-4AA5-AE08-B35F836DA452}" dt="2024-07-02T13:11:57.666" v="586" actId="5793"/>
          <ac:spMkLst>
            <pc:docMk/>
            <pc:sldMk cId="2852772363" sldId="446"/>
            <ac:spMk id="5" creationId="{9569928D-5C1F-1E46-F187-E74E0F7623E9}"/>
          </ac:spMkLst>
        </pc:spChg>
      </pc:sldChg>
      <pc:sldChg chg="modSp mod">
        <pc:chgData name="Rigoni, D. (Davide)" userId="329ed254-8023-4622-adb7-d694d09950b2" providerId="ADAL" clId="{E59EAF8F-B33E-4AA5-AE08-B35F836DA452}" dt="2024-07-02T13:42:11.486" v="1922" actId="20577"/>
        <pc:sldMkLst>
          <pc:docMk/>
          <pc:sldMk cId="2629856275" sldId="447"/>
        </pc:sldMkLst>
        <pc:spChg chg="mod">
          <ac:chgData name="Rigoni, D. (Davide)" userId="329ed254-8023-4622-adb7-d694d09950b2" providerId="ADAL" clId="{E59EAF8F-B33E-4AA5-AE08-B35F836DA452}" dt="2024-07-02T13:12:50.937" v="652" actId="20577"/>
          <ac:spMkLst>
            <pc:docMk/>
            <pc:sldMk cId="2629856275" sldId="447"/>
            <ac:spMk id="2" creationId="{3FD3CE48-69CE-818E-169A-FF09E1071A56}"/>
          </ac:spMkLst>
        </pc:spChg>
        <pc:spChg chg="mod">
          <ac:chgData name="Rigoni, D. (Davide)" userId="329ed254-8023-4622-adb7-d694d09950b2" providerId="ADAL" clId="{E59EAF8F-B33E-4AA5-AE08-B35F836DA452}" dt="2024-07-02T13:42:11.486" v="1922" actId="20577"/>
          <ac:spMkLst>
            <pc:docMk/>
            <pc:sldMk cId="2629856275" sldId="447"/>
            <ac:spMk id="3" creationId="{30F1C349-2BAC-13AC-413D-4F51DB2EF543}"/>
          </ac:spMkLst>
        </pc:spChg>
      </pc:sldChg>
      <pc:sldChg chg="addSp delSp modSp mod">
        <pc:chgData name="Rigoni, D. (Davide)" userId="329ed254-8023-4622-adb7-d694d09950b2" providerId="ADAL" clId="{E59EAF8F-B33E-4AA5-AE08-B35F836DA452}" dt="2024-07-03T07:46:23.183" v="4743" actId="931"/>
        <pc:sldMkLst>
          <pc:docMk/>
          <pc:sldMk cId="2571901736" sldId="448"/>
        </pc:sldMkLst>
        <pc:spChg chg="mod">
          <ac:chgData name="Rigoni, D. (Davide)" userId="329ed254-8023-4622-adb7-d694d09950b2" providerId="ADAL" clId="{E59EAF8F-B33E-4AA5-AE08-B35F836DA452}" dt="2024-07-02T13:13:53.143" v="778" actId="20577"/>
          <ac:spMkLst>
            <pc:docMk/>
            <pc:sldMk cId="2571901736" sldId="448"/>
            <ac:spMk id="2" creationId="{520068F2-834D-91D1-D0B8-457AF66D4DD9}"/>
          </ac:spMkLst>
        </pc:spChg>
        <pc:spChg chg="add del mod">
          <ac:chgData name="Rigoni, D. (Davide)" userId="329ed254-8023-4622-adb7-d694d09950b2" providerId="ADAL" clId="{E59EAF8F-B33E-4AA5-AE08-B35F836DA452}" dt="2024-07-03T07:46:23.183" v="4743" actId="931"/>
          <ac:spMkLst>
            <pc:docMk/>
            <pc:sldMk cId="2571901736" sldId="448"/>
            <ac:spMk id="4" creationId="{7A84BF95-7FF5-4204-8570-AED206EBDB40}"/>
          </ac:spMkLst>
        </pc:spChg>
        <pc:picChg chg="add mod">
          <ac:chgData name="Rigoni, D. (Davide)" userId="329ed254-8023-4622-adb7-d694d09950b2" providerId="ADAL" clId="{E59EAF8F-B33E-4AA5-AE08-B35F836DA452}" dt="2024-07-03T07:46:23.183" v="4743" actId="931"/>
          <ac:picMkLst>
            <pc:docMk/>
            <pc:sldMk cId="2571901736" sldId="448"/>
            <ac:picMk id="5" creationId="{69004504-77C4-9627-25E8-E9685038D0E5}"/>
          </ac:picMkLst>
        </pc:picChg>
        <pc:picChg chg="del">
          <ac:chgData name="Rigoni, D. (Davide)" userId="329ed254-8023-4622-adb7-d694d09950b2" providerId="ADAL" clId="{E59EAF8F-B33E-4AA5-AE08-B35F836DA452}" dt="2024-07-02T13:16:05.065" v="947" actId="478"/>
          <ac:picMkLst>
            <pc:docMk/>
            <pc:sldMk cId="2571901736" sldId="448"/>
            <ac:picMk id="7" creationId="{34C7CD01-68CB-D033-71CF-A8E406F14351}"/>
          </ac:picMkLst>
        </pc:picChg>
      </pc:sldChg>
      <pc:sldChg chg="modSp mod">
        <pc:chgData name="Rigoni, D. (Davide)" userId="329ed254-8023-4622-adb7-d694d09950b2" providerId="ADAL" clId="{E59EAF8F-B33E-4AA5-AE08-B35F836DA452}" dt="2024-07-03T08:05:00.840" v="4937" actId="20577"/>
        <pc:sldMkLst>
          <pc:docMk/>
          <pc:sldMk cId="1870603103" sldId="449"/>
        </pc:sldMkLst>
        <pc:spChg chg="mod">
          <ac:chgData name="Rigoni, D. (Davide)" userId="329ed254-8023-4622-adb7-d694d09950b2" providerId="ADAL" clId="{E59EAF8F-B33E-4AA5-AE08-B35F836DA452}" dt="2024-07-02T13:21:25.576" v="1417" actId="20577"/>
          <ac:spMkLst>
            <pc:docMk/>
            <pc:sldMk cId="1870603103" sldId="449"/>
            <ac:spMk id="2" creationId="{20220FEA-D24E-9226-DD0A-C1E72E92D464}"/>
          </ac:spMkLst>
        </pc:spChg>
        <pc:spChg chg="mod">
          <ac:chgData name="Rigoni, D. (Davide)" userId="329ed254-8023-4622-adb7-d694d09950b2" providerId="ADAL" clId="{E59EAF8F-B33E-4AA5-AE08-B35F836DA452}" dt="2024-07-03T08:05:00.840" v="4937" actId="20577"/>
          <ac:spMkLst>
            <pc:docMk/>
            <pc:sldMk cId="1870603103" sldId="449"/>
            <ac:spMk id="3" creationId="{09C13552-AE9F-E329-118E-ACB80A689328}"/>
          </ac:spMkLst>
        </pc:spChg>
      </pc:sldChg>
      <pc:sldChg chg="modSp new mod">
        <pc:chgData name="Rigoni, D. (Davide)" userId="329ed254-8023-4622-adb7-d694d09950b2" providerId="ADAL" clId="{E59EAF8F-B33E-4AA5-AE08-B35F836DA452}" dt="2024-07-02T13:59:22.402" v="3446" actId="113"/>
        <pc:sldMkLst>
          <pc:docMk/>
          <pc:sldMk cId="3497480980" sldId="450"/>
        </pc:sldMkLst>
        <pc:spChg chg="mod">
          <ac:chgData name="Rigoni, D. (Davide)" userId="329ed254-8023-4622-adb7-d694d09950b2" providerId="ADAL" clId="{E59EAF8F-B33E-4AA5-AE08-B35F836DA452}" dt="2024-07-02T13:14:23.376" v="807" actId="20577"/>
          <ac:spMkLst>
            <pc:docMk/>
            <pc:sldMk cId="3497480980" sldId="450"/>
            <ac:spMk id="2" creationId="{707118A0-3209-8760-12D7-3ACF1CF99137}"/>
          </ac:spMkLst>
        </pc:spChg>
        <pc:spChg chg="mod">
          <ac:chgData name="Rigoni, D. (Davide)" userId="329ed254-8023-4622-adb7-d694d09950b2" providerId="ADAL" clId="{E59EAF8F-B33E-4AA5-AE08-B35F836DA452}" dt="2024-07-02T13:59:22.402" v="3446" actId="113"/>
          <ac:spMkLst>
            <pc:docMk/>
            <pc:sldMk cId="3497480980" sldId="450"/>
            <ac:spMk id="3" creationId="{3934CE4A-4539-FAAD-5CFB-79821A7143FF}"/>
          </ac:spMkLst>
        </pc:spChg>
      </pc:sldChg>
      <pc:sldChg chg="addSp delSp modSp new mod chgLayout">
        <pc:chgData name="Rigoni, D. (Davide)" userId="329ed254-8023-4622-adb7-d694d09950b2" providerId="ADAL" clId="{E59EAF8F-B33E-4AA5-AE08-B35F836DA452}" dt="2024-07-02T13:50:03.960" v="2707" actId="20577"/>
        <pc:sldMkLst>
          <pc:docMk/>
          <pc:sldMk cId="3768116225" sldId="451"/>
        </pc:sldMkLst>
        <pc:spChg chg="mod ord">
          <ac:chgData name="Rigoni, D. (Davide)" userId="329ed254-8023-4622-adb7-d694d09950b2" providerId="ADAL" clId="{E59EAF8F-B33E-4AA5-AE08-B35F836DA452}" dt="2024-07-02T13:15:36.685" v="887" actId="700"/>
          <ac:spMkLst>
            <pc:docMk/>
            <pc:sldMk cId="3768116225" sldId="451"/>
            <ac:spMk id="2" creationId="{45BF11DC-F836-7434-51B4-43B17CC0E588}"/>
          </ac:spMkLst>
        </pc:spChg>
        <pc:spChg chg="del mod ord">
          <ac:chgData name="Rigoni, D. (Davide)" userId="329ed254-8023-4622-adb7-d694d09950b2" providerId="ADAL" clId="{E59EAF8F-B33E-4AA5-AE08-B35F836DA452}" dt="2024-07-02T13:15:36.685" v="887" actId="700"/>
          <ac:spMkLst>
            <pc:docMk/>
            <pc:sldMk cId="3768116225" sldId="451"/>
            <ac:spMk id="3" creationId="{14FD077B-CEBC-E3FC-32C4-A5719202BBE4}"/>
          </ac:spMkLst>
        </pc:spChg>
        <pc:spChg chg="add mod ord">
          <ac:chgData name="Rigoni, D. (Davide)" userId="329ed254-8023-4622-adb7-d694d09950b2" providerId="ADAL" clId="{E59EAF8F-B33E-4AA5-AE08-B35F836DA452}" dt="2024-07-02T13:49:26.721" v="2643" actId="20577"/>
          <ac:spMkLst>
            <pc:docMk/>
            <pc:sldMk cId="3768116225" sldId="451"/>
            <ac:spMk id="4" creationId="{BAF966B4-2FF2-AFD6-B051-EA72217450E2}"/>
          </ac:spMkLst>
        </pc:spChg>
        <pc:spChg chg="add mod ord">
          <ac:chgData name="Rigoni, D. (Davide)" userId="329ed254-8023-4622-adb7-d694d09950b2" providerId="ADAL" clId="{E59EAF8F-B33E-4AA5-AE08-B35F836DA452}" dt="2024-07-02T13:50:03.960" v="2707" actId="20577"/>
          <ac:spMkLst>
            <pc:docMk/>
            <pc:sldMk cId="3768116225" sldId="451"/>
            <ac:spMk id="5" creationId="{3E038D3C-C6E3-4FC5-F7BC-369145B17D11}"/>
          </ac:spMkLst>
        </pc:spChg>
      </pc:sldChg>
      <pc:sldChg chg="addSp delSp modSp new mod">
        <pc:chgData name="Rigoni, D. (Davide)" userId="329ed254-8023-4622-adb7-d694d09950b2" providerId="ADAL" clId="{E59EAF8F-B33E-4AA5-AE08-B35F836DA452}" dt="2024-07-03T07:49:43.912" v="4746" actId="931"/>
        <pc:sldMkLst>
          <pc:docMk/>
          <pc:sldMk cId="1891501765" sldId="452"/>
        </pc:sldMkLst>
        <pc:spChg chg="mod">
          <ac:chgData name="Rigoni, D. (Davide)" userId="329ed254-8023-4622-adb7-d694d09950b2" providerId="ADAL" clId="{E59EAF8F-B33E-4AA5-AE08-B35F836DA452}" dt="2024-07-02T13:16:23.729" v="965" actId="20577"/>
          <ac:spMkLst>
            <pc:docMk/>
            <pc:sldMk cId="1891501765" sldId="452"/>
            <ac:spMk id="2" creationId="{0D49E9B2-874E-A77F-6F99-3367F7F3019D}"/>
          </ac:spMkLst>
        </pc:spChg>
        <pc:spChg chg="del mod">
          <ac:chgData name="Rigoni, D. (Davide)" userId="329ed254-8023-4622-adb7-d694d09950b2" providerId="ADAL" clId="{E59EAF8F-B33E-4AA5-AE08-B35F836DA452}" dt="2024-07-03T07:49:43.912" v="4746" actId="931"/>
          <ac:spMkLst>
            <pc:docMk/>
            <pc:sldMk cId="1891501765" sldId="452"/>
            <ac:spMk id="3" creationId="{54F57E85-1580-6C29-E5DC-BFA74C872623}"/>
          </ac:spMkLst>
        </pc:spChg>
        <pc:picChg chg="add mod">
          <ac:chgData name="Rigoni, D. (Davide)" userId="329ed254-8023-4622-adb7-d694d09950b2" providerId="ADAL" clId="{E59EAF8F-B33E-4AA5-AE08-B35F836DA452}" dt="2024-07-03T07:49:43.912" v="4746" actId="931"/>
          <ac:picMkLst>
            <pc:docMk/>
            <pc:sldMk cId="1891501765" sldId="452"/>
            <ac:picMk id="5" creationId="{42582E85-7753-BF93-F2D4-292BBEF697FF}"/>
          </ac:picMkLst>
        </pc:picChg>
      </pc:sldChg>
      <pc:sldChg chg="addSp delSp modSp new mod">
        <pc:chgData name="Rigoni, D. (Davide)" userId="329ed254-8023-4622-adb7-d694d09950b2" providerId="ADAL" clId="{E59EAF8F-B33E-4AA5-AE08-B35F836DA452}" dt="2024-07-03T07:57:47.644" v="4777" actId="931"/>
        <pc:sldMkLst>
          <pc:docMk/>
          <pc:sldMk cId="462875094" sldId="453"/>
        </pc:sldMkLst>
        <pc:spChg chg="mod">
          <ac:chgData name="Rigoni, D. (Davide)" userId="329ed254-8023-4622-adb7-d694d09950b2" providerId="ADAL" clId="{E59EAF8F-B33E-4AA5-AE08-B35F836DA452}" dt="2024-07-02T13:17:10.690" v="1013" actId="122"/>
          <ac:spMkLst>
            <pc:docMk/>
            <pc:sldMk cId="462875094" sldId="453"/>
            <ac:spMk id="2" creationId="{3E7B877E-6E64-BEAE-DCE7-3E9CFC9593A2}"/>
          </ac:spMkLst>
        </pc:spChg>
        <pc:spChg chg="del">
          <ac:chgData name="Rigoni, D. (Davide)" userId="329ed254-8023-4622-adb7-d694d09950b2" providerId="ADAL" clId="{E59EAF8F-B33E-4AA5-AE08-B35F836DA452}" dt="2024-07-03T07:57:47.644" v="4777" actId="931"/>
          <ac:spMkLst>
            <pc:docMk/>
            <pc:sldMk cId="462875094" sldId="453"/>
            <ac:spMk id="3" creationId="{24CB782A-066F-4BAB-535D-F14823CA2691}"/>
          </ac:spMkLst>
        </pc:spChg>
        <pc:picChg chg="add mod">
          <ac:chgData name="Rigoni, D. (Davide)" userId="329ed254-8023-4622-adb7-d694d09950b2" providerId="ADAL" clId="{E59EAF8F-B33E-4AA5-AE08-B35F836DA452}" dt="2024-07-03T07:57:47.644" v="4777" actId="931"/>
          <ac:picMkLst>
            <pc:docMk/>
            <pc:sldMk cId="462875094" sldId="453"/>
            <ac:picMk id="5" creationId="{0C375720-9660-DE7B-E7FF-203C386BD729}"/>
          </ac:picMkLst>
        </pc:picChg>
      </pc:sldChg>
      <pc:sldChg chg="addSp delSp modSp new mod">
        <pc:chgData name="Rigoni, D. (Davide)" userId="329ed254-8023-4622-adb7-d694d09950b2" providerId="ADAL" clId="{E59EAF8F-B33E-4AA5-AE08-B35F836DA452}" dt="2024-07-03T07:56:06.161" v="4776" actId="931"/>
        <pc:sldMkLst>
          <pc:docMk/>
          <pc:sldMk cId="163353449" sldId="454"/>
        </pc:sldMkLst>
        <pc:spChg chg="mod">
          <ac:chgData name="Rigoni, D. (Davide)" userId="329ed254-8023-4622-adb7-d694d09950b2" providerId="ADAL" clId="{E59EAF8F-B33E-4AA5-AE08-B35F836DA452}" dt="2024-07-02T13:17:24.390" v="1044" actId="122"/>
          <ac:spMkLst>
            <pc:docMk/>
            <pc:sldMk cId="163353449" sldId="454"/>
            <ac:spMk id="2" creationId="{027F73E8-7528-08B1-B0E5-24159AA12950}"/>
          </ac:spMkLst>
        </pc:spChg>
        <pc:spChg chg="del">
          <ac:chgData name="Rigoni, D. (Davide)" userId="329ed254-8023-4622-adb7-d694d09950b2" providerId="ADAL" clId="{E59EAF8F-B33E-4AA5-AE08-B35F836DA452}" dt="2024-07-03T07:56:06.161" v="4776" actId="931"/>
          <ac:spMkLst>
            <pc:docMk/>
            <pc:sldMk cId="163353449" sldId="454"/>
            <ac:spMk id="3" creationId="{61ACEF91-7852-CBB3-78D7-ABE466A9D68D}"/>
          </ac:spMkLst>
        </pc:spChg>
        <pc:picChg chg="add mod">
          <ac:chgData name="Rigoni, D. (Davide)" userId="329ed254-8023-4622-adb7-d694d09950b2" providerId="ADAL" clId="{E59EAF8F-B33E-4AA5-AE08-B35F836DA452}" dt="2024-07-03T07:56:06.161" v="4776" actId="931"/>
          <ac:picMkLst>
            <pc:docMk/>
            <pc:sldMk cId="163353449" sldId="454"/>
            <ac:picMk id="5" creationId="{38B227A7-BF1D-9BAF-82E9-189999D6DE78}"/>
          </ac:picMkLst>
        </pc:picChg>
      </pc:sldChg>
      <pc:sldChg chg="modSp new mod">
        <pc:chgData name="Rigoni, D. (Davide)" userId="329ed254-8023-4622-adb7-d694d09950b2" providerId="ADAL" clId="{E59EAF8F-B33E-4AA5-AE08-B35F836DA452}" dt="2024-07-02T14:16:12.320" v="4430" actId="14100"/>
        <pc:sldMkLst>
          <pc:docMk/>
          <pc:sldMk cId="1063449850" sldId="455"/>
        </pc:sldMkLst>
        <pc:spChg chg="mod">
          <ac:chgData name="Rigoni, D. (Davide)" userId="329ed254-8023-4622-adb7-d694d09950b2" providerId="ADAL" clId="{E59EAF8F-B33E-4AA5-AE08-B35F836DA452}" dt="2024-07-02T13:17:35.355" v="1069" actId="122"/>
          <ac:spMkLst>
            <pc:docMk/>
            <pc:sldMk cId="1063449850" sldId="455"/>
            <ac:spMk id="2" creationId="{AD9A6E45-786F-57FB-6155-44A2D56547D4}"/>
          </ac:spMkLst>
        </pc:spChg>
        <pc:spChg chg="mod">
          <ac:chgData name="Rigoni, D. (Davide)" userId="329ed254-8023-4622-adb7-d694d09950b2" providerId="ADAL" clId="{E59EAF8F-B33E-4AA5-AE08-B35F836DA452}" dt="2024-07-02T14:16:12.320" v="4430" actId="14100"/>
          <ac:spMkLst>
            <pc:docMk/>
            <pc:sldMk cId="1063449850" sldId="455"/>
            <ac:spMk id="3" creationId="{FA360D95-0379-0491-F92B-80BDEFEDDC89}"/>
          </ac:spMkLst>
        </pc:spChg>
      </pc:sldChg>
      <pc:sldChg chg="addSp modSp new mod">
        <pc:chgData name="Rigoni, D. (Davide)" userId="329ed254-8023-4622-adb7-d694d09950b2" providerId="ADAL" clId="{E59EAF8F-B33E-4AA5-AE08-B35F836DA452}" dt="2024-07-03T08:01:54.473" v="4847" actId="20577"/>
        <pc:sldMkLst>
          <pc:docMk/>
          <pc:sldMk cId="685877762" sldId="456"/>
        </pc:sldMkLst>
        <pc:spChg chg="mod">
          <ac:chgData name="Rigoni, D. (Davide)" userId="329ed254-8023-4622-adb7-d694d09950b2" providerId="ADAL" clId="{E59EAF8F-B33E-4AA5-AE08-B35F836DA452}" dt="2024-07-02T13:17:55.657" v="1094" actId="122"/>
          <ac:spMkLst>
            <pc:docMk/>
            <pc:sldMk cId="685877762" sldId="456"/>
            <ac:spMk id="2" creationId="{0FDDAF71-3D2A-7B29-F6C1-C06262E4EE20}"/>
          </ac:spMkLst>
        </pc:spChg>
        <pc:spChg chg="mod">
          <ac:chgData name="Rigoni, D. (Davide)" userId="329ed254-8023-4622-adb7-d694d09950b2" providerId="ADAL" clId="{E59EAF8F-B33E-4AA5-AE08-B35F836DA452}" dt="2024-07-02T14:24:18.745" v="4610" actId="5793"/>
          <ac:spMkLst>
            <pc:docMk/>
            <pc:sldMk cId="685877762" sldId="456"/>
            <ac:spMk id="3" creationId="{24A78344-CF57-AD26-1109-CCA6FACEA915}"/>
          </ac:spMkLst>
        </pc:spChg>
        <pc:graphicFrameChg chg="add mod modGraphic">
          <ac:chgData name="Rigoni, D. (Davide)" userId="329ed254-8023-4622-adb7-d694d09950b2" providerId="ADAL" clId="{E59EAF8F-B33E-4AA5-AE08-B35F836DA452}" dt="2024-07-03T08:01:54.473" v="4847" actId="20577"/>
          <ac:graphicFrameMkLst>
            <pc:docMk/>
            <pc:sldMk cId="685877762" sldId="456"/>
            <ac:graphicFrameMk id="4" creationId="{04958F63-6746-0C51-4257-6A8DF053B26B}"/>
          </ac:graphicFrameMkLst>
        </pc:graphicFrameChg>
      </pc:sldChg>
      <pc:sldChg chg="modSp new mod">
        <pc:chgData name="Rigoni, D. (Davide)" userId="329ed254-8023-4622-adb7-d694d09950b2" providerId="ADAL" clId="{E59EAF8F-B33E-4AA5-AE08-B35F836DA452}" dt="2024-07-02T13:20:08.350" v="1327" actId="113"/>
        <pc:sldMkLst>
          <pc:docMk/>
          <pc:sldMk cId="765638375" sldId="457"/>
        </pc:sldMkLst>
        <pc:spChg chg="mod">
          <ac:chgData name="Rigoni, D. (Davide)" userId="329ed254-8023-4622-adb7-d694d09950b2" providerId="ADAL" clId="{E59EAF8F-B33E-4AA5-AE08-B35F836DA452}" dt="2024-07-02T13:18:37.612" v="1144" actId="20577"/>
          <ac:spMkLst>
            <pc:docMk/>
            <pc:sldMk cId="765638375" sldId="457"/>
            <ac:spMk id="2" creationId="{5ED1BB28-8E85-F417-BCA9-538E8FBE4F12}"/>
          </ac:spMkLst>
        </pc:spChg>
        <pc:spChg chg="mod">
          <ac:chgData name="Rigoni, D. (Davide)" userId="329ed254-8023-4622-adb7-d694d09950b2" providerId="ADAL" clId="{E59EAF8F-B33E-4AA5-AE08-B35F836DA452}" dt="2024-07-02T13:20:08.350" v="1327" actId="113"/>
          <ac:spMkLst>
            <pc:docMk/>
            <pc:sldMk cId="765638375" sldId="457"/>
            <ac:spMk id="3" creationId="{1F1DA94D-27E6-7B10-AC7F-85D6930FAD71}"/>
          </ac:spMkLst>
        </pc:spChg>
      </pc:sldChg>
      <pc:sldChg chg="new del">
        <pc:chgData name="Rigoni, D. (Davide)" userId="329ed254-8023-4622-adb7-d694d09950b2" providerId="ADAL" clId="{E59EAF8F-B33E-4AA5-AE08-B35F836DA452}" dt="2024-07-02T13:20:25.628" v="1329" actId="47"/>
        <pc:sldMkLst>
          <pc:docMk/>
          <pc:sldMk cId="2431107100" sldId="458"/>
        </pc:sldMkLst>
      </pc:sldChg>
      <pc:sldChg chg="modSp add mod">
        <pc:chgData name="Rigoni, D. (Davide)" userId="329ed254-8023-4622-adb7-d694d09950b2" providerId="ADAL" clId="{E59EAF8F-B33E-4AA5-AE08-B35F836DA452}" dt="2024-07-02T13:20:59.871" v="1397" actId="20577"/>
        <pc:sldMkLst>
          <pc:docMk/>
          <pc:sldMk cId="3701303117" sldId="458"/>
        </pc:sldMkLst>
        <pc:spChg chg="mod">
          <ac:chgData name="Rigoni, D. (Davide)" userId="329ed254-8023-4622-adb7-d694d09950b2" providerId="ADAL" clId="{E59EAF8F-B33E-4AA5-AE08-B35F836DA452}" dt="2024-07-02T13:20:35.179" v="1343" actId="20577"/>
          <ac:spMkLst>
            <pc:docMk/>
            <pc:sldMk cId="3701303117" sldId="458"/>
            <ac:spMk id="2" creationId="{5ED1BB28-8E85-F417-BCA9-538E8FBE4F12}"/>
          </ac:spMkLst>
        </pc:spChg>
        <pc:spChg chg="mod">
          <ac:chgData name="Rigoni, D. (Davide)" userId="329ed254-8023-4622-adb7-d694d09950b2" providerId="ADAL" clId="{E59EAF8F-B33E-4AA5-AE08-B35F836DA452}" dt="2024-07-02T13:20:59.871" v="1397" actId="20577"/>
          <ac:spMkLst>
            <pc:docMk/>
            <pc:sldMk cId="3701303117" sldId="458"/>
            <ac:spMk id="3" creationId="{1F1DA94D-27E6-7B10-AC7F-85D6930FAD71}"/>
          </ac:spMkLst>
        </pc:spChg>
      </pc:sldChg>
      <pc:sldChg chg="addSp delSp modSp add mod">
        <pc:chgData name="Rigoni, D. (Davide)" userId="329ed254-8023-4622-adb7-d694d09950b2" providerId="ADAL" clId="{E59EAF8F-B33E-4AA5-AE08-B35F836DA452}" dt="2024-07-02T13:53:00.609" v="2916" actId="20577"/>
        <pc:sldMkLst>
          <pc:docMk/>
          <pc:sldMk cId="3974283097" sldId="459"/>
        </pc:sldMkLst>
        <pc:spChg chg="mod">
          <ac:chgData name="Rigoni, D. (Davide)" userId="329ed254-8023-4622-adb7-d694d09950b2" providerId="ADAL" clId="{E59EAF8F-B33E-4AA5-AE08-B35F836DA452}" dt="2024-07-02T13:51:28.441" v="2742" actId="20577"/>
          <ac:spMkLst>
            <pc:docMk/>
            <pc:sldMk cId="3974283097" sldId="459"/>
            <ac:spMk id="4" creationId="{BAF966B4-2FF2-AFD6-B051-EA72217450E2}"/>
          </ac:spMkLst>
        </pc:spChg>
        <pc:spChg chg="mod">
          <ac:chgData name="Rigoni, D. (Davide)" userId="329ed254-8023-4622-adb7-d694d09950b2" providerId="ADAL" clId="{E59EAF8F-B33E-4AA5-AE08-B35F836DA452}" dt="2024-07-02T13:53:00.609" v="2916" actId="20577"/>
          <ac:spMkLst>
            <pc:docMk/>
            <pc:sldMk cId="3974283097" sldId="459"/>
            <ac:spMk id="5" creationId="{3E038D3C-C6E3-4FC5-F7BC-369145B17D11}"/>
          </ac:spMkLst>
        </pc:spChg>
        <pc:graphicFrameChg chg="add del mod">
          <ac:chgData name="Rigoni, D. (Davide)" userId="329ed254-8023-4622-adb7-d694d09950b2" providerId="ADAL" clId="{E59EAF8F-B33E-4AA5-AE08-B35F836DA452}" dt="2024-07-02T13:51:22.482" v="2725"/>
          <ac:graphicFrameMkLst>
            <pc:docMk/>
            <pc:sldMk cId="3974283097" sldId="459"/>
            <ac:graphicFrameMk id="3" creationId="{47A65E42-1664-B053-50AD-9113C4978074}"/>
          </ac:graphicFrameMkLst>
        </pc:graphicFrameChg>
        <pc:graphicFrameChg chg="add del mod">
          <ac:chgData name="Rigoni, D. (Davide)" userId="329ed254-8023-4622-adb7-d694d09950b2" providerId="ADAL" clId="{E59EAF8F-B33E-4AA5-AE08-B35F836DA452}" dt="2024-07-02T13:51:22.482" v="2725"/>
          <ac:graphicFrameMkLst>
            <pc:docMk/>
            <pc:sldMk cId="3974283097" sldId="459"/>
            <ac:graphicFrameMk id="6" creationId="{6A27DCD3-9E69-C369-C42D-A7D93B759AF9}"/>
          </ac:graphicFrameMkLst>
        </pc:graphicFrameChg>
        <pc:graphicFrameChg chg="add del mod">
          <ac:chgData name="Rigoni, D. (Davide)" userId="329ed254-8023-4622-adb7-d694d09950b2" providerId="ADAL" clId="{E59EAF8F-B33E-4AA5-AE08-B35F836DA452}" dt="2024-07-02T13:51:22.482" v="2725"/>
          <ac:graphicFrameMkLst>
            <pc:docMk/>
            <pc:sldMk cId="3974283097" sldId="459"/>
            <ac:graphicFrameMk id="7" creationId="{EF4E6ECB-E689-430A-58A6-F8D2B1197449}"/>
          </ac:graphicFrameMkLst>
        </pc:graphicFrameChg>
        <pc:graphicFrameChg chg="add del mod">
          <ac:chgData name="Rigoni, D. (Davide)" userId="329ed254-8023-4622-adb7-d694d09950b2" providerId="ADAL" clId="{E59EAF8F-B33E-4AA5-AE08-B35F836DA452}" dt="2024-07-02T13:51:22.482" v="2725"/>
          <ac:graphicFrameMkLst>
            <pc:docMk/>
            <pc:sldMk cId="3974283097" sldId="459"/>
            <ac:graphicFrameMk id="8" creationId="{7F1F058E-2EFD-839A-D41C-19F9E68F3EC6}"/>
          </ac:graphicFrameMkLst>
        </pc:graphicFrameChg>
        <pc:graphicFrameChg chg="del mod">
          <ac:chgData name="Rigoni, D. (Davide)" userId="329ed254-8023-4622-adb7-d694d09950b2" providerId="ADAL" clId="{E59EAF8F-B33E-4AA5-AE08-B35F836DA452}" dt="2024-07-02T13:51:22.482" v="2725"/>
          <ac:graphicFrameMkLst>
            <pc:docMk/>
            <pc:sldMk cId="3974283097" sldId="459"/>
            <ac:graphicFrameMk id="9" creationId="{77317DDC-A902-1A83-325C-19BA719CA8A2}"/>
          </ac:graphicFrameMkLst>
        </pc:graphicFrameChg>
        <pc:graphicFrameChg chg="del mod">
          <ac:chgData name="Rigoni, D. (Davide)" userId="329ed254-8023-4622-adb7-d694d09950b2" providerId="ADAL" clId="{E59EAF8F-B33E-4AA5-AE08-B35F836DA452}" dt="2024-07-02T13:51:22.482" v="2725"/>
          <ac:graphicFrameMkLst>
            <pc:docMk/>
            <pc:sldMk cId="3974283097" sldId="459"/>
            <ac:graphicFrameMk id="10" creationId="{A4D23561-A6A2-2183-B667-806E5194C28A}"/>
          </ac:graphicFrameMkLst>
        </pc:graphicFrameChg>
        <pc:graphicFrameChg chg="del mod">
          <ac:chgData name="Rigoni, D. (Davide)" userId="329ed254-8023-4622-adb7-d694d09950b2" providerId="ADAL" clId="{E59EAF8F-B33E-4AA5-AE08-B35F836DA452}" dt="2024-07-02T13:51:22.482" v="2725"/>
          <ac:graphicFrameMkLst>
            <pc:docMk/>
            <pc:sldMk cId="3974283097" sldId="459"/>
            <ac:graphicFrameMk id="11" creationId="{0AADE0F4-5DE3-5591-30E9-74DAB89771F2}"/>
          </ac:graphicFrameMkLst>
        </pc:graphicFrameChg>
        <pc:graphicFrameChg chg="add del mod">
          <ac:chgData name="Rigoni, D. (Davide)" userId="329ed254-8023-4622-adb7-d694d09950b2" providerId="ADAL" clId="{E59EAF8F-B33E-4AA5-AE08-B35F836DA452}" dt="2024-07-02T13:51:22.482" v="2725"/>
          <ac:graphicFrameMkLst>
            <pc:docMk/>
            <pc:sldMk cId="3974283097" sldId="459"/>
            <ac:graphicFrameMk id="12" creationId="{B3D591C7-81DD-AC5B-CBAC-3DD138F97670}"/>
          </ac:graphicFrameMkLst>
        </pc:graphicFrameChg>
        <pc:graphicFrameChg chg="add del mod">
          <ac:chgData name="Rigoni, D. (Davide)" userId="329ed254-8023-4622-adb7-d694d09950b2" providerId="ADAL" clId="{E59EAF8F-B33E-4AA5-AE08-B35F836DA452}" dt="2024-07-02T13:51:22.482" v="2725"/>
          <ac:graphicFrameMkLst>
            <pc:docMk/>
            <pc:sldMk cId="3974283097" sldId="459"/>
            <ac:graphicFrameMk id="13" creationId="{26A54FBD-6AD8-493B-AA63-DF9A90D27D23}"/>
          </ac:graphicFrameMkLst>
        </pc:graphicFrameChg>
        <pc:graphicFrameChg chg="add del mod">
          <ac:chgData name="Rigoni, D. (Davide)" userId="329ed254-8023-4622-adb7-d694d09950b2" providerId="ADAL" clId="{E59EAF8F-B33E-4AA5-AE08-B35F836DA452}" dt="2024-07-02T13:51:22.482" v="2725"/>
          <ac:graphicFrameMkLst>
            <pc:docMk/>
            <pc:sldMk cId="3974283097" sldId="459"/>
            <ac:graphicFrameMk id="14" creationId="{94F03022-BA35-342E-79ED-ED1CF0A01A48}"/>
          </ac:graphicFrameMkLst>
        </pc:graphicFrameChg>
      </pc:sldChg>
      <pc:sldChg chg="modSp add mod">
        <pc:chgData name="Rigoni, D. (Davide)" userId="329ed254-8023-4622-adb7-d694d09950b2" providerId="ADAL" clId="{E59EAF8F-B33E-4AA5-AE08-B35F836DA452}" dt="2024-07-02T13:53:15.848" v="2956" actId="20577"/>
        <pc:sldMkLst>
          <pc:docMk/>
          <pc:sldMk cId="2445143030" sldId="460"/>
        </pc:sldMkLst>
        <pc:spChg chg="mod">
          <ac:chgData name="Rigoni, D. (Davide)" userId="329ed254-8023-4622-adb7-d694d09950b2" providerId="ADAL" clId="{E59EAF8F-B33E-4AA5-AE08-B35F836DA452}" dt="2024-07-02T13:53:15.848" v="2956" actId="20577"/>
          <ac:spMkLst>
            <pc:docMk/>
            <pc:sldMk cId="2445143030" sldId="460"/>
            <ac:spMk id="4" creationId="{BAF966B4-2FF2-AFD6-B051-EA72217450E2}"/>
          </ac:spMkLst>
        </pc:spChg>
        <pc:spChg chg="mod">
          <ac:chgData name="Rigoni, D. (Davide)" userId="329ed254-8023-4622-adb7-d694d09950b2" providerId="ADAL" clId="{E59EAF8F-B33E-4AA5-AE08-B35F836DA452}" dt="2024-07-02T13:50:58.796" v="2719" actId="113"/>
          <ac:spMkLst>
            <pc:docMk/>
            <pc:sldMk cId="2445143030" sldId="460"/>
            <ac:spMk id="5" creationId="{3E038D3C-C6E3-4FC5-F7BC-369145B17D11}"/>
          </ac:spMkLst>
        </pc:spChg>
      </pc:sldChg>
      <pc:sldChg chg="addSp delSp modSp new mod">
        <pc:chgData name="Rigoni, D. (Davide)" userId="329ed254-8023-4622-adb7-d694d09950b2" providerId="ADAL" clId="{E59EAF8F-B33E-4AA5-AE08-B35F836DA452}" dt="2024-07-03T07:53:41.843" v="4747" actId="931"/>
        <pc:sldMkLst>
          <pc:docMk/>
          <pc:sldMk cId="3337721831" sldId="461"/>
        </pc:sldMkLst>
        <pc:spChg chg="mod">
          <ac:chgData name="Rigoni, D. (Davide)" userId="329ed254-8023-4622-adb7-d694d09950b2" providerId="ADAL" clId="{E59EAF8F-B33E-4AA5-AE08-B35F836DA452}" dt="2024-07-02T13:55:02.253" v="3106" actId="20577"/>
          <ac:spMkLst>
            <pc:docMk/>
            <pc:sldMk cId="3337721831" sldId="461"/>
            <ac:spMk id="2" creationId="{D37BB014-A1A6-ABBC-B5CD-8EFFD61DE09C}"/>
          </ac:spMkLst>
        </pc:spChg>
        <pc:spChg chg="del">
          <ac:chgData name="Rigoni, D. (Davide)" userId="329ed254-8023-4622-adb7-d694d09950b2" providerId="ADAL" clId="{E59EAF8F-B33E-4AA5-AE08-B35F836DA452}" dt="2024-07-03T07:53:41.843" v="4747" actId="931"/>
          <ac:spMkLst>
            <pc:docMk/>
            <pc:sldMk cId="3337721831" sldId="461"/>
            <ac:spMk id="3" creationId="{2C2C00C4-9933-BA0D-6C8B-B8A26BEA4CC2}"/>
          </ac:spMkLst>
        </pc:spChg>
        <pc:picChg chg="add mod">
          <ac:chgData name="Rigoni, D. (Davide)" userId="329ed254-8023-4622-adb7-d694d09950b2" providerId="ADAL" clId="{E59EAF8F-B33E-4AA5-AE08-B35F836DA452}" dt="2024-07-03T07:53:41.843" v="4747" actId="931"/>
          <ac:picMkLst>
            <pc:docMk/>
            <pc:sldMk cId="3337721831" sldId="461"/>
            <ac:picMk id="5" creationId="{69A54076-2E30-B84C-22CE-247DB0602E03}"/>
          </ac:picMkLst>
        </pc:picChg>
      </pc:sldChg>
      <pc:sldChg chg="modSp add mod">
        <pc:chgData name="Rigoni, D. (Davide)" userId="329ed254-8023-4622-adb7-d694d09950b2" providerId="ADAL" clId="{E59EAF8F-B33E-4AA5-AE08-B35F836DA452}" dt="2024-07-03T07:54:14.429" v="4775" actId="20577"/>
        <pc:sldMkLst>
          <pc:docMk/>
          <pc:sldMk cId="2006376014" sldId="462"/>
        </pc:sldMkLst>
        <pc:spChg chg="mod">
          <ac:chgData name="Rigoni, D. (Davide)" userId="329ed254-8023-4622-adb7-d694d09950b2" providerId="ADAL" clId="{E59EAF8F-B33E-4AA5-AE08-B35F836DA452}" dt="2024-07-02T13:55:10.513" v="3117" actId="20577"/>
          <ac:spMkLst>
            <pc:docMk/>
            <pc:sldMk cId="2006376014" sldId="462"/>
            <ac:spMk id="2" creationId="{D37BB014-A1A6-ABBC-B5CD-8EFFD61DE09C}"/>
          </ac:spMkLst>
        </pc:spChg>
        <pc:spChg chg="mod">
          <ac:chgData name="Rigoni, D. (Davide)" userId="329ed254-8023-4622-adb7-d694d09950b2" providerId="ADAL" clId="{E59EAF8F-B33E-4AA5-AE08-B35F836DA452}" dt="2024-07-03T07:54:14.429" v="4775" actId="20577"/>
          <ac:spMkLst>
            <pc:docMk/>
            <pc:sldMk cId="2006376014" sldId="462"/>
            <ac:spMk id="3" creationId="{2C2C00C4-9933-BA0D-6C8B-B8A26BEA4CC2}"/>
          </ac:spMkLst>
        </pc:spChg>
      </pc:sldChg>
      <pc:sldChg chg="modSp add mod">
        <pc:chgData name="Rigoni, D. (Davide)" userId="329ed254-8023-4622-adb7-d694d09950b2" providerId="ADAL" clId="{E59EAF8F-B33E-4AA5-AE08-B35F836DA452}" dt="2024-07-02T14:02:36.122" v="3738" actId="20577"/>
        <pc:sldMkLst>
          <pc:docMk/>
          <pc:sldMk cId="1688311791" sldId="463"/>
        </pc:sldMkLst>
        <pc:spChg chg="mod">
          <ac:chgData name="Rigoni, D. (Davide)" userId="329ed254-8023-4622-adb7-d694d09950b2" providerId="ADAL" clId="{E59EAF8F-B33E-4AA5-AE08-B35F836DA452}" dt="2024-07-02T14:02:36.122" v="3738" actId="20577"/>
          <ac:spMkLst>
            <pc:docMk/>
            <pc:sldMk cId="1688311791" sldId="463"/>
            <ac:spMk id="3" creationId="{3934CE4A-4539-FAAD-5CFB-79821A7143FF}"/>
          </ac:spMkLst>
        </pc:spChg>
      </pc:sldChg>
      <pc:sldChg chg="modSp add mod">
        <pc:chgData name="Rigoni, D. (Davide)" userId="329ed254-8023-4622-adb7-d694d09950b2" providerId="ADAL" clId="{E59EAF8F-B33E-4AA5-AE08-B35F836DA452}" dt="2024-07-03T08:04:18.255" v="4895" actId="20577"/>
        <pc:sldMkLst>
          <pc:docMk/>
          <pc:sldMk cId="717948255" sldId="464"/>
        </pc:sldMkLst>
        <pc:spChg chg="mod">
          <ac:chgData name="Rigoni, D. (Davide)" userId="329ed254-8023-4622-adb7-d694d09950b2" providerId="ADAL" clId="{E59EAF8F-B33E-4AA5-AE08-B35F836DA452}" dt="2024-07-02T14:28:45.208" v="4730" actId="27636"/>
          <ac:spMkLst>
            <pc:docMk/>
            <pc:sldMk cId="717948255" sldId="464"/>
            <ac:spMk id="3" creationId="{24A78344-CF57-AD26-1109-CCA6FACEA915}"/>
          </ac:spMkLst>
        </pc:spChg>
        <pc:graphicFrameChg chg="mod modGraphic">
          <ac:chgData name="Rigoni, D. (Davide)" userId="329ed254-8023-4622-adb7-d694d09950b2" providerId="ADAL" clId="{E59EAF8F-B33E-4AA5-AE08-B35F836DA452}" dt="2024-07-03T08:04:18.255" v="4895" actId="20577"/>
          <ac:graphicFrameMkLst>
            <pc:docMk/>
            <pc:sldMk cId="717948255" sldId="464"/>
            <ac:graphicFrameMk id="4" creationId="{04958F63-6746-0C51-4257-6A8DF053B26B}"/>
          </ac:graphicFrameMkLst>
        </pc:graphicFrameChg>
      </pc:sldChg>
      <pc:sldChg chg="modSp new mod">
        <pc:chgData name="Rigoni, D. (Davide)" userId="329ed254-8023-4622-adb7-d694d09950b2" providerId="ADAL" clId="{E59EAF8F-B33E-4AA5-AE08-B35F836DA452}" dt="2024-07-03T08:21:40.200" v="5518" actId="20577"/>
        <pc:sldMkLst>
          <pc:docMk/>
          <pc:sldMk cId="312570671" sldId="465"/>
        </pc:sldMkLst>
        <pc:spChg chg="mod">
          <ac:chgData name="Rigoni, D. (Davide)" userId="329ed254-8023-4622-adb7-d694d09950b2" providerId="ADAL" clId="{E59EAF8F-B33E-4AA5-AE08-B35F836DA452}" dt="2024-07-03T08:06:06.113" v="4960" actId="20577"/>
          <ac:spMkLst>
            <pc:docMk/>
            <pc:sldMk cId="312570671" sldId="465"/>
            <ac:spMk id="2" creationId="{DAFB9CD7-ED59-B726-5DBB-8C0CCC7D802B}"/>
          </ac:spMkLst>
        </pc:spChg>
        <pc:spChg chg="mod">
          <ac:chgData name="Rigoni, D. (Davide)" userId="329ed254-8023-4622-adb7-d694d09950b2" providerId="ADAL" clId="{E59EAF8F-B33E-4AA5-AE08-B35F836DA452}" dt="2024-07-03T08:21:40.200" v="5518" actId="20577"/>
          <ac:spMkLst>
            <pc:docMk/>
            <pc:sldMk cId="312570671" sldId="465"/>
            <ac:spMk id="3" creationId="{A27A5AEB-6057-6911-D748-483CA799D2D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nl-NL" sz="1200"/>
            </a:lvl1pPr>
          </a:lstStyle>
          <a:p>
            <a:pPr rtl="0"/>
            <a:fld id="{516B42AC-0423-44A8-A136-C666C9B5A560}" type="datetime1">
              <a:rPr lang="nl-NL" smtClean="0"/>
              <a:t>3-7-2024</a:t>
            </a:fld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nl-NL" sz="1200"/>
            </a:lvl1pPr>
          </a:lstStyle>
          <a:p>
            <a:pPr rtl="0"/>
            <a:fld id="{E2C230DF-5933-439D-898F-38E9AC9BA688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  <p:sp>
        <p:nvSpPr>
          <p:cNvPr id="8" name="Tijdelijke aanduiding voor koptekst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nl-NL" sz="1200"/>
            </a:lvl1pPr>
          </a:lstStyle>
          <a:p>
            <a:fld id="{6214D7E3-FCD1-42E5-A197-7F8C07DB81DF}" type="datetime1">
              <a:rPr lang="nl-NL" smtClean="0"/>
              <a:pPr/>
              <a:t>3-7-2024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nl-NL"/>
            </a:defPPr>
          </a:lstStyle>
          <a:p>
            <a:pPr lvl="0" rtl="0"/>
            <a:r>
              <a:rPr lang="nl-NL"/>
              <a:t>Klik om de tekststijlen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nl-NL" sz="1200"/>
            </a:lvl1pPr>
          </a:lstStyle>
          <a:p>
            <a:pPr rtl="0"/>
            <a:fld id="{A89C7E07-3C67-C64C-8DA0-0404F6303970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A89C7E07-3C67-C64C-8DA0-0404F6303970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nl-NL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2" name="Vrije v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oud en tab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Vrije v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5" name="Vrije v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7" name="Vrije v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marL="457200" indent="0">
              <a:spcBef>
                <a:spcPts val="1800"/>
              </a:spcBef>
              <a:buNone/>
              <a:defRPr lang="nl-NL" sz="2000"/>
            </a:lvl2pPr>
            <a:lvl3pPr marL="914400" indent="0">
              <a:spcBef>
                <a:spcPts val="1800"/>
              </a:spcBef>
              <a:buNone/>
              <a:defRPr lang="nl-NL" sz="2000"/>
            </a:lvl3pPr>
            <a:lvl4pPr marL="1371600" indent="0">
              <a:spcBef>
                <a:spcPts val="1800"/>
              </a:spcBef>
              <a:buNone/>
              <a:defRPr lang="nl-NL" sz="2000"/>
            </a:lvl4pPr>
            <a:lvl5pPr marL="1828800" indent="0">
              <a:spcBef>
                <a:spcPts val="1800"/>
              </a:spcBef>
              <a:buNone/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nl-NL" sz="2000"/>
            </a:lvl1pPr>
            <a:lvl2pPr>
              <a:spcBef>
                <a:spcPts val="600"/>
              </a:spcBef>
              <a:defRPr lang="nl-NL" sz="2000"/>
            </a:lvl2pPr>
            <a:lvl3pPr>
              <a:spcBef>
                <a:spcPts val="1800"/>
              </a:spcBef>
              <a:defRPr lang="nl-NL" sz="2000"/>
            </a:lvl3pPr>
            <a:lvl4pPr>
              <a:spcBef>
                <a:spcPts val="1800"/>
              </a:spcBef>
              <a:defRPr lang="nl-NL" sz="2000"/>
            </a:lvl4pPr>
            <a:lvl5pPr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wee inhou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Vrije v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3" name="Vrije v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4" name="Vrije v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nl-NL" sz="2000"/>
            </a:lvl1pPr>
            <a:lvl2pPr>
              <a:spcBef>
                <a:spcPts val="600"/>
              </a:spcBef>
              <a:defRPr lang="nl-NL" sz="2000"/>
            </a:lvl2pPr>
            <a:lvl3pPr>
              <a:spcBef>
                <a:spcPts val="1800"/>
              </a:spcBef>
              <a:defRPr lang="nl-NL" sz="2000"/>
            </a:lvl3pPr>
            <a:lvl4pPr>
              <a:spcBef>
                <a:spcPts val="1800"/>
              </a:spcBef>
              <a:defRPr lang="nl-NL" sz="2000"/>
            </a:lvl4pPr>
            <a:lvl5pPr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nl-NL" sz="2000"/>
            </a:lvl1pPr>
            <a:lvl2pPr>
              <a:spcBef>
                <a:spcPts val="1800"/>
              </a:spcBef>
              <a:defRPr lang="nl-NL" sz="2000"/>
            </a:lvl2pPr>
            <a:lvl3pPr>
              <a:spcBef>
                <a:spcPts val="1800"/>
              </a:spcBef>
              <a:defRPr lang="nl-NL" sz="2000"/>
            </a:lvl3pPr>
            <a:lvl4pPr>
              <a:spcBef>
                <a:spcPts val="1800"/>
              </a:spcBef>
              <a:defRPr lang="nl-NL" sz="2000"/>
            </a:lvl4pPr>
            <a:lvl5pPr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9" name="Tijdelijke aanduiding voor tabel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nl-NL"/>
            </a:lvl1pPr>
          </a:lstStyle>
          <a:p>
            <a:pPr rtl="0"/>
            <a:r>
              <a:rPr lang="en-US"/>
              <a:t>Click icon to add table</a:t>
            </a:r>
            <a:endParaRPr lang="nl-NL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nl-NL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2" name="Vrije v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8" name="Tijdelijke aanduiding voor tekst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nl-NL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nl-NL" sz="4000"/>
            </a:lvl2pPr>
            <a:lvl3pPr>
              <a:defRPr lang="nl-NL" sz="4000"/>
            </a:lvl3pPr>
            <a:lvl4pPr>
              <a:defRPr lang="nl-NL" sz="4000"/>
            </a:lvl4pPr>
            <a:lvl5pPr>
              <a:defRPr lang="nl-NL" sz="4000"/>
            </a:lvl5pPr>
          </a:lstStyle>
          <a:p>
            <a:pPr lvl="0" rtl="0"/>
            <a:r>
              <a:rPr lang="nl-NL"/>
              <a:t>Klik om tekst toe te voegen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Vorm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8" name="Vrije v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9" name="Vrije v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 spc="50" baseline="0"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nl-NL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nl-NL" sz="2000"/>
            </a:lvl2pPr>
            <a:lvl3pPr indent="-283464">
              <a:spcBef>
                <a:spcPts val="1800"/>
              </a:spcBef>
              <a:defRPr lang="nl-NL" sz="2000"/>
            </a:lvl3pPr>
            <a:lvl4pPr indent="-283464">
              <a:spcBef>
                <a:spcPts val="1800"/>
              </a:spcBef>
              <a:defRPr lang="nl-NL" sz="2000"/>
            </a:lvl4pPr>
            <a:lvl5pPr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43" name="Tijdelijke aanduiding voor dianumm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42" name="Tijdelijke aanduiding voor datum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ti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nl-NL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nl-NL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nl-NL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nl-NL" sz="2000"/>
            </a:lvl1pPr>
          </a:lstStyle>
          <a:p>
            <a:pPr rtl="0"/>
            <a:r>
              <a:rPr lang="en-US"/>
              <a:t>Click icon to add picture</a:t>
            </a:r>
            <a:endParaRPr lang="nl-NL"/>
          </a:p>
        </p:txBody>
      </p:sp>
      <p:sp>
        <p:nvSpPr>
          <p:cNvPr id="18" name="Tijdelijke aanduiding voor tekst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nl-NL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nl-NL" sz="4000"/>
            </a:lvl2pPr>
            <a:lvl3pPr>
              <a:defRPr lang="nl-NL" sz="4000"/>
            </a:lvl3pPr>
            <a:lvl4pPr>
              <a:defRPr lang="nl-NL" sz="4000"/>
            </a:lvl4pPr>
            <a:lvl5pPr>
              <a:defRPr lang="nl-NL" sz="4000"/>
            </a:lvl5pPr>
          </a:lstStyle>
          <a:p>
            <a:pPr lvl="0" rtl="0"/>
            <a:r>
              <a:rPr lang="nl-NL"/>
              <a:t>Klik om tekst toe te voegen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envatt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e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Vrije v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2" name="Vrije v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3" name="Vrije v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nl-NL" sz="2000"/>
            </a:lvl1pPr>
            <a:lvl2pPr indent="-283464">
              <a:spcBef>
                <a:spcPts val="1800"/>
              </a:spcBef>
              <a:defRPr lang="nl-NL" sz="2000"/>
            </a:lvl2pPr>
            <a:lvl3pPr indent="-283464">
              <a:spcBef>
                <a:spcPts val="1800"/>
              </a:spcBef>
              <a:defRPr lang="nl-NL" sz="2000"/>
            </a:lvl3pPr>
            <a:lvl4pPr indent="-283464">
              <a:spcBef>
                <a:spcPts val="1800"/>
              </a:spcBef>
              <a:defRPr lang="nl-NL" sz="2000"/>
            </a:lvl4pPr>
            <a:lvl5pPr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nl-NL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2" name="Vrije v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jdelijke aanduiding voor tekst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nl-NL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nl-NL" sz="4000"/>
            </a:lvl2pPr>
            <a:lvl3pPr>
              <a:defRPr lang="nl-NL" sz="4000"/>
            </a:lvl3pPr>
            <a:lvl4pPr>
              <a:defRPr lang="nl-NL" sz="4000"/>
            </a:lvl4pPr>
            <a:lvl5pPr>
              <a:defRPr lang="nl-NL" sz="4000"/>
            </a:lvl5pPr>
          </a:lstStyle>
          <a:p>
            <a:pPr lvl="0" rtl="0"/>
            <a:r>
              <a:rPr lang="nl-NL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wee inhou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Vrije v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3" name="Vrije v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4" name="Vrije v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marL="283464" indent="-283464">
              <a:spcBef>
                <a:spcPts val="1800"/>
              </a:spcBef>
              <a:defRPr lang="nl-NL" sz="2000"/>
            </a:lvl2pPr>
            <a:lvl3pPr marL="594360" indent="-283464">
              <a:spcBef>
                <a:spcPts val="1800"/>
              </a:spcBef>
              <a:defRPr lang="nl-NL" sz="2000"/>
            </a:lvl3pPr>
            <a:lvl4pPr marL="822960" indent="-283464">
              <a:spcBef>
                <a:spcPts val="1800"/>
              </a:spcBef>
              <a:defRPr lang="nl-NL" sz="2000"/>
            </a:lvl4pPr>
            <a:lvl5pPr marL="1005840"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marL="283464" indent="-283464">
              <a:spcBef>
                <a:spcPts val="1800"/>
              </a:spcBef>
              <a:defRPr lang="nl-NL" sz="2000"/>
            </a:lvl2pPr>
            <a:lvl3pPr marL="548640" indent="-283464">
              <a:spcBef>
                <a:spcPts val="1800"/>
              </a:spcBef>
              <a:defRPr lang="nl-NL" sz="2000"/>
            </a:lvl3pPr>
            <a:lvl4pPr marL="822960" indent="-283464">
              <a:spcBef>
                <a:spcPts val="1800"/>
              </a:spcBef>
              <a:defRPr lang="nl-NL" sz="2000"/>
            </a:lvl4pPr>
            <a:lvl5pPr marL="1005840"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Vorm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3" name="Vrije v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4" name="Vrije v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8" name="Vrije v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9" name="Vrije v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nl-NL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nl-NL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nl-NL" sz="2000"/>
            </a:lvl3pPr>
            <a:lvl4pPr marL="1371600" indent="0">
              <a:spcBef>
                <a:spcPts val="1800"/>
              </a:spcBef>
              <a:buFont typeface="+mj-lt"/>
              <a:buNone/>
              <a:defRPr lang="nl-NL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endParaRPr lang="nl-NL" dirty="0"/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marL="283464" indent="-283464">
              <a:spcBef>
                <a:spcPts val="1800"/>
              </a:spcBef>
              <a:defRPr lang="nl-NL" sz="2000"/>
            </a:lvl2pPr>
            <a:lvl3pPr marL="548640" indent="-283464">
              <a:spcBef>
                <a:spcPts val="1800"/>
              </a:spcBef>
              <a:defRPr lang="nl-NL" sz="2000"/>
            </a:lvl3pPr>
            <a:lvl4pPr marL="822960" indent="-283464">
              <a:spcBef>
                <a:spcPts val="1800"/>
              </a:spcBef>
              <a:defRPr lang="nl-NL" sz="2000"/>
            </a:lvl4pPr>
            <a:lvl5pPr marL="1005840"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oud en afbeeld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indent="-283464">
              <a:spcBef>
                <a:spcPts val="1800"/>
              </a:spcBef>
              <a:defRPr lang="nl-NL" sz="2000"/>
            </a:lvl2pPr>
            <a:lvl3pPr indent="-283464">
              <a:spcBef>
                <a:spcPts val="1800"/>
              </a:spcBef>
              <a:defRPr lang="nl-NL" sz="2000"/>
            </a:lvl3pPr>
            <a:lvl4pPr indent="-283464">
              <a:spcBef>
                <a:spcPts val="1800"/>
              </a:spcBef>
              <a:defRPr lang="nl-NL" sz="2000"/>
            </a:lvl4pPr>
            <a:lvl5pPr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nl-NL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nl-NL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nl-NL"/>
            </a:defPPr>
          </a:lstStyle>
          <a:p>
            <a:pPr lvl="0" rtl="0"/>
            <a:r>
              <a:rPr lang="nl-NL"/>
              <a:t>Klik om de tekststijlen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2" name="Tijdelijke aanduiding voor titel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nl-NL"/>
            </a:defPPr>
          </a:lstStyle>
          <a:p>
            <a:pPr rtl="0"/>
            <a:r>
              <a:rPr lang="nl-NL"/>
              <a:t>Klik om de titelstijl van het model te bewerken</a:t>
            </a:r>
          </a:p>
        </p:txBody>
      </p:sp>
      <p:sp>
        <p:nvSpPr>
          <p:cNvPr id="30" name="Tijdelijke aanduiding voor datum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nl-NL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nl-NL" dirty="0">
              <a:latin typeface="+mn-lt"/>
            </a:endParaRPr>
          </a:p>
        </p:txBody>
      </p:sp>
      <p:sp>
        <p:nvSpPr>
          <p:cNvPr id="32" name="Tijdelijke aanduiding voor dianumm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nl-NL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nl-NL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nl-NL">
          <a:solidFill>
            <a:schemeClr val="tx2"/>
          </a:solidFill>
        </a:defRPr>
      </a:lvl2pPr>
      <a:lvl3pPr eaLnBrk="1" hangingPunct="1">
        <a:defRPr lang="nl-NL">
          <a:solidFill>
            <a:schemeClr val="tx2"/>
          </a:solidFill>
        </a:defRPr>
      </a:lvl3pPr>
      <a:lvl4pPr eaLnBrk="1" hangingPunct="1">
        <a:defRPr lang="nl-NL">
          <a:solidFill>
            <a:schemeClr val="tx2"/>
          </a:solidFill>
        </a:defRPr>
      </a:lvl4pPr>
      <a:lvl5pPr eaLnBrk="1" hangingPunct="1">
        <a:defRPr lang="nl-NL">
          <a:solidFill>
            <a:schemeClr val="tx2"/>
          </a:solidFill>
        </a:defRPr>
      </a:lvl5pPr>
      <a:lvl6pPr eaLnBrk="1" hangingPunct="1">
        <a:defRPr lang="nl-NL">
          <a:solidFill>
            <a:schemeClr val="tx2"/>
          </a:solidFill>
        </a:defRPr>
      </a:lvl6pPr>
      <a:lvl7pPr eaLnBrk="1" hangingPunct="1">
        <a:defRPr lang="nl-NL">
          <a:solidFill>
            <a:schemeClr val="tx2"/>
          </a:solidFill>
        </a:defRPr>
      </a:lvl7pPr>
      <a:lvl8pPr eaLnBrk="1" hangingPunct="1">
        <a:defRPr lang="nl-NL">
          <a:solidFill>
            <a:schemeClr val="tx2"/>
          </a:solidFill>
        </a:defRPr>
      </a:lvl8pPr>
      <a:lvl9pPr eaLnBrk="1" hangingPunct="1">
        <a:defRPr lang="nl-NL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nl-NL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7313" y="411479"/>
            <a:ext cx="6848991" cy="3291840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sz="5400" dirty="0" err="1"/>
              <a:t>Progress</a:t>
            </a:r>
            <a:r>
              <a:rPr lang="nl-NL" sz="5400" dirty="0"/>
              <a:t> Meeting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E9B2-874E-A77F-6F99-3367F7F30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Messages</a:t>
            </a:r>
            <a:r>
              <a:rPr lang="nl-NL" dirty="0"/>
              <a:t> – </a:t>
            </a:r>
            <a:r>
              <a:rPr lang="nl-NL" dirty="0" err="1"/>
              <a:t>Results</a:t>
            </a:r>
            <a:r>
              <a:rPr lang="nl-NL" dirty="0"/>
              <a:t> (MAPPO)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582E85-7753-BF93-F2D4-292BBEF697F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689347"/>
            <a:ext cx="7810500" cy="2884243"/>
          </a:xfrm>
        </p:spPr>
      </p:pic>
    </p:spTree>
    <p:extLst>
      <p:ext uri="{BB962C8B-B14F-4D97-AF65-F5344CB8AC3E}">
        <p14:creationId xmlns:p14="http://schemas.microsoft.com/office/powerpoint/2010/main" val="189150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18A0-3209-8760-12D7-3ACF1CF9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Messages</a:t>
            </a:r>
            <a:r>
              <a:rPr lang="nl-NL" dirty="0"/>
              <a:t> - </a:t>
            </a:r>
            <a:r>
              <a:rPr lang="nl-NL" dirty="0" err="1"/>
              <a:t>Discussion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4CE4A-4539-FAAD-5CFB-79821A7143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3699328"/>
          </a:xfrm>
        </p:spPr>
        <p:txBody>
          <a:bodyPr/>
          <a:lstStyle/>
          <a:p>
            <a:r>
              <a:rPr lang="nl-NL" b="1" dirty="0"/>
              <a:t>8 Bits </a:t>
            </a:r>
            <a:r>
              <a:rPr lang="nl-NL" b="1" dirty="0" err="1"/>
              <a:t>and</a:t>
            </a:r>
            <a:r>
              <a:rPr lang="nl-NL" b="1" dirty="0"/>
              <a:t> Action </a:t>
            </a:r>
            <a:r>
              <a:rPr lang="nl-NL" b="1" dirty="0" err="1"/>
              <a:t>Messages</a:t>
            </a:r>
            <a:r>
              <a:rPr lang="nl-NL" b="1" dirty="0"/>
              <a:t> </a:t>
            </a:r>
            <a:r>
              <a:rPr lang="nl-NL" b="1" dirty="0" err="1"/>
              <a:t>perform</a:t>
            </a:r>
            <a:r>
              <a:rPr lang="nl-NL" b="1" dirty="0"/>
              <a:t> </a:t>
            </a:r>
            <a:r>
              <a:rPr lang="nl-NL" b="1" dirty="0" err="1"/>
              <a:t>better</a:t>
            </a:r>
            <a:r>
              <a:rPr lang="nl-NL" b="1" dirty="0"/>
              <a:t> </a:t>
            </a:r>
            <a:r>
              <a:rPr lang="nl-NL" b="1" dirty="0" err="1"/>
              <a:t>than</a:t>
            </a:r>
            <a:r>
              <a:rPr lang="nl-NL" b="1" dirty="0"/>
              <a:t> 2 Bits – </a:t>
            </a:r>
            <a:r>
              <a:rPr lang="nl-NL" b="1" dirty="0" err="1"/>
              <a:t>Why</a:t>
            </a:r>
            <a:r>
              <a:rPr lang="nl-NL" b="1" dirty="0"/>
              <a:t>?</a:t>
            </a:r>
          </a:p>
          <a:p>
            <a:pPr lvl="1"/>
            <a:r>
              <a:rPr lang="nl-NL" dirty="0"/>
              <a:t>More data is </a:t>
            </a:r>
            <a:r>
              <a:rPr lang="nl-NL" dirty="0" err="1"/>
              <a:t>better</a:t>
            </a:r>
            <a:endParaRPr lang="nl-NL" dirty="0"/>
          </a:p>
          <a:p>
            <a:pPr lvl="2"/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conveys</a:t>
            </a:r>
            <a:r>
              <a:rPr lang="nl-NL" dirty="0"/>
              <a:t> </a:t>
            </a:r>
            <a:r>
              <a:rPr lang="nl-NL" dirty="0" err="1"/>
              <a:t>useful</a:t>
            </a:r>
            <a:r>
              <a:rPr lang="nl-NL" dirty="0"/>
              <a:t> information</a:t>
            </a:r>
          </a:p>
          <a:p>
            <a:pPr lvl="1"/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initial</a:t>
            </a:r>
            <a:r>
              <a:rPr lang="nl-NL" dirty="0"/>
              <a:t> stages of training</a:t>
            </a:r>
          </a:p>
          <a:p>
            <a:pPr marL="402336" lvl="1" indent="0">
              <a:buNone/>
            </a:pPr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748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18A0-3209-8760-12D7-3ACF1CF9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Messages</a:t>
            </a:r>
            <a:r>
              <a:rPr lang="nl-NL" dirty="0"/>
              <a:t> - </a:t>
            </a:r>
            <a:r>
              <a:rPr lang="nl-NL" dirty="0" err="1"/>
              <a:t>Discussion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4CE4A-4539-FAAD-5CFB-79821A7143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7"/>
            <a:ext cx="7810500" cy="4473117"/>
          </a:xfrm>
        </p:spPr>
        <p:txBody>
          <a:bodyPr>
            <a:normAutofit/>
          </a:bodyPr>
          <a:lstStyle/>
          <a:p>
            <a:r>
              <a:rPr lang="nl-NL" dirty="0"/>
              <a:t>8 Bits </a:t>
            </a:r>
            <a:r>
              <a:rPr lang="nl-NL" dirty="0" err="1"/>
              <a:t>and</a:t>
            </a:r>
            <a:r>
              <a:rPr lang="nl-NL" dirty="0"/>
              <a:t> Action </a:t>
            </a:r>
            <a:r>
              <a:rPr lang="nl-NL" dirty="0" err="1"/>
              <a:t>Messages</a:t>
            </a:r>
            <a:r>
              <a:rPr lang="nl-NL" dirty="0"/>
              <a:t> </a:t>
            </a:r>
            <a:r>
              <a:rPr lang="nl-NL" dirty="0" err="1"/>
              <a:t>perform</a:t>
            </a:r>
            <a:r>
              <a:rPr lang="nl-NL" dirty="0"/>
              <a:t> </a:t>
            </a:r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2 Bits – </a:t>
            </a:r>
            <a:r>
              <a:rPr lang="nl-NL" dirty="0" err="1"/>
              <a:t>Why</a:t>
            </a:r>
            <a:r>
              <a:rPr lang="nl-NL" dirty="0"/>
              <a:t>?</a:t>
            </a:r>
          </a:p>
          <a:p>
            <a:r>
              <a:rPr lang="nl-NL" b="1" dirty="0" err="1"/>
              <a:t>Messages</a:t>
            </a:r>
            <a:r>
              <a:rPr lang="nl-NL" b="1" dirty="0"/>
              <a:t> do </a:t>
            </a:r>
            <a:r>
              <a:rPr lang="nl-NL" b="1" dirty="0" err="1"/>
              <a:t>not</a:t>
            </a:r>
            <a:r>
              <a:rPr lang="nl-NL" b="1" dirty="0"/>
              <a:t> </a:t>
            </a:r>
            <a:r>
              <a:rPr lang="nl-NL" b="1" dirty="0" err="1"/>
              <a:t>improve</a:t>
            </a:r>
            <a:r>
              <a:rPr lang="nl-NL" b="1" dirty="0"/>
              <a:t> </a:t>
            </a:r>
            <a:r>
              <a:rPr lang="nl-NL" b="1" dirty="0" err="1"/>
              <a:t>the</a:t>
            </a:r>
            <a:r>
              <a:rPr lang="nl-NL" b="1" dirty="0"/>
              <a:t> </a:t>
            </a:r>
            <a:r>
              <a:rPr lang="nl-NL" b="1" dirty="0" err="1"/>
              <a:t>results</a:t>
            </a:r>
            <a:r>
              <a:rPr lang="nl-NL" b="1" dirty="0"/>
              <a:t> of </a:t>
            </a:r>
            <a:r>
              <a:rPr lang="nl-NL" b="1" dirty="0" err="1"/>
              <a:t>the</a:t>
            </a:r>
            <a:r>
              <a:rPr lang="nl-NL" b="1" dirty="0"/>
              <a:t> </a:t>
            </a:r>
            <a:r>
              <a:rPr lang="nl-NL" b="1" dirty="0" err="1"/>
              <a:t>methods</a:t>
            </a:r>
            <a:r>
              <a:rPr lang="nl-NL" b="1" dirty="0"/>
              <a:t> – </a:t>
            </a:r>
            <a:r>
              <a:rPr lang="nl-NL" b="1" dirty="0" err="1"/>
              <a:t>Why</a:t>
            </a:r>
            <a:r>
              <a:rPr lang="nl-NL" b="1" dirty="0"/>
              <a:t>?</a:t>
            </a:r>
          </a:p>
          <a:p>
            <a:pPr lvl="1"/>
            <a:r>
              <a:rPr lang="nl-NL" dirty="0"/>
              <a:t>Are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message</a:t>
            </a:r>
            <a:r>
              <a:rPr lang="nl-NL" dirty="0"/>
              <a:t> </a:t>
            </a:r>
            <a:r>
              <a:rPr lang="nl-NL" dirty="0" err="1"/>
              <a:t>useful</a:t>
            </a:r>
            <a:r>
              <a:rPr lang="nl-NL" dirty="0"/>
              <a:t> (in </a:t>
            </a:r>
            <a:r>
              <a:rPr lang="nl-NL" dirty="0" err="1"/>
              <a:t>theory</a:t>
            </a:r>
            <a:r>
              <a:rPr lang="nl-NL" dirty="0"/>
              <a:t>)?</a:t>
            </a:r>
          </a:p>
          <a:p>
            <a:pPr lvl="2"/>
            <a:r>
              <a:rPr lang="nl-NL" dirty="0"/>
              <a:t>Yes, share data on actions </a:t>
            </a:r>
            <a:r>
              <a:rPr lang="nl-NL" dirty="0" err="1"/>
              <a:t>and</a:t>
            </a:r>
            <a:r>
              <a:rPr lang="nl-NL" dirty="0"/>
              <a:t> on state</a:t>
            </a:r>
          </a:p>
          <a:p>
            <a:pPr lvl="1"/>
            <a:r>
              <a:rPr lang="nl-NL" dirty="0"/>
              <a:t>Independent </a:t>
            </a:r>
            <a:r>
              <a:rPr lang="nl-NL" dirty="0" err="1"/>
              <a:t>agents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learn</a:t>
            </a:r>
            <a:r>
              <a:rPr lang="nl-NL" dirty="0"/>
              <a:t> </a:t>
            </a:r>
            <a:r>
              <a:rPr lang="nl-NL" dirty="0" err="1"/>
              <a:t>enough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themselves</a:t>
            </a:r>
            <a:r>
              <a:rPr lang="nl-NL" dirty="0"/>
              <a:t> (</a:t>
            </a:r>
            <a:r>
              <a:rPr lang="nl-NL" dirty="0" err="1"/>
              <a:t>Schroeder</a:t>
            </a:r>
            <a:r>
              <a:rPr lang="nl-NL" dirty="0"/>
              <a:t> de Witt et al.)</a:t>
            </a:r>
          </a:p>
          <a:p>
            <a:pPr lvl="1"/>
            <a:r>
              <a:rPr lang="nl-NL" dirty="0" err="1"/>
              <a:t>Agents</a:t>
            </a:r>
            <a:r>
              <a:rPr lang="nl-NL" dirty="0"/>
              <a:t> </a:t>
            </a:r>
            <a:r>
              <a:rPr lang="nl-NL" dirty="0" err="1"/>
              <a:t>achieved</a:t>
            </a:r>
            <a:r>
              <a:rPr lang="nl-NL" dirty="0"/>
              <a:t> a </a:t>
            </a:r>
            <a:r>
              <a:rPr lang="nl-NL" dirty="0" err="1"/>
              <a:t>local</a:t>
            </a:r>
            <a:r>
              <a:rPr lang="nl-NL" dirty="0"/>
              <a:t>-maxima</a:t>
            </a:r>
          </a:p>
          <a:p>
            <a:pPr lvl="2"/>
            <a:r>
              <a:rPr lang="nl-NL" dirty="0" err="1"/>
              <a:t>PPOs</a:t>
            </a:r>
            <a:r>
              <a:rPr lang="nl-NL" dirty="0"/>
              <a:t> </a:t>
            </a:r>
            <a:r>
              <a:rPr lang="nl-NL" dirty="0" err="1"/>
              <a:t>implementation</a:t>
            </a:r>
            <a:r>
              <a:rPr lang="nl-NL" dirty="0"/>
              <a:t> </a:t>
            </a:r>
            <a:r>
              <a:rPr lang="nl-NL" dirty="0" err="1"/>
              <a:t>employs</a:t>
            </a:r>
            <a:r>
              <a:rPr lang="nl-NL" dirty="0"/>
              <a:t> ‘tricks’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encourage</a:t>
            </a:r>
            <a:r>
              <a:rPr lang="nl-NL" dirty="0"/>
              <a:t> </a:t>
            </a:r>
            <a:r>
              <a:rPr lang="nl-NL" dirty="0" err="1"/>
              <a:t>exploration</a:t>
            </a:r>
            <a:endParaRPr lang="nl-NL" dirty="0"/>
          </a:p>
          <a:p>
            <a:pPr marL="402336" lvl="1" indent="0">
              <a:buNone/>
            </a:pPr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8311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B014-A1A6-ABBC-B5CD-8EFFD61D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MAPPO </a:t>
            </a:r>
            <a:r>
              <a:rPr lang="nl-NL" dirty="0" err="1"/>
              <a:t>vs</a:t>
            </a:r>
            <a:r>
              <a:rPr lang="nl-NL" dirty="0"/>
              <a:t> IPPO - </a:t>
            </a:r>
            <a:r>
              <a:rPr lang="nl-NL" dirty="0" err="1"/>
              <a:t>Results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54076-2E30-B84C-22CE-247DB0602E0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689347"/>
            <a:ext cx="7810500" cy="2884243"/>
          </a:xfrm>
        </p:spPr>
      </p:pic>
    </p:spTree>
    <p:extLst>
      <p:ext uri="{BB962C8B-B14F-4D97-AF65-F5344CB8AC3E}">
        <p14:creationId xmlns:p14="http://schemas.microsoft.com/office/powerpoint/2010/main" val="3337721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B014-A1A6-ABBC-B5CD-8EFFD61D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MAPPO </a:t>
            </a:r>
            <a:r>
              <a:rPr lang="nl-NL" dirty="0" err="1"/>
              <a:t>vs</a:t>
            </a:r>
            <a:r>
              <a:rPr lang="nl-NL" dirty="0"/>
              <a:t> IPPO - </a:t>
            </a:r>
            <a:r>
              <a:rPr lang="nl-NL" dirty="0" err="1"/>
              <a:t>Discussion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C00C4-9933-BA0D-6C8B-B8A26BEA4C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/>
              <a:t>MAPPO: </a:t>
            </a:r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early</a:t>
            </a:r>
            <a:r>
              <a:rPr lang="nl-NL" dirty="0"/>
              <a:t> stages of training</a:t>
            </a:r>
          </a:p>
          <a:p>
            <a:pPr lvl="1"/>
            <a:r>
              <a:rPr lang="nl-NL" dirty="0" err="1"/>
              <a:t>Centralized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enhance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initial</a:t>
            </a:r>
            <a:r>
              <a:rPr lang="nl-NL" dirty="0"/>
              <a:t> </a:t>
            </a:r>
            <a:r>
              <a:rPr lang="nl-NL" dirty="0" err="1"/>
              <a:t>collaboration</a:t>
            </a:r>
            <a:endParaRPr lang="nl-NL" dirty="0"/>
          </a:p>
          <a:p>
            <a:r>
              <a:rPr lang="nl-NL" dirty="0"/>
              <a:t>IPPO: </a:t>
            </a:r>
            <a:r>
              <a:rPr lang="nl-NL" dirty="0" err="1"/>
              <a:t>Similar</a:t>
            </a:r>
            <a:r>
              <a:rPr lang="nl-NL" dirty="0"/>
              <a:t> (or </a:t>
            </a:r>
            <a:r>
              <a:rPr lang="nl-NL" dirty="0" err="1"/>
              <a:t>better</a:t>
            </a:r>
            <a:r>
              <a:rPr lang="nl-NL" dirty="0"/>
              <a:t>) </a:t>
            </a:r>
            <a:r>
              <a:rPr lang="nl-NL" dirty="0" err="1"/>
              <a:t>final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 (</a:t>
            </a:r>
            <a:r>
              <a:rPr lang="nl-NL" dirty="0" err="1"/>
              <a:t>Schroeder</a:t>
            </a:r>
            <a:r>
              <a:rPr lang="nl-NL" dirty="0"/>
              <a:t> de Witt et al, </a:t>
            </a:r>
            <a:r>
              <a:rPr lang="nl-NL" dirty="0" err="1"/>
              <a:t>Yu</a:t>
            </a:r>
            <a:r>
              <a:rPr lang="nl-NL" dirty="0"/>
              <a:t> et al.) – </a:t>
            </a:r>
            <a:r>
              <a:rPr lang="nl-NL" dirty="0" err="1"/>
              <a:t>Why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Increase</a:t>
            </a:r>
            <a:r>
              <a:rPr lang="nl-NL" dirty="0"/>
              <a:t> in </a:t>
            </a:r>
            <a:r>
              <a:rPr lang="nl-NL" dirty="0" err="1"/>
              <a:t>complexity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state </a:t>
            </a:r>
            <a:r>
              <a:rPr lang="nl-NL" dirty="0" err="1"/>
              <a:t>space</a:t>
            </a:r>
            <a:endParaRPr lang="nl-NL" dirty="0"/>
          </a:p>
          <a:p>
            <a:pPr lvl="1"/>
            <a:r>
              <a:rPr lang="nl-NL" dirty="0" err="1"/>
              <a:t>Local</a:t>
            </a:r>
            <a:r>
              <a:rPr lang="nl-NL" dirty="0"/>
              <a:t>-maxima </a:t>
            </a:r>
            <a:r>
              <a:rPr lang="nl-NL" dirty="0" err="1"/>
              <a:t>reached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6376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877E-6E64-BEAE-DCE7-3E9CFC95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Recurrency</a:t>
            </a:r>
            <a:r>
              <a:rPr lang="nl-NL" dirty="0"/>
              <a:t> – </a:t>
            </a:r>
            <a:r>
              <a:rPr lang="nl-NL" dirty="0" err="1"/>
              <a:t>Results</a:t>
            </a:r>
            <a:r>
              <a:rPr lang="nl-NL" dirty="0"/>
              <a:t> (IPPO)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375720-9660-DE7B-E7FF-203C386BD72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689347"/>
            <a:ext cx="7810500" cy="2884243"/>
          </a:xfrm>
        </p:spPr>
      </p:pic>
    </p:spTree>
    <p:extLst>
      <p:ext uri="{BB962C8B-B14F-4D97-AF65-F5344CB8AC3E}">
        <p14:creationId xmlns:p14="http://schemas.microsoft.com/office/powerpoint/2010/main" val="462875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73E8-7528-08B1-B0E5-24159AA1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Recurrency</a:t>
            </a:r>
            <a:r>
              <a:rPr lang="nl-NL" dirty="0"/>
              <a:t> – </a:t>
            </a:r>
            <a:r>
              <a:rPr lang="nl-NL" dirty="0" err="1"/>
              <a:t>Results</a:t>
            </a:r>
            <a:r>
              <a:rPr lang="nl-NL" dirty="0"/>
              <a:t> (MAPPO)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B227A7-BF1D-9BAF-82E9-189999D6DE7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689347"/>
            <a:ext cx="7810500" cy="2884243"/>
          </a:xfrm>
        </p:spPr>
      </p:pic>
    </p:spTree>
    <p:extLst>
      <p:ext uri="{BB962C8B-B14F-4D97-AF65-F5344CB8AC3E}">
        <p14:creationId xmlns:p14="http://schemas.microsoft.com/office/powerpoint/2010/main" val="163353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6E45-786F-57FB-6155-44A2D565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Recurrency</a:t>
            </a:r>
            <a:r>
              <a:rPr lang="nl-NL" dirty="0"/>
              <a:t> - </a:t>
            </a:r>
            <a:r>
              <a:rPr lang="nl-NL" dirty="0" err="1"/>
              <a:t>Discussion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60D95-0379-0491-F92B-80BDEFEDDC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7"/>
            <a:ext cx="7810500" cy="4473117"/>
          </a:xfrm>
        </p:spPr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Recurrent </a:t>
            </a:r>
            <a:r>
              <a:rPr lang="nl-NL" dirty="0" err="1"/>
              <a:t>Policies</a:t>
            </a:r>
            <a:r>
              <a:rPr lang="nl-NL" dirty="0"/>
              <a:t> do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as well?</a:t>
            </a:r>
          </a:p>
          <a:p>
            <a:pPr lvl="1"/>
            <a:r>
              <a:rPr lang="nl-NL" dirty="0"/>
              <a:t>Ni et al. </a:t>
            </a:r>
            <a:r>
              <a:rPr lang="nl-NL" dirty="0" err="1"/>
              <a:t>Study</a:t>
            </a:r>
            <a:r>
              <a:rPr lang="nl-NL" dirty="0"/>
              <a:t>:</a:t>
            </a:r>
          </a:p>
          <a:p>
            <a:pPr lvl="2"/>
            <a:r>
              <a:rPr lang="nl-NL" dirty="0"/>
              <a:t> </a:t>
            </a:r>
            <a:r>
              <a:rPr lang="nl-NL" dirty="0" err="1"/>
              <a:t>Highlights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studies </a:t>
            </a:r>
            <a:r>
              <a:rPr lang="nl-NL" dirty="0" err="1"/>
              <a:t>that</a:t>
            </a:r>
            <a:r>
              <a:rPr lang="nl-NL" dirty="0"/>
              <a:t> have </a:t>
            </a:r>
            <a:r>
              <a:rPr lang="nl-NL" dirty="0" err="1"/>
              <a:t>reported</a:t>
            </a:r>
            <a:r>
              <a:rPr lang="nl-NL" dirty="0"/>
              <a:t> </a:t>
            </a:r>
            <a:r>
              <a:rPr lang="nl-NL" dirty="0" err="1"/>
              <a:t>poor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recurrent</a:t>
            </a:r>
            <a:r>
              <a:rPr lang="nl-NL" dirty="0"/>
              <a:t> </a:t>
            </a:r>
            <a:r>
              <a:rPr lang="nl-NL" dirty="0" err="1"/>
              <a:t>policies</a:t>
            </a:r>
            <a:endParaRPr lang="nl-NL" dirty="0"/>
          </a:p>
          <a:p>
            <a:pPr lvl="2"/>
            <a:r>
              <a:rPr lang="nl-NL" dirty="0" err="1"/>
              <a:t>Gives</a:t>
            </a:r>
            <a:r>
              <a:rPr lang="nl-NL" dirty="0"/>
              <a:t> a guideline of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implementation</a:t>
            </a:r>
            <a:r>
              <a:rPr lang="nl-NL" dirty="0"/>
              <a:t> details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help </a:t>
            </a:r>
            <a:r>
              <a:rPr lang="nl-NL" dirty="0" err="1"/>
              <a:t>recurrency</a:t>
            </a:r>
            <a:r>
              <a:rPr lang="nl-NL" dirty="0"/>
              <a:t> (most of </a:t>
            </a:r>
            <a:r>
              <a:rPr lang="nl-NL" dirty="0" err="1"/>
              <a:t>them</a:t>
            </a:r>
            <a:r>
              <a:rPr lang="nl-NL" dirty="0"/>
              <a:t> is </a:t>
            </a:r>
            <a:r>
              <a:rPr lang="nl-NL" dirty="0" err="1"/>
              <a:t>implemented</a:t>
            </a:r>
            <a:r>
              <a:rPr lang="nl-NL" dirty="0"/>
              <a:t>)</a:t>
            </a:r>
          </a:p>
          <a:p>
            <a:pPr lvl="1"/>
            <a:r>
              <a:rPr lang="nl-NL" b="1" dirty="0"/>
              <a:t>Overall: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(model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) </a:t>
            </a:r>
            <a:r>
              <a:rPr lang="nl-NL" dirty="0" err="1"/>
              <a:t>specific</a:t>
            </a:r>
            <a:endParaRPr lang="nl-NL" dirty="0"/>
          </a:p>
          <a:p>
            <a:pPr lvl="2"/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architecture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well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problem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3449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9CD7-ED59-B726-5DBB-8C0CCC7D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PPO – </a:t>
            </a:r>
            <a:r>
              <a:rPr lang="nl-NL" dirty="0" err="1"/>
              <a:t>Local</a:t>
            </a:r>
            <a:r>
              <a:rPr lang="nl-NL" dirty="0"/>
              <a:t>-Maxima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A5AEB-6057-6911-D748-483CA799D2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7"/>
            <a:ext cx="7810500" cy="4473117"/>
          </a:xfrm>
        </p:spPr>
        <p:txBody>
          <a:bodyPr>
            <a:normAutofit lnSpcReduction="10000"/>
          </a:bodyPr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done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PPO is </a:t>
            </a:r>
            <a:r>
              <a:rPr lang="nl-NL" dirty="0" err="1"/>
              <a:t>stuck</a:t>
            </a:r>
            <a:r>
              <a:rPr lang="nl-NL" dirty="0"/>
              <a:t> on a </a:t>
            </a:r>
            <a:r>
              <a:rPr lang="nl-NL" dirty="0" err="1"/>
              <a:t>local</a:t>
            </a:r>
            <a:r>
              <a:rPr lang="nl-NL" dirty="0"/>
              <a:t>-maxima?</a:t>
            </a:r>
          </a:p>
          <a:p>
            <a:pPr lvl="1"/>
            <a:r>
              <a:rPr lang="nl-NL" dirty="0" err="1"/>
              <a:t>Entropy-Regularization</a:t>
            </a:r>
            <a:r>
              <a:rPr lang="nl-NL" dirty="0"/>
              <a:t>: </a:t>
            </a:r>
            <a:r>
              <a:rPr lang="nl-NL" dirty="0" err="1"/>
              <a:t>Added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loss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improve</a:t>
            </a:r>
            <a:r>
              <a:rPr lang="nl-NL" dirty="0"/>
              <a:t> </a:t>
            </a:r>
            <a:r>
              <a:rPr lang="nl-NL" dirty="0" err="1"/>
              <a:t>exploration</a:t>
            </a:r>
            <a:endParaRPr lang="nl-NL" dirty="0"/>
          </a:p>
          <a:p>
            <a:pPr lvl="2"/>
            <a:r>
              <a:rPr lang="nl-NL" b="1" dirty="0" err="1"/>
              <a:t>Already</a:t>
            </a:r>
            <a:r>
              <a:rPr lang="nl-NL" b="1" dirty="0"/>
              <a:t> </a:t>
            </a:r>
            <a:r>
              <a:rPr lang="nl-NL" b="1" dirty="0" err="1"/>
              <a:t>implemented</a:t>
            </a:r>
            <a:r>
              <a:rPr lang="nl-NL" dirty="0"/>
              <a:t>: </a:t>
            </a:r>
            <a:r>
              <a:rPr lang="nl-NL" dirty="0" err="1"/>
              <a:t>Further</a:t>
            </a:r>
            <a:r>
              <a:rPr lang="nl-NL" dirty="0"/>
              <a:t> test</a:t>
            </a:r>
          </a:p>
          <a:p>
            <a:pPr lvl="1"/>
            <a:r>
              <a:rPr lang="nl-NL" dirty="0"/>
              <a:t>Learning </a:t>
            </a:r>
            <a:r>
              <a:rPr lang="nl-NL" dirty="0" err="1"/>
              <a:t>rate</a:t>
            </a:r>
            <a:r>
              <a:rPr lang="nl-NL" dirty="0"/>
              <a:t> </a:t>
            </a:r>
            <a:r>
              <a:rPr lang="nl-NL" dirty="0" err="1"/>
              <a:t>annealing</a:t>
            </a:r>
            <a:r>
              <a:rPr lang="nl-NL" dirty="0"/>
              <a:t>: </a:t>
            </a:r>
            <a:r>
              <a:rPr lang="nl-NL" dirty="0" err="1"/>
              <a:t>decrease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time</a:t>
            </a:r>
          </a:p>
          <a:p>
            <a:pPr lvl="2"/>
            <a:r>
              <a:rPr lang="nl-NL" b="1" dirty="0" err="1"/>
              <a:t>Already</a:t>
            </a:r>
            <a:r>
              <a:rPr lang="nl-NL" b="1" dirty="0"/>
              <a:t> </a:t>
            </a:r>
            <a:r>
              <a:rPr lang="nl-NL" b="1" dirty="0" err="1"/>
              <a:t>implemented</a:t>
            </a:r>
            <a:r>
              <a:rPr lang="nl-NL" dirty="0"/>
              <a:t>: Test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Reward-based-Annealing</a:t>
            </a:r>
            <a:endParaRPr lang="nl-NL" dirty="0"/>
          </a:p>
          <a:p>
            <a:pPr lvl="1"/>
            <a:r>
              <a:rPr lang="nl-NL" dirty="0" err="1"/>
              <a:t>Intrinsic</a:t>
            </a:r>
            <a:r>
              <a:rPr lang="nl-NL" dirty="0"/>
              <a:t> </a:t>
            </a:r>
            <a:r>
              <a:rPr lang="nl-NL" dirty="0" err="1"/>
              <a:t>exploration</a:t>
            </a:r>
            <a:r>
              <a:rPr lang="nl-NL" dirty="0"/>
              <a:t> </a:t>
            </a:r>
            <a:r>
              <a:rPr lang="nl-NL" dirty="0" err="1"/>
              <a:t>motivations</a:t>
            </a:r>
            <a:endParaRPr lang="nl-NL" dirty="0"/>
          </a:p>
          <a:p>
            <a:pPr lvl="2"/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implemented</a:t>
            </a:r>
            <a:r>
              <a:rPr lang="nl-NL" dirty="0"/>
              <a:t>: </a:t>
            </a:r>
            <a:r>
              <a:rPr lang="nl-NL" dirty="0" err="1"/>
              <a:t>usually</a:t>
            </a:r>
            <a:r>
              <a:rPr lang="nl-NL" dirty="0"/>
              <a:t> </a:t>
            </a:r>
            <a:r>
              <a:rPr lang="nl-NL" dirty="0" err="1"/>
              <a:t>suggested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Sparse</a:t>
            </a:r>
            <a:r>
              <a:rPr lang="nl-NL" dirty="0"/>
              <a:t> </a:t>
            </a:r>
            <a:r>
              <a:rPr lang="nl-NL" dirty="0" err="1"/>
              <a:t>rewards</a:t>
            </a:r>
            <a:endParaRPr lang="nl-NL" dirty="0"/>
          </a:p>
          <a:p>
            <a:pPr lvl="2"/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are a lot of </a:t>
            </a:r>
            <a:r>
              <a:rPr lang="nl-NL" dirty="0" err="1"/>
              <a:t>space</a:t>
            </a:r>
            <a:r>
              <a:rPr lang="nl-NL" dirty="0"/>
              <a:t>/action we risk of </a:t>
            </a:r>
            <a:r>
              <a:rPr lang="nl-NL" dirty="0" err="1"/>
              <a:t>producing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noise</a:t>
            </a:r>
            <a:endParaRPr lang="nl-NL" dirty="0"/>
          </a:p>
          <a:p>
            <a:pPr lvl="2"/>
            <a:endParaRPr lang="nl-NL" dirty="0"/>
          </a:p>
          <a:p>
            <a:pPr lvl="2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570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AF71-3D2A-7B29-F6C1-C06262E4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Results</a:t>
            </a:r>
            <a:r>
              <a:rPr lang="nl-NL" dirty="0"/>
              <a:t> – Agent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8344-CF57-AD26-1109-CCA6FACEA9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958F63-6746-0C51-4257-6A8DF053B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199322"/>
              </p:ext>
            </p:extLst>
          </p:nvPr>
        </p:nvGraphicFramePr>
        <p:xfrm>
          <a:off x="3657600" y="2282008"/>
          <a:ext cx="8128000" cy="362480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742005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88268724"/>
                    </a:ext>
                  </a:extLst>
                </a:gridCol>
              </a:tblGrid>
              <a:tr h="403370">
                <a:tc>
                  <a:txBody>
                    <a:bodyPr/>
                    <a:lstStyle/>
                    <a:p>
                      <a:pPr algn="ctr"/>
                      <a:r>
                        <a:rPr lang="nl-NL" b="1" dirty="0"/>
                        <a:t>IPPO – Agent 0-3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97012"/>
                  </a:ext>
                </a:extLst>
              </a:tr>
              <a:tr h="403370"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29-34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081297"/>
                  </a:ext>
                </a:extLst>
              </a:tr>
              <a:tr h="40337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Analyse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13-15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606142"/>
                  </a:ext>
                </a:extLst>
              </a:tr>
              <a:tr h="403370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Deploy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Decoy</a:t>
                      </a:r>
                      <a:r>
                        <a:rPr lang="nl-NL" dirty="0"/>
                        <a:t>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13-15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35149"/>
                  </a:ext>
                </a:extLst>
              </a:tr>
              <a:tr h="403370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Remove</a:t>
                      </a:r>
                      <a:r>
                        <a:rPr lang="nl-NL" dirty="0"/>
                        <a:t> (3)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12-14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900891"/>
                  </a:ext>
                </a:extLst>
              </a:tr>
              <a:tr h="403370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Allow</a:t>
                      </a:r>
                      <a:r>
                        <a:rPr lang="nl-NL" dirty="0"/>
                        <a:t> Traffic Zone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12-14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084178"/>
                  </a:ext>
                </a:extLst>
              </a:tr>
              <a:tr h="403370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Restore</a:t>
                      </a:r>
                      <a:r>
                        <a:rPr lang="nl-NL" dirty="0"/>
                        <a:t>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9-10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245240"/>
                  </a:ext>
                </a:extLst>
              </a:tr>
              <a:tr h="397845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Monitor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272767"/>
                  </a:ext>
                </a:extLst>
              </a:tr>
              <a:tr h="40337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Block Traffic Zone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88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87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532E-CAB2-33B0-75FE-73261B43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04A6-475E-02E8-760F-E3AAE791FD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nl-NL" sz="2000" dirty="0" err="1">
                <a:latin typeface="Arial" panose="020B0604020202020204" pitchFamily="34" charset="0"/>
                <a:ea typeface="Arial" panose="020B0604020202020204" pitchFamily="34" charset="0"/>
              </a:rPr>
              <a:t>Work</a:t>
            </a:r>
            <a:r>
              <a:rPr lang="nl-NL" sz="20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2000" dirty="0" err="1">
                <a:latin typeface="Arial" panose="020B0604020202020204" pitchFamily="34" charset="0"/>
                <a:ea typeface="Arial" panose="020B0604020202020204" pitchFamily="34" charset="0"/>
              </a:rPr>
              <a:t>Done</a:t>
            </a:r>
            <a:endParaRPr lang="nl-NL" sz="20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/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Refactoring</a:t>
            </a:r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Results</a:t>
            </a:r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, QMIX/VDN</a:t>
            </a:r>
          </a:p>
          <a:p>
            <a:pPr lvl="1"/>
            <a:r>
              <a:rPr lang="nl-NL" sz="16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CybORG</a:t>
            </a:r>
            <a:r>
              <a:rPr lang="nl-NL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16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implementation</a:t>
            </a:r>
            <a:endParaRPr lang="nl-NL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nl-NL" sz="20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Results</a:t>
            </a:r>
            <a:endParaRPr lang="nl-NL" sz="20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/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Current</a:t>
            </a:r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results</a:t>
            </a:r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lvl="1"/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Input on </a:t>
            </a:r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results</a:t>
            </a:r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?</a:t>
            </a:r>
            <a:endParaRPr lang="nl-NL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nl-NL" sz="2000" dirty="0" err="1">
                <a:latin typeface="Arial" panose="020B0604020202020204" pitchFamily="34" charset="0"/>
                <a:ea typeface="Arial" panose="020B0604020202020204" pitchFamily="34" charset="0"/>
              </a:rPr>
              <a:t>Future</a:t>
            </a:r>
            <a:r>
              <a:rPr lang="nl-NL" sz="20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2000" dirty="0" err="1">
                <a:latin typeface="Arial" panose="020B0604020202020204" pitchFamily="34" charset="0"/>
                <a:ea typeface="Arial" panose="020B0604020202020204" pitchFamily="34" charset="0"/>
              </a:rPr>
              <a:t>work</a:t>
            </a:r>
            <a:endParaRPr lang="nl-NL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/>
            <a:r>
              <a:rPr lang="nl-NL" sz="16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Reformat</a:t>
            </a:r>
            <a:r>
              <a:rPr lang="nl-NL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16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result</a:t>
            </a:r>
            <a:r>
              <a:rPr lang="nl-NL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16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section</a:t>
            </a:r>
            <a:r>
              <a:rPr lang="nl-NL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lvl="1"/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Continue </a:t>
            </a:r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CybORG</a:t>
            </a:r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implementations</a:t>
            </a:r>
            <a:endParaRPr lang="nl-NL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1351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AF71-3D2A-7B29-F6C1-C06262E4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Results</a:t>
            </a:r>
            <a:r>
              <a:rPr lang="nl-NL" dirty="0"/>
              <a:t> – Agent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8344-CF57-AD26-1109-CCA6FACEA9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958F63-6746-0C51-4257-6A8DF053B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440906"/>
              </p:ext>
            </p:extLst>
          </p:nvPr>
        </p:nvGraphicFramePr>
        <p:xfrm>
          <a:off x="3657600" y="2282008"/>
          <a:ext cx="8128000" cy="362480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742005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88268724"/>
                    </a:ext>
                  </a:extLst>
                </a:gridCol>
              </a:tblGrid>
              <a:tr h="403370">
                <a:tc>
                  <a:txBody>
                    <a:bodyPr/>
                    <a:lstStyle/>
                    <a:p>
                      <a:pPr algn="ctr"/>
                      <a:r>
                        <a:rPr lang="nl-NL" b="1" dirty="0"/>
                        <a:t>IPPO – Agent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97012"/>
                  </a:ext>
                </a:extLst>
              </a:tr>
              <a:tr h="403370"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29-35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081297"/>
                  </a:ext>
                </a:extLst>
              </a:tr>
              <a:tr h="40337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Analyse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14-26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606142"/>
                  </a:ext>
                </a:extLst>
              </a:tr>
              <a:tr h="4033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/>
                        <a:t>Remove</a:t>
                      </a:r>
                      <a:r>
                        <a:rPr lang="nl-NL" dirty="0"/>
                        <a:t> (3)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10-17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35149"/>
                  </a:ext>
                </a:extLst>
              </a:tr>
              <a:tr h="403370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Deploy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Decoy</a:t>
                      </a:r>
                      <a:r>
                        <a:rPr lang="nl-NL" dirty="0"/>
                        <a:t>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10-23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900891"/>
                  </a:ext>
                </a:extLst>
              </a:tr>
              <a:tr h="403370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Allow</a:t>
                      </a:r>
                      <a:r>
                        <a:rPr lang="nl-NL" dirty="0"/>
                        <a:t> Traffic Zone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9-15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084178"/>
                  </a:ext>
                </a:extLst>
              </a:tr>
              <a:tr h="403370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Restore</a:t>
                      </a:r>
                      <a:r>
                        <a:rPr lang="nl-NL" dirty="0"/>
                        <a:t>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245240"/>
                  </a:ext>
                </a:extLst>
              </a:tr>
              <a:tr h="3978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Block Traffic Zone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272767"/>
                  </a:ext>
                </a:extLst>
              </a:tr>
              <a:tr h="40337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Monitor (1)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88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948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BB28-8E85-F417-BCA9-538E8FBE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CybORG</a:t>
            </a:r>
            <a:r>
              <a:rPr lang="nl-NL" dirty="0"/>
              <a:t> -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A94D-27E6-7B10-AC7F-85D6930FAD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/>
              <a:t>Start </a:t>
            </a:r>
            <a:r>
              <a:rPr lang="nl-NL" dirty="0" err="1"/>
              <a:t>with</a:t>
            </a:r>
            <a:r>
              <a:rPr lang="nl-NL" dirty="0"/>
              <a:t> changes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have </a:t>
            </a:r>
            <a:r>
              <a:rPr lang="nl-NL" dirty="0" err="1"/>
              <a:t>comparable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baseline:</a:t>
            </a:r>
          </a:p>
          <a:p>
            <a:pPr marL="859536" lvl="1" indent="-457200">
              <a:buFont typeface="+mj-lt"/>
              <a:buAutoNum type="arabicPeriod"/>
            </a:pPr>
            <a:r>
              <a:rPr lang="nl-NL" b="1" dirty="0" err="1"/>
              <a:t>Individual</a:t>
            </a:r>
            <a:r>
              <a:rPr lang="nl-NL" b="1" dirty="0"/>
              <a:t> </a:t>
            </a:r>
            <a:r>
              <a:rPr lang="nl-NL" b="1" dirty="0" err="1"/>
              <a:t>rewards</a:t>
            </a:r>
            <a:r>
              <a:rPr lang="nl-NL" b="1" dirty="0"/>
              <a:t> </a:t>
            </a:r>
          </a:p>
          <a:p>
            <a:pPr marL="859536" lvl="1" indent="-457200">
              <a:buFont typeface="+mj-lt"/>
              <a:buAutoNum type="arabicPeriod"/>
            </a:pPr>
            <a:r>
              <a:rPr lang="nl-NL" b="1" dirty="0"/>
              <a:t>Action</a:t>
            </a:r>
            <a:r>
              <a:rPr lang="nl-NL" dirty="0"/>
              <a:t> </a:t>
            </a:r>
            <a:r>
              <a:rPr lang="nl-NL" b="1" dirty="0"/>
              <a:t>timestep</a:t>
            </a:r>
          </a:p>
        </p:txBody>
      </p:sp>
    </p:spTree>
    <p:extLst>
      <p:ext uri="{BB962C8B-B14F-4D97-AF65-F5344CB8AC3E}">
        <p14:creationId xmlns:p14="http://schemas.microsoft.com/office/powerpoint/2010/main" val="765638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BB28-8E85-F417-BCA9-538E8FBE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CybORG</a:t>
            </a:r>
            <a:r>
              <a:rPr lang="nl-NL" dirty="0"/>
              <a:t> – Next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A94D-27E6-7B10-AC7F-85D6930FAD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/>
              <a:t>Start </a:t>
            </a:r>
            <a:r>
              <a:rPr lang="nl-NL" dirty="0" err="1"/>
              <a:t>with</a:t>
            </a:r>
            <a:r>
              <a:rPr lang="nl-NL" dirty="0"/>
              <a:t> changes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have </a:t>
            </a:r>
            <a:r>
              <a:rPr lang="nl-NL" dirty="0" err="1"/>
              <a:t>comparable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baseline:</a:t>
            </a:r>
          </a:p>
          <a:p>
            <a:pPr marL="859536" lvl="1" indent="-457200">
              <a:buFont typeface="+mj-lt"/>
              <a:buAutoNum type="arabicPeriod"/>
            </a:pPr>
            <a:r>
              <a:rPr lang="nl-NL" b="1" dirty="0" err="1"/>
              <a:t>Individual</a:t>
            </a:r>
            <a:r>
              <a:rPr lang="nl-NL" b="1" dirty="0"/>
              <a:t> </a:t>
            </a:r>
            <a:r>
              <a:rPr lang="nl-NL" b="1" dirty="0" err="1"/>
              <a:t>rewards</a:t>
            </a:r>
            <a:r>
              <a:rPr lang="nl-NL" b="1" dirty="0"/>
              <a:t> </a:t>
            </a:r>
          </a:p>
          <a:p>
            <a:pPr marL="859536" lvl="1" indent="-457200">
              <a:buFont typeface="+mj-lt"/>
              <a:buAutoNum type="arabicPeriod"/>
            </a:pPr>
            <a:r>
              <a:rPr lang="nl-NL" b="1" dirty="0"/>
              <a:t>Action</a:t>
            </a:r>
            <a:r>
              <a:rPr lang="nl-NL" dirty="0"/>
              <a:t> </a:t>
            </a:r>
            <a:r>
              <a:rPr lang="nl-NL" b="1" dirty="0"/>
              <a:t>timestep</a:t>
            </a:r>
          </a:p>
          <a:p>
            <a:pPr marL="859536" lvl="1" indent="-457200">
              <a:buFont typeface="+mj-lt"/>
              <a:buAutoNum type="arabicPeriod"/>
            </a:pPr>
            <a:r>
              <a:rPr lang="nl-NL" dirty="0" err="1"/>
              <a:t>Add</a:t>
            </a:r>
            <a:r>
              <a:rPr lang="nl-NL" dirty="0"/>
              <a:t> (2) </a:t>
            </a:r>
            <a:r>
              <a:rPr lang="nl-NL" dirty="0" err="1"/>
              <a:t>agents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HQ </a:t>
            </a:r>
            <a:r>
              <a:rPr lang="nl-NL" dirty="0" err="1"/>
              <a:t>network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1303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0FEA-D24E-9226-DD0A-C1E72E92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Future</a:t>
            </a:r>
            <a:r>
              <a:rPr lang="nl-NL" dirty="0"/>
              <a:t> </a:t>
            </a:r>
            <a:r>
              <a:rPr lang="nl-NL" dirty="0" err="1"/>
              <a:t>Work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13552-AE9F-E329-118E-ACB80A6893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/>
              <a:t>Finish </a:t>
            </a:r>
            <a:r>
              <a:rPr lang="nl-NL" dirty="0" err="1"/>
              <a:t>write</a:t>
            </a:r>
            <a:r>
              <a:rPr lang="nl-NL" dirty="0"/>
              <a:t>-up of first </a:t>
            </a:r>
            <a:r>
              <a:rPr lang="nl-NL" dirty="0" err="1"/>
              <a:t>section</a:t>
            </a:r>
            <a:r>
              <a:rPr lang="nl-NL" dirty="0"/>
              <a:t> of </a:t>
            </a:r>
            <a:r>
              <a:rPr lang="nl-NL" dirty="0" err="1"/>
              <a:t>results</a:t>
            </a:r>
            <a:endParaRPr lang="nl-NL" dirty="0"/>
          </a:p>
          <a:p>
            <a:pPr lvl="1"/>
            <a:r>
              <a:rPr lang="nl-NL" dirty="0"/>
              <a:t>Extra </a:t>
            </a:r>
            <a:r>
              <a:rPr lang="nl-NL" dirty="0" err="1"/>
              <a:t>testing</a:t>
            </a:r>
            <a:r>
              <a:rPr lang="nl-NL" dirty="0"/>
              <a:t> on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configurations</a:t>
            </a:r>
            <a:endParaRPr lang="nl-NL" dirty="0"/>
          </a:p>
          <a:p>
            <a:r>
              <a:rPr lang="nl-NL" dirty="0"/>
              <a:t>Test first few changes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CybORG</a:t>
            </a:r>
            <a:r>
              <a:rPr lang="nl-NL" dirty="0"/>
              <a:t> </a:t>
            </a:r>
            <a:r>
              <a:rPr lang="nl-NL" dirty="0" err="1"/>
              <a:t>architecture</a:t>
            </a:r>
            <a:endParaRPr lang="nl-NL" dirty="0"/>
          </a:p>
          <a:p>
            <a:r>
              <a:rPr lang="nl-NL" dirty="0" err="1"/>
              <a:t>Implement</a:t>
            </a:r>
            <a:r>
              <a:rPr lang="nl-NL" dirty="0"/>
              <a:t> Agent Changes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CybORG</a:t>
            </a:r>
            <a:r>
              <a:rPr lang="nl-NL" dirty="0"/>
              <a:t> </a:t>
            </a:r>
            <a:r>
              <a:rPr lang="nl-NL" dirty="0" err="1"/>
              <a:t>architecture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060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45D410-C26C-F12C-4390-AE8ACDFC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QMIX </a:t>
            </a:r>
            <a:r>
              <a:rPr lang="nl-NL" dirty="0" err="1"/>
              <a:t>and</a:t>
            </a:r>
            <a:r>
              <a:rPr lang="nl-NL" dirty="0"/>
              <a:t> VDN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9928D-5C1F-1E46-F187-E74E0F7623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4244916"/>
          </a:xfrm>
        </p:spPr>
        <p:txBody>
          <a:bodyPr>
            <a:normAutofit/>
          </a:bodyPr>
          <a:lstStyle/>
          <a:p>
            <a:r>
              <a:rPr lang="nl-NL" dirty="0" err="1"/>
              <a:t>Refactoring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codebase </a:t>
            </a:r>
            <a:r>
              <a:rPr lang="nl-NL" dirty="0" err="1"/>
              <a:t>and</a:t>
            </a:r>
            <a:r>
              <a:rPr lang="nl-NL" dirty="0"/>
              <a:t> training of </a:t>
            </a:r>
            <a:r>
              <a:rPr lang="nl-NL" dirty="0" err="1"/>
              <a:t>the</a:t>
            </a:r>
            <a:r>
              <a:rPr lang="nl-NL" dirty="0"/>
              <a:t> different </a:t>
            </a:r>
            <a:r>
              <a:rPr lang="nl-NL" dirty="0" err="1"/>
              <a:t>methods</a:t>
            </a:r>
            <a:endParaRPr lang="nl-NL" dirty="0"/>
          </a:p>
          <a:p>
            <a:r>
              <a:rPr lang="nl-NL" dirty="0"/>
              <a:t>QMIX</a:t>
            </a:r>
          </a:p>
          <a:p>
            <a:pPr lvl="1"/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working</a:t>
            </a:r>
            <a:r>
              <a:rPr lang="nl-NL" dirty="0"/>
              <a:t> in MPE</a:t>
            </a:r>
          </a:p>
          <a:p>
            <a:r>
              <a:rPr lang="nl-NL" dirty="0"/>
              <a:t>VDN</a:t>
            </a:r>
          </a:p>
          <a:p>
            <a:pPr lvl="1"/>
            <a:r>
              <a:rPr lang="nl-NL" dirty="0" err="1"/>
              <a:t>Simpler</a:t>
            </a:r>
            <a:r>
              <a:rPr lang="nl-NL" dirty="0"/>
              <a:t> variant of QMIX</a:t>
            </a:r>
          </a:p>
          <a:p>
            <a:pPr lvl="1"/>
            <a:r>
              <a:rPr lang="nl-NL" dirty="0"/>
              <a:t>No </a:t>
            </a:r>
            <a:r>
              <a:rPr lang="nl-NL" dirty="0" err="1"/>
              <a:t>mixing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– Q-</a:t>
            </a:r>
            <a:r>
              <a:rPr lang="nl-NL" dirty="0" err="1"/>
              <a:t>Values</a:t>
            </a:r>
            <a:r>
              <a:rPr lang="nl-NL" dirty="0"/>
              <a:t> are </a:t>
            </a:r>
            <a:r>
              <a:rPr lang="nl-NL" dirty="0" err="1"/>
              <a:t>summed</a:t>
            </a:r>
            <a:r>
              <a:rPr lang="nl-NL" dirty="0"/>
              <a:t> </a:t>
            </a:r>
            <a:r>
              <a:rPr lang="nl-NL" dirty="0" err="1"/>
              <a:t>linearly</a:t>
            </a:r>
            <a:endParaRPr lang="nl-NL" dirty="0"/>
          </a:p>
          <a:p>
            <a:pPr lvl="1"/>
            <a:r>
              <a:rPr lang="nl-NL" dirty="0" err="1"/>
              <a:t>Performs</a:t>
            </a:r>
            <a:r>
              <a:rPr lang="nl-NL" dirty="0"/>
              <a:t> as </a:t>
            </a:r>
            <a:r>
              <a:rPr lang="nl-NL" dirty="0" err="1"/>
              <a:t>expected</a:t>
            </a:r>
            <a:r>
              <a:rPr lang="nl-NL" dirty="0"/>
              <a:t> in MPE</a:t>
            </a:r>
          </a:p>
          <a:p>
            <a:pPr marL="402336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277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7C61-B484-BCEB-9CB9-5C9450A3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Methods</a:t>
            </a:r>
            <a:r>
              <a:rPr lang="nl-NL" dirty="0"/>
              <a:t> - </a:t>
            </a:r>
            <a:r>
              <a:rPr lang="nl-NL" dirty="0" err="1"/>
              <a:t>Results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8F0005-96B2-42F5-97A3-ED4D138FF4F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689347"/>
            <a:ext cx="7810500" cy="2884243"/>
          </a:xfrm>
        </p:spPr>
      </p:pic>
    </p:spTree>
    <p:extLst>
      <p:ext uri="{BB962C8B-B14F-4D97-AF65-F5344CB8AC3E}">
        <p14:creationId xmlns:p14="http://schemas.microsoft.com/office/powerpoint/2010/main" val="24515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E48-69CE-818E-169A-FF09E107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Results</a:t>
            </a:r>
            <a:r>
              <a:rPr lang="nl-NL" dirty="0"/>
              <a:t> – General </a:t>
            </a:r>
            <a:r>
              <a:rPr lang="nl-NL" dirty="0" err="1"/>
              <a:t>Discussion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1C349-2BAC-13AC-413D-4F51DB2EF5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 err="1"/>
              <a:t>Implementation</a:t>
            </a:r>
            <a:r>
              <a:rPr lang="nl-NL" dirty="0"/>
              <a:t> </a:t>
            </a:r>
            <a:r>
              <a:rPr lang="nl-NL" dirty="0" err="1"/>
              <a:t>matters</a:t>
            </a:r>
            <a:endParaRPr lang="nl-NL" dirty="0"/>
          </a:p>
          <a:p>
            <a:pPr lvl="1"/>
            <a:r>
              <a:rPr lang="nl-NL" dirty="0"/>
              <a:t>Network </a:t>
            </a:r>
            <a:r>
              <a:rPr lang="nl-NL" dirty="0" err="1"/>
              <a:t>implementation</a:t>
            </a:r>
            <a:endParaRPr lang="nl-NL" dirty="0"/>
          </a:p>
          <a:p>
            <a:pPr lvl="1"/>
            <a:r>
              <a:rPr lang="nl-NL" dirty="0"/>
              <a:t>Hyperparameters</a:t>
            </a:r>
          </a:p>
          <a:p>
            <a:pPr lvl="1"/>
            <a:r>
              <a:rPr lang="nl-NL" dirty="0"/>
              <a:t>Different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implementations</a:t>
            </a:r>
            <a:endParaRPr lang="nl-NL" dirty="0"/>
          </a:p>
          <a:p>
            <a:r>
              <a:rPr lang="nl-NL" dirty="0"/>
              <a:t>Tips </a:t>
            </a:r>
            <a:r>
              <a:rPr lang="nl-NL" dirty="0" err="1"/>
              <a:t>and</a:t>
            </a:r>
            <a:r>
              <a:rPr lang="nl-NL" dirty="0"/>
              <a:t> trick </a:t>
            </a:r>
            <a:r>
              <a:rPr lang="nl-NL" dirty="0" err="1"/>
              <a:t>implemented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state-of-</a:t>
            </a:r>
            <a:r>
              <a:rPr lang="nl-NL" dirty="0" err="1"/>
              <a:t>the</a:t>
            </a:r>
            <a:r>
              <a:rPr lang="nl-NL" dirty="0"/>
              <a:t>-art</a:t>
            </a:r>
          </a:p>
          <a:p>
            <a:pPr lvl="1"/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model-</a:t>
            </a:r>
            <a:r>
              <a:rPr lang="nl-NL" dirty="0" err="1"/>
              <a:t>dependent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985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11DC-F836-7434-51B4-43B17CC0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PPO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Everyone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966B4-2FF2-AFD6-B051-EA72217450E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1" dirty="0"/>
              <a:t>On-Policy</a:t>
            </a:r>
          </a:p>
          <a:p>
            <a:pPr marL="626364" lvl="1" indent="-342900"/>
            <a:r>
              <a:rPr lang="nl-NL" dirty="0"/>
              <a:t>Data </a:t>
            </a:r>
            <a:r>
              <a:rPr lang="nl-NL" dirty="0" err="1"/>
              <a:t>collected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policy</a:t>
            </a:r>
          </a:p>
          <a:p>
            <a:pPr marL="626364" lvl="1" indent="-342900"/>
            <a:r>
              <a:rPr lang="nl-NL" dirty="0"/>
              <a:t>New data </a:t>
            </a:r>
            <a:r>
              <a:rPr lang="nl-NL" dirty="0" err="1"/>
              <a:t>used</a:t>
            </a:r>
            <a:r>
              <a:rPr lang="nl-NL" dirty="0"/>
              <a:t> at </a:t>
            </a:r>
            <a:r>
              <a:rPr lang="nl-NL" dirty="0" err="1"/>
              <a:t>every</a:t>
            </a:r>
            <a:r>
              <a:rPr lang="nl-NL" dirty="0"/>
              <a:t> training –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adapt</a:t>
            </a:r>
            <a:r>
              <a:rPr lang="nl-NL" dirty="0"/>
              <a:t> </a:t>
            </a:r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change in </a:t>
            </a:r>
            <a:r>
              <a:rPr lang="nl-NL" dirty="0" err="1"/>
              <a:t>the</a:t>
            </a:r>
            <a:r>
              <a:rPr lang="nl-NL" dirty="0"/>
              <a:t> environment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038D3C-C6E3-4FC5-F7BC-369145B17D1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1" dirty="0"/>
              <a:t>Off-Policy</a:t>
            </a:r>
          </a:p>
          <a:p>
            <a:pPr marL="626364" lvl="1" indent="-342900"/>
            <a:r>
              <a:rPr lang="nl-NL" dirty="0"/>
              <a:t>Replay Buffer</a:t>
            </a:r>
          </a:p>
          <a:p>
            <a:pPr marL="891540" lvl="2" indent="-342900"/>
            <a:r>
              <a:rPr lang="nl-NL" dirty="0" err="1"/>
              <a:t>Higher</a:t>
            </a:r>
            <a:r>
              <a:rPr lang="nl-NL" dirty="0"/>
              <a:t> Sample Efficiency</a:t>
            </a:r>
          </a:p>
          <a:p>
            <a:pPr marL="891540" lvl="2" indent="-342900"/>
            <a:r>
              <a:rPr lang="nl-NL" dirty="0"/>
              <a:t>(</a:t>
            </a:r>
            <a:r>
              <a:rPr lang="nl-NL" dirty="0" err="1"/>
              <a:t>Outdated</a:t>
            </a:r>
            <a:r>
              <a:rPr lang="nl-NL" dirty="0"/>
              <a:t>) Data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older-policies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</a:p>
          <a:p>
            <a:pPr marL="891540" lvl="2" indent="-342900"/>
            <a:r>
              <a:rPr lang="nl-NL" dirty="0"/>
              <a:t>In </a:t>
            </a:r>
            <a:r>
              <a:rPr lang="nl-NL" dirty="0" err="1"/>
              <a:t>dynamic</a:t>
            </a:r>
            <a:r>
              <a:rPr lang="nl-NL" dirty="0"/>
              <a:t> environments we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capture</a:t>
            </a:r>
            <a:r>
              <a:rPr lang="nl-NL" dirty="0"/>
              <a:t> new </a:t>
            </a:r>
            <a:r>
              <a:rPr lang="nl-NL" dirty="0" err="1"/>
              <a:t>dynamics</a:t>
            </a:r>
            <a:endParaRPr lang="nl-NL" dirty="0"/>
          </a:p>
          <a:p>
            <a:pPr marL="891540" lvl="2" indent="-34290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811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11DC-F836-7434-51B4-43B17CC0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PPO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Everyone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966B4-2FF2-AFD6-B051-EA72217450E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On-Policy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1" dirty="0"/>
              <a:t>Exploration</a:t>
            </a:r>
            <a:r>
              <a:rPr lang="nl-NL" dirty="0"/>
              <a:t>: </a:t>
            </a:r>
            <a:r>
              <a:rPr lang="nl-NL" dirty="0" err="1"/>
              <a:t>Stochastic</a:t>
            </a:r>
            <a:r>
              <a:rPr lang="nl-NL" dirty="0"/>
              <a:t> Policy</a:t>
            </a:r>
          </a:p>
          <a:p>
            <a:pPr marL="626364" lvl="1" indent="-342900"/>
            <a:r>
              <a:rPr lang="nl-NL" dirty="0"/>
              <a:t>Exploration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space</a:t>
            </a:r>
            <a:r>
              <a:rPr lang="nl-NL" dirty="0"/>
              <a:t> is </a:t>
            </a:r>
            <a:r>
              <a:rPr lang="nl-NL" dirty="0" err="1"/>
              <a:t>inherited</a:t>
            </a:r>
            <a:r>
              <a:rPr lang="nl-NL" dirty="0"/>
              <a:t> in </a:t>
            </a:r>
            <a:r>
              <a:rPr lang="nl-NL" dirty="0" err="1"/>
              <a:t>such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  <a:p>
            <a:pPr marL="626364" lvl="1" indent="-342900"/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038D3C-C6E3-4FC5-F7BC-369145B17D1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405009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Off-Policy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1" dirty="0"/>
              <a:t>Exploration</a:t>
            </a:r>
            <a:r>
              <a:rPr lang="nl-NL" dirty="0"/>
              <a:t>: </a:t>
            </a:r>
            <a:r>
              <a:rPr lang="nl-NL" dirty="0" err="1"/>
              <a:t>eps-greedy</a:t>
            </a:r>
            <a:r>
              <a:rPr lang="nl-NL" dirty="0"/>
              <a:t>, </a:t>
            </a:r>
            <a:r>
              <a:rPr lang="nl-NL" dirty="0" err="1"/>
              <a:t>Gumbel-Softmax</a:t>
            </a:r>
            <a:endParaRPr lang="nl-NL" dirty="0"/>
          </a:p>
          <a:p>
            <a:pPr marL="626364" lvl="1" indent="-342900"/>
            <a:r>
              <a:rPr lang="nl-NL" dirty="0" err="1"/>
              <a:t>Deterministic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elements</a:t>
            </a:r>
            <a:r>
              <a:rPr lang="nl-NL" dirty="0"/>
              <a:t> of </a:t>
            </a:r>
            <a:r>
              <a:rPr lang="nl-NL" dirty="0" err="1"/>
              <a:t>Stochasticity</a:t>
            </a:r>
            <a:r>
              <a:rPr lang="nl-NL" dirty="0"/>
              <a:t> </a:t>
            </a:r>
            <a:r>
              <a:rPr lang="nl-NL" dirty="0" err="1"/>
              <a:t>during</a:t>
            </a:r>
            <a:r>
              <a:rPr lang="nl-NL" dirty="0"/>
              <a:t> </a:t>
            </a:r>
            <a:r>
              <a:rPr lang="nl-NL" dirty="0" err="1"/>
              <a:t>exploration</a:t>
            </a:r>
            <a:r>
              <a:rPr lang="nl-NL" dirty="0"/>
              <a:t> (</a:t>
            </a:r>
            <a:r>
              <a:rPr lang="nl-NL" dirty="0" err="1"/>
              <a:t>eps-greedy</a:t>
            </a:r>
            <a:r>
              <a:rPr lang="nl-NL" dirty="0"/>
              <a:t>, </a:t>
            </a:r>
            <a:r>
              <a:rPr lang="nl-NL" dirty="0" err="1"/>
              <a:t>Gumbel-Softmax</a:t>
            </a:r>
            <a:r>
              <a:rPr lang="nl-NL" dirty="0"/>
              <a:t> etc.)</a:t>
            </a:r>
          </a:p>
          <a:p>
            <a:pPr marL="626364" lvl="1" indent="-342900"/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hindered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partial</a:t>
            </a:r>
            <a:r>
              <a:rPr lang="nl-NL" dirty="0"/>
              <a:t> </a:t>
            </a:r>
            <a:r>
              <a:rPr lang="nl-NL" dirty="0" err="1"/>
              <a:t>observability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environment</a:t>
            </a:r>
          </a:p>
          <a:p>
            <a:pPr marL="626364" lvl="1" indent="-342900"/>
            <a:r>
              <a:rPr lang="nl-NL" dirty="0" err="1"/>
              <a:t>Can</a:t>
            </a:r>
            <a:r>
              <a:rPr lang="nl-NL" dirty="0"/>
              <a:t> suffer (more) </a:t>
            </a:r>
            <a:r>
              <a:rPr lang="nl-NL" dirty="0" err="1"/>
              <a:t>from</a:t>
            </a:r>
            <a:r>
              <a:rPr lang="nl-NL" dirty="0"/>
              <a:t> state-</a:t>
            </a:r>
            <a:r>
              <a:rPr lang="nl-NL" dirty="0" err="1"/>
              <a:t>aliasing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428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11DC-F836-7434-51B4-43B17CC0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PPO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Everyone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966B4-2FF2-AFD6-B051-EA72217450E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On-Policy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Exploration: </a:t>
            </a:r>
            <a:r>
              <a:rPr lang="nl-NL" dirty="0" err="1"/>
              <a:t>Stochastic</a:t>
            </a:r>
            <a:r>
              <a:rPr lang="nl-NL" dirty="0"/>
              <a:t> Policy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1" dirty="0"/>
              <a:t>Overall:</a:t>
            </a:r>
            <a:endParaRPr lang="nl-NL" dirty="0"/>
          </a:p>
          <a:p>
            <a:pPr marL="626364" lvl="1" indent="-342900"/>
            <a:r>
              <a:rPr lang="nl-NL" dirty="0" err="1"/>
              <a:t>Specific</a:t>
            </a:r>
            <a:r>
              <a:rPr lang="nl-NL" dirty="0"/>
              <a:t> PPO </a:t>
            </a:r>
            <a:r>
              <a:rPr lang="nl-NL" dirty="0" err="1"/>
              <a:t>characteristic</a:t>
            </a:r>
            <a:r>
              <a:rPr lang="nl-NL" dirty="0"/>
              <a:t> </a:t>
            </a:r>
            <a:r>
              <a:rPr lang="nl-NL" dirty="0" err="1"/>
              <a:t>might</a:t>
            </a:r>
            <a:r>
              <a:rPr lang="nl-NL" dirty="0"/>
              <a:t> help in POMDP environments </a:t>
            </a:r>
            <a:r>
              <a:rPr lang="nl-NL" dirty="0" err="1"/>
              <a:t>with</a:t>
            </a:r>
            <a:r>
              <a:rPr lang="nl-NL" dirty="0"/>
              <a:t> large action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observation</a:t>
            </a:r>
            <a:r>
              <a:rPr lang="nl-NL" dirty="0"/>
              <a:t> </a:t>
            </a:r>
            <a:r>
              <a:rPr lang="nl-NL" dirty="0" err="1"/>
              <a:t>space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038D3C-C6E3-4FC5-F7BC-369145B17D1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Off-Policy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Exploration: </a:t>
            </a:r>
            <a:r>
              <a:rPr lang="nl-NL" dirty="0" err="1"/>
              <a:t>eps-greedy</a:t>
            </a:r>
            <a:r>
              <a:rPr lang="nl-NL" dirty="0"/>
              <a:t>, </a:t>
            </a:r>
            <a:r>
              <a:rPr lang="nl-NL" dirty="0" err="1"/>
              <a:t>Gumbel-Softmax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5143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68F2-834D-91D1-D0B8-457AF66D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Messages</a:t>
            </a:r>
            <a:r>
              <a:rPr lang="nl-NL" dirty="0"/>
              <a:t> – </a:t>
            </a:r>
            <a:r>
              <a:rPr lang="nl-NL" dirty="0" err="1"/>
              <a:t>Results</a:t>
            </a:r>
            <a:r>
              <a:rPr lang="nl-NL" dirty="0"/>
              <a:t> (IPPO)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04504-77C4-9627-25E8-E9685038D0E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689347"/>
            <a:ext cx="7810500" cy="2884243"/>
          </a:xfrm>
        </p:spPr>
      </p:pic>
    </p:spTree>
    <p:extLst>
      <p:ext uri="{BB962C8B-B14F-4D97-AF65-F5344CB8AC3E}">
        <p14:creationId xmlns:p14="http://schemas.microsoft.com/office/powerpoint/2010/main" val="2571901736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1_TF78853419_Win32" id="{CFE587CB-6BF9-45D2-A27E-C61579DF3CB1}" vid="{7858F9A5-0C96-4CF9-8735-2D3191D641DE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Progress_Meeting_7_06</Template>
  <TotalTime>122</TotalTime>
  <Words>730</Words>
  <Application>Microsoft Office PowerPoint</Application>
  <PresentationFormat>Widescreen</PresentationFormat>
  <Paragraphs>147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Franklin Gothic Book</vt:lpstr>
      <vt:lpstr>Franklin Gothic Demi</vt:lpstr>
      <vt:lpstr>Aangepast</vt:lpstr>
      <vt:lpstr>Progress Meeting</vt:lpstr>
      <vt:lpstr>Overview</vt:lpstr>
      <vt:lpstr>QMIX and VDN</vt:lpstr>
      <vt:lpstr>Methods - Results</vt:lpstr>
      <vt:lpstr>Results – General Discussion</vt:lpstr>
      <vt:lpstr>PPO vs Everyone</vt:lpstr>
      <vt:lpstr>PPO vs Everyone</vt:lpstr>
      <vt:lpstr>PPO vs Everyone</vt:lpstr>
      <vt:lpstr>Messages – Results (IPPO)</vt:lpstr>
      <vt:lpstr>Messages – Results (MAPPO)</vt:lpstr>
      <vt:lpstr>Messages - Discussion</vt:lpstr>
      <vt:lpstr>Messages - Discussion</vt:lpstr>
      <vt:lpstr>MAPPO vs IPPO - Results</vt:lpstr>
      <vt:lpstr>MAPPO vs IPPO - Discussion</vt:lpstr>
      <vt:lpstr>Recurrency – Results (IPPO)</vt:lpstr>
      <vt:lpstr>Recurrency – Results (MAPPO)</vt:lpstr>
      <vt:lpstr>Recurrency - Discussion</vt:lpstr>
      <vt:lpstr>PPO – Local-Maxima</vt:lpstr>
      <vt:lpstr>Results – Agent Policy</vt:lpstr>
      <vt:lpstr>Results – Agent Policy</vt:lpstr>
      <vt:lpstr>CybORG - Changes</vt:lpstr>
      <vt:lpstr>CybORG – Next Changes</vt:lpstr>
      <vt:lpstr>Future Work</vt:lpstr>
    </vt:vector>
  </TitlesOfParts>
  <Company>TNO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Meeting</dc:title>
  <dc:creator>Rigoni, D. (Davide)</dc:creator>
  <cp:lastModifiedBy>Rigoni, D. (Davide)</cp:lastModifiedBy>
  <cp:revision>1</cp:revision>
  <dcterms:created xsi:type="dcterms:W3CDTF">2024-07-02T13:06:10Z</dcterms:created>
  <dcterms:modified xsi:type="dcterms:W3CDTF">2024-07-03T08:21:48Z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