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430" r:id="rId6"/>
    <p:sldId id="446" r:id="rId7"/>
    <p:sldId id="431" r:id="rId8"/>
    <p:sldId id="447" r:id="rId9"/>
    <p:sldId id="448" r:id="rId10"/>
    <p:sldId id="449" r:id="rId11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53DD9-DEF0-4575-97EC-5EA16BF8A28A}" v="1" dt="2024-06-07T12:46:59.749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6327" autoAdjust="0"/>
  </p:normalViewPr>
  <p:slideViewPr>
    <p:cSldViewPr snapToGrid="0">
      <p:cViewPr varScale="1">
        <p:scale>
          <a:sx n="52" d="100"/>
          <a:sy n="52" d="100"/>
        </p:scale>
        <p:origin x="741" y="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goni, D. (Davide)" userId="329ed254-8023-4622-adb7-d694d09950b2" providerId="ADAL" clId="{0BF53DD9-DEF0-4575-97EC-5EA16BF8A28A}"/>
    <pc:docChg chg="undo custSel addSld delSld modSld">
      <pc:chgData name="Rigoni, D. (Davide)" userId="329ed254-8023-4622-adb7-d694d09950b2" providerId="ADAL" clId="{0BF53DD9-DEF0-4575-97EC-5EA16BF8A28A}" dt="2024-06-07T12:49:20.837" v="1179" actId="20577"/>
      <pc:docMkLst>
        <pc:docMk/>
      </pc:docMkLst>
      <pc:sldChg chg="modSp mod">
        <pc:chgData name="Rigoni, D. (Davide)" userId="329ed254-8023-4622-adb7-d694d09950b2" providerId="ADAL" clId="{0BF53DD9-DEF0-4575-97EC-5EA16BF8A28A}" dt="2024-06-07T12:10:40.263" v="173" actId="20577"/>
        <pc:sldMkLst>
          <pc:docMk/>
          <pc:sldMk cId="1571351270" sldId="430"/>
        </pc:sldMkLst>
        <pc:spChg chg="mod">
          <ac:chgData name="Rigoni, D. (Davide)" userId="329ed254-8023-4622-adb7-d694d09950b2" providerId="ADAL" clId="{0BF53DD9-DEF0-4575-97EC-5EA16BF8A28A}" dt="2024-06-07T12:10:40.263" v="173" actId="20577"/>
          <ac:spMkLst>
            <pc:docMk/>
            <pc:sldMk cId="1571351270" sldId="430"/>
            <ac:spMk id="3" creationId="{386704A6-475E-02E8-760F-E3AAE791FDD2}"/>
          </ac:spMkLst>
        </pc:spChg>
      </pc:sldChg>
      <pc:sldChg chg="delSp modSp mod chgLayout">
        <pc:chgData name="Rigoni, D. (Davide)" userId="329ed254-8023-4622-adb7-d694d09950b2" providerId="ADAL" clId="{0BF53DD9-DEF0-4575-97EC-5EA16BF8A28A}" dt="2024-06-07T12:14:50.852" v="722" actId="20577"/>
        <pc:sldMkLst>
          <pc:docMk/>
          <pc:sldMk cId="245157776" sldId="431"/>
        </pc:sldMkLst>
        <pc:spChg chg="mod ord">
          <ac:chgData name="Rigoni, D. (Davide)" userId="329ed254-8023-4622-adb7-d694d09950b2" providerId="ADAL" clId="{0BF53DD9-DEF0-4575-97EC-5EA16BF8A28A}" dt="2024-06-07T12:11:07.702" v="174" actId="700"/>
          <ac:spMkLst>
            <pc:docMk/>
            <pc:sldMk cId="245157776" sldId="431"/>
            <ac:spMk id="2" creationId="{95197C61-B484-BCEB-9CB9-5C9450A3BA8D}"/>
          </ac:spMkLst>
        </pc:spChg>
        <pc:spChg chg="mod ord">
          <ac:chgData name="Rigoni, D. (Davide)" userId="329ed254-8023-4622-adb7-d694d09950b2" providerId="ADAL" clId="{0BF53DD9-DEF0-4575-97EC-5EA16BF8A28A}" dt="2024-06-07T12:14:50.852" v="722" actId="20577"/>
          <ac:spMkLst>
            <pc:docMk/>
            <pc:sldMk cId="245157776" sldId="431"/>
            <ac:spMk id="4" creationId="{39B98EAF-4158-3F62-035E-ADB4E6F353DD}"/>
          </ac:spMkLst>
        </pc:spChg>
        <pc:spChg chg="del mod ord">
          <ac:chgData name="Rigoni, D. (Davide)" userId="329ed254-8023-4622-adb7-d694d09950b2" providerId="ADAL" clId="{0BF53DD9-DEF0-4575-97EC-5EA16BF8A28A}" dt="2024-06-07T12:11:29.876" v="179" actId="21"/>
          <ac:spMkLst>
            <pc:docMk/>
            <pc:sldMk cId="245157776" sldId="431"/>
            <ac:spMk id="5" creationId="{DA751C58-6A4C-1266-8DE3-7FF0AE7AC93A}"/>
          </ac:spMkLst>
        </pc:spChg>
      </pc:sldChg>
      <pc:sldChg chg="del">
        <pc:chgData name="Rigoni, D. (Davide)" userId="329ed254-8023-4622-adb7-d694d09950b2" providerId="ADAL" clId="{0BF53DD9-DEF0-4575-97EC-5EA16BF8A28A}" dt="2024-06-07T12:15:01.156" v="725" actId="47"/>
        <pc:sldMkLst>
          <pc:docMk/>
          <pc:sldMk cId="2629266199" sldId="432"/>
        </pc:sldMkLst>
      </pc:sldChg>
      <pc:sldChg chg="del">
        <pc:chgData name="Rigoni, D. (Davide)" userId="329ed254-8023-4622-adb7-d694d09950b2" providerId="ADAL" clId="{0BF53DD9-DEF0-4575-97EC-5EA16BF8A28A}" dt="2024-06-07T12:15:02.443" v="726" actId="47"/>
        <pc:sldMkLst>
          <pc:docMk/>
          <pc:sldMk cId="3822121941" sldId="434"/>
        </pc:sldMkLst>
      </pc:sldChg>
      <pc:sldChg chg="del">
        <pc:chgData name="Rigoni, D. (Davide)" userId="329ed254-8023-4622-adb7-d694d09950b2" providerId="ADAL" clId="{0BF53DD9-DEF0-4575-97EC-5EA16BF8A28A}" dt="2024-06-07T12:15:04.547" v="728" actId="47"/>
        <pc:sldMkLst>
          <pc:docMk/>
          <pc:sldMk cId="3486222779" sldId="435"/>
        </pc:sldMkLst>
      </pc:sldChg>
      <pc:sldChg chg="del">
        <pc:chgData name="Rigoni, D. (Davide)" userId="329ed254-8023-4622-adb7-d694d09950b2" providerId="ADAL" clId="{0BF53DD9-DEF0-4575-97EC-5EA16BF8A28A}" dt="2024-06-07T12:15:03.313" v="727" actId="47"/>
        <pc:sldMkLst>
          <pc:docMk/>
          <pc:sldMk cId="4093074191" sldId="436"/>
        </pc:sldMkLst>
      </pc:sldChg>
      <pc:sldChg chg="del">
        <pc:chgData name="Rigoni, D. (Davide)" userId="329ed254-8023-4622-adb7-d694d09950b2" providerId="ADAL" clId="{0BF53DD9-DEF0-4575-97EC-5EA16BF8A28A}" dt="2024-06-07T12:15:06.387" v="730" actId="47"/>
        <pc:sldMkLst>
          <pc:docMk/>
          <pc:sldMk cId="3225737656" sldId="437"/>
        </pc:sldMkLst>
      </pc:sldChg>
      <pc:sldChg chg="del">
        <pc:chgData name="Rigoni, D. (Davide)" userId="329ed254-8023-4622-adb7-d694d09950b2" providerId="ADAL" clId="{0BF53DD9-DEF0-4575-97EC-5EA16BF8A28A}" dt="2024-06-07T12:15:07.683" v="732" actId="47"/>
        <pc:sldMkLst>
          <pc:docMk/>
          <pc:sldMk cId="2868565120" sldId="438"/>
        </pc:sldMkLst>
      </pc:sldChg>
      <pc:sldChg chg="del">
        <pc:chgData name="Rigoni, D. (Davide)" userId="329ed254-8023-4622-adb7-d694d09950b2" providerId="ADAL" clId="{0BF53DD9-DEF0-4575-97EC-5EA16BF8A28A}" dt="2024-06-07T12:15:08.190" v="733" actId="47"/>
        <pc:sldMkLst>
          <pc:docMk/>
          <pc:sldMk cId="604161468" sldId="439"/>
        </pc:sldMkLst>
      </pc:sldChg>
      <pc:sldChg chg="del">
        <pc:chgData name="Rigoni, D. (Davide)" userId="329ed254-8023-4622-adb7-d694d09950b2" providerId="ADAL" clId="{0BF53DD9-DEF0-4575-97EC-5EA16BF8A28A}" dt="2024-06-07T12:15:05.886" v="729" actId="47"/>
        <pc:sldMkLst>
          <pc:docMk/>
          <pc:sldMk cId="428566144" sldId="440"/>
        </pc:sldMkLst>
      </pc:sldChg>
      <pc:sldChg chg="del">
        <pc:chgData name="Rigoni, D. (Davide)" userId="329ed254-8023-4622-adb7-d694d09950b2" providerId="ADAL" clId="{0BF53DD9-DEF0-4575-97EC-5EA16BF8A28A}" dt="2024-06-07T12:15:07.189" v="731" actId="47"/>
        <pc:sldMkLst>
          <pc:docMk/>
          <pc:sldMk cId="2047890490" sldId="441"/>
        </pc:sldMkLst>
      </pc:sldChg>
      <pc:sldChg chg="del">
        <pc:chgData name="Rigoni, D. (Davide)" userId="329ed254-8023-4622-adb7-d694d09950b2" providerId="ADAL" clId="{0BF53DD9-DEF0-4575-97EC-5EA16BF8A28A}" dt="2024-06-07T12:14:57.445" v="723" actId="47"/>
        <pc:sldMkLst>
          <pc:docMk/>
          <pc:sldMk cId="3677891371" sldId="442"/>
        </pc:sldMkLst>
      </pc:sldChg>
      <pc:sldChg chg="del">
        <pc:chgData name="Rigoni, D. (Davide)" userId="329ed254-8023-4622-adb7-d694d09950b2" providerId="ADAL" clId="{0BF53DD9-DEF0-4575-97EC-5EA16BF8A28A}" dt="2024-06-07T12:14:59.990" v="724" actId="47"/>
        <pc:sldMkLst>
          <pc:docMk/>
          <pc:sldMk cId="2365414095" sldId="443"/>
        </pc:sldMkLst>
      </pc:sldChg>
      <pc:sldChg chg="del">
        <pc:chgData name="Rigoni, D. (Davide)" userId="329ed254-8023-4622-adb7-d694d09950b2" providerId="ADAL" clId="{0BF53DD9-DEF0-4575-97EC-5EA16BF8A28A}" dt="2024-06-07T12:15:08.823" v="734" actId="47"/>
        <pc:sldMkLst>
          <pc:docMk/>
          <pc:sldMk cId="4291889882" sldId="444"/>
        </pc:sldMkLst>
      </pc:sldChg>
      <pc:sldChg chg="del">
        <pc:chgData name="Rigoni, D. (Davide)" userId="329ed254-8023-4622-adb7-d694d09950b2" providerId="ADAL" clId="{0BF53DD9-DEF0-4575-97EC-5EA16BF8A28A}" dt="2024-06-07T12:15:09.371" v="735" actId="47"/>
        <pc:sldMkLst>
          <pc:docMk/>
          <pc:sldMk cId="35121799" sldId="445"/>
        </pc:sldMkLst>
      </pc:sldChg>
      <pc:sldChg chg="addSp delSp modSp new mod chgLayout">
        <pc:chgData name="Rigoni, D. (Davide)" userId="329ed254-8023-4622-adb7-d694d09950b2" providerId="ADAL" clId="{0BF53DD9-DEF0-4575-97EC-5EA16BF8A28A}" dt="2024-06-07T12:14:02.372" v="549" actId="20577"/>
        <pc:sldMkLst>
          <pc:docMk/>
          <pc:sldMk cId="2852772363" sldId="446"/>
        </pc:sldMkLst>
        <pc:spChg chg="del mod ord">
          <ac:chgData name="Rigoni, D. (Davide)" userId="329ed254-8023-4622-adb7-d694d09950b2" providerId="ADAL" clId="{0BF53DD9-DEF0-4575-97EC-5EA16BF8A28A}" dt="2024-06-07T12:11:44.777" v="181" actId="700"/>
          <ac:spMkLst>
            <pc:docMk/>
            <pc:sldMk cId="2852772363" sldId="446"/>
            <ac:spMk id="2" creationId="{44C27197-F004-A417-E4BB-6E4B21B1D59F}"/>
          </ac:spMkLst>
        </pc:spChg>
        <pc:spChg chg="del mod ord">
          <ac:chgData name="Rigoni, D. (Davide)" userId="329ed254-8023-4622-adb7-d694d09950b2" providerId="ADAL" clId="{0BF53DD9-DEF0-4575-97EC-5EA16BF8A28A}" dt="2024-06-07T12:11:44.777" v="181" actId="700"/>
          <ac:spMkLst>
            <pc:docMk/>
            <pc:sldMk cId="2852772363" sldId="446"/>
            <ac:spMk id="3" creationId="{5B74EEB4-90E2-49B2-B68B-4E5F944EA177}"/>
          </ac:spMkLst>
        </pc:spChg>
        <pc:spChg chg="add mod ord">
          <ac:chgData name="Rigoni, D. (Davide)" userId="329ed254-8023-4622-adb7-d694d09950b2" providerId="ADAL" clId="{0BF53DD9-DEF0-4575-97EC-5EA16BF8A28A}" dt="2024-06-07T12:11:50.560" v="186" actId="122"/>
          <ac:spMkLst>
            <pc:docMk/>
            <pc:sldMk cId="2852772363" sldId="446"/>
            <ac:spMk id="4" creationId="{DB45D410-C26C-F12C-4390-AE8ACDFC807D}"/>
          </ac:spMkLst>
        </pc:spChg>
        <pc:spChg chg="add mod ord">
          <ac:chgData name="Rigoni, D. (Davide)" userId="329ed254-8023-4622-adb7-d694d09950b2" providerId="ADAL" clId="{0BF53DD9-DEF0-4575-97EC-5EA16BF8A28A}" dt="2024-06-07T12:14:02.372" v="549" actId="20577"/>
          <ac:spMkLst>
            <pc:docMk/>
            <pc:sldMk cId="2852772363" sldId="446"/>
            <ac:spMk id="5" creationId="{9569928D-5C1F-1E46-F187-E74E0F7623E9}"/>
          </ac:spMkLst>
        </pc:spChg>
      </pc:sldChg>
      <pc:sldChg chg="modSp new mod">
        <pc:chgData name="Rigoni, D. (Davide)" userId="329ed254-8023-4622-adb7-d694d09950b2" providerId="ADAL" clId="{0BF53DD9-DEF0-4575-97EC-5EA16BF8A28A}" dt="2024-06-07T12:43:12.271" v="901" actId="20577"/>
        <pc:sldMkLst>
          <pc:docMk/>
          <pc:sldMk cId="2629856275" sldId="447"/>
        </pc:sldMkLst>
        <pc:spChg chg="mod">
          <ac:chgData name="Rigoni, D. (Davide)" userId="329ed254-8023-4622-adb7-d694d09950b2" providerId="ADAL" clId="{0BF53DD9-DEF0-4575-97EC-5EA16BF8A28A}" dt="2024-06-07T12:41:44.435" v="746" actId="122"/>
          <ac:spMkLst>
            <pc:docMk/>
            <pc:sldMk cId="2629856275" sldId="447"/>
            <ac:spMk id="2" creationId="{3FD3CE48-69CE-818E-169A-FF09E1071A56}"/>
          </ac:spMkLst>
        </pc:spChg>
        <pc:spChg chg="mod">
          <ac:chgData name="Rigoni, D. (Davide)" userId="329ed254-8023-4622-adb7-d694d09950b2" providerId="ADAL" clId="{0BF53DD9-DEF0-4575-97EC-5EA16BF8A28A}" dt="2024-06-07T12:43:12.271" v="901" actId="20577"/>
          <ac:spMkLst>
            <pc:docMk/>
            <pc:sldMk cId="2629856275" sldId="447"/>
            <ac:spMk id="3" creationId="{30F1C349-2BAC-13AC-413D-4F51DB2EF543}"/>
          </ac:spMkLst>
        </pc:spChg>
      </pc:sldChg>
      <pc:sldChg chg="addSp delSp modSp new mod chgLayout">
        <pc:chgData name="Rigoni, D. (Davide)" userId="329ed254-8023-4622-adb7-d694d09950b2" providerId="ADAL" clId="{0BF53DD9-DEF0-4575-97EC-5EA16BF8A28A}" dt="2024-06-07T12:47:11.184" v="914" actId="700"/>
        <pc:sldMkLst>
          <pc:docMk/>
          <pc:sldMk cId="2571901736" sldId="448"/>
        </pc:sldMkLst>
        <pc:spChg chg="mod ord">
          <ac:chgData name="Rigoni, D. (Davide)" userId="329ed254-8023-4622-adb7-d694d09950b2" providerId="ADAL" clId="{0BF53DD9-DEF0-4575-97EC-5EA16BF8A28A}" dt="2024-06-07T12:47:11.184" v="914" actId="700"/>
          <ac:spMkLst>
            <pc:docMk/>
            <pc:sldMk cId="2571901736" sldId="448"/>
            <ac:spMk id="2" creationId="{520068F2-834D-91D1-D0B8-457AF66D4DD9}"/>
          </ac:spMkLst>
        </pc:spChg>
        <pc:spChg chg="del mod ord">
          <ac:chgData name="Rigoni, D. (Davide)" userId="329ed254-8023-4622-adb7-d694d09950b2" providerId="ADAL" clId="{0BF53DD9-DEF0-4575-97EC-5EA16BF8A28A}" dt="2024-06-07T12:46:24.281" v="912" actId="700"/>
          <ac:spMkLst>
            <pc:docMk/>
            <pc:sldMk cId="2571901736" sldId="448"/>
            <ac:spMk id="3" creationId="{A70CC178-6E4B-7FFF-E132-8774324D9DFF}"/>
          </ac:spMkLst>
        </pc:spChg>
        <pc:spChg chg="add del mod ord">
          <ac:chgData name="Rigoni, D. (Davide)" userId="329ed254-8023-4622-adb7-d694d09950b2" providerId="ADAL" clId="{0BF53DD9-DEF0-4575-97EC-5EA16BF8A28A}" dt="2024-06-07T12:46:59.749" v="913" actId="931"/>
          <ac:spMkLst>
            <pc:docMk/>
            <pc:sldMk cId="2571901736" sldId="448"/>
            <ac:spMk id="4" creationId="{C40D71EE-2EC3-CF33-CDBD-0BC9D6E8AB55}"/>
          </ac:spMkLst>
        </pc:spChg>
        <pc:spChg chg="add del mod ord">
          <ac:chgData name="Rigoni, D. (Davide)" userId="329ed254-8023-4622-adb7-d694d09950b2" providerId="ADAL" clId="{0BF53DD9-DEF0-4575-97EC-5EA16BF8A28A}" dt="2024-06-07T12:47:11.184" v="914" actId="700"/>
          <ac:spMkLst>
            <pc:docMk/>
            <pc:sldMk cId="2571901736" sldId="448"/>
            <ac:spMk id="5" creationId="{66F72CF7-B4DF-7CC9-FD83-38F2CD2D7093}"/>
          </ac:spMkLst>
        </pc:spChg>
        <pc:picChg chg="add mod ord">
          <ac:chgData name="Rigoni, D. (Davide)" userId="329ed254-8023-4622-adb7-d694d09950b2" providerId="ADAL" clId="{0BF53DD9-DEF0-4575-97EC-5EA16BF8A28A}" dt="2024-06-07T12:47:11.184" v="914" actId="700"/>
          <ac:picMkLst>
            <pc:docMk/>
            <pc:sldMk cId="2571901736" sldId="448"/>
            <ac:picMk id="7" creationId="{34C7CD01-68CB-D033-71CF-A8E406F14351}"/>
          </ac:picMkLst>
        </pc:picChg>
      </pc:sldChg>
      <pc:sldChg chg="modSp new mod">
        <pc:chgData name="Rigoni, D. (Davide)" userId="329ed254-8023-4622-adb7-d694d09950b2" providerId="ADAL" clId="{0BF53DD9-DEF0-4575-97EC-5EA16BF8A28A}" dt="2024-06-07T12:49:20.837" v="1179" actId="20577"/>
        <pc:sldMkLst>
          <pc:docMk/>
          <pc:sldMk cId="1870603103" sldId="449"/>
        </pc:sldMkLst>
        <pc:spChg chg="mod">
          <ac:chgData name="Rigoni, D. (Davide)" userId="329ed254-8023-4622-adb7-d694d09950b2" providerId="ADAL" clId="{0BF53DD9-DEF0-4575-97EC-5EA16BF8A28A}" dt="2024-06-07T12:47:48.930" v="991" actId="122"/>
          <ac:spMkLst>
            <pc:docMk/>
            <pc:sldMk cId="1870603103" sldId="449"/>
            <ac:spMk id="2" creationId="{20220FEA-D24E-9226-DD0A-C1E72E92D464}"/>
          </ac:spMkLst>
        </pc:spChg>
        <pc:spChg chg="mod">
          <ac:chgData name="Rigoni, D. (Davide)" userId="329ed254-8023-4622-adb7-d694d09950b2" providerId="ADAL" clId="{0BF53DD9-DEF0-4575-97EC-5EA16BF8A28A}" dt="2024-06-07T12:49:20.837" v="1179" actId="20577"/>
          <ac:spMkLst>
            <pc:docMk/>
            <pc:sldMk cId="1870603103" sldId="449"/>
            <ac:spMk id="3" creationId="{09C13552-AE9F-E329-118E-ACB80A689328}"/>
          </ac:spMkLst>
        </pc:spChg>
      </pc:sldChg>
      <pc:sldChg chg="addSp delSp modSp add del mod">
        <pc:chgData name="Rigoni, D. (Davide)" userId="329ed254-8023-4622-adb7-d694d09950b2" providerId="ADAL" clId="{0BF53DD9-DEF0-4575-97EC-5EA16BF8A28A}" dt="2024-06-07T12:47:40.575" v="980" actId="47"/>
        <pc:sldMkLst>
          <pc:docMk/>
          <pc:sldMk cId="2943649264" sldId="449"/>
        </pc:sldMkLst>
        <pc:spChg chg="add mod">
          <ac:chgData name="Rigoni, D. (Davide)" userId="329ed254-8023-4622-adb7-d694d09950b2" providerId="ADAL" clId="{0BF53DD9-DEF0-4575-97EC-5EA16BF8A28A}" dt="2024-06-07T12:47:32.239" v="979" actId="20577"/>
          <ac:spMkLst>
            <pc:docMk/>
            <pc:sldMk cId="2943649264" sldId="449"/>
            <ac:spMk id="4" creationId="{F3814C36-6881-90EF-FC2F-29D4A25E54D3}"/>
          </ac:spMkLst>
        </pc:spChg>
        <pc:picChg chg="del">
          <ac:chgData name="Rigoni, D. (Davide)" userId="329ed254-8023-4622-adb7-d694d09950b2" providerId="ADAL" clId="{0BF53DD9-DEF0-4575-97EC-5EA16BF8A28A}" dt="2024-06-07T12:47:15.576" v="916" actId="478"/>
          <ac:picMkLst>
            <pc:docMk/>
            <pc:sldMk cId="2943649264" sldId="449"/>
            <ac:picMk id="7" creationId="{34C7CD01-68CB-D033-71CF-A8E406F1435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pPr rtl="0"/>
            <a:fld id="{516B42AC-0423-44A8-A136-C666C9B5A560}" type="datetime1">
              <a:rPr lang="nl-NL" smtClean="0"/>
              <a:t>7-6-2024</a:t>
            </a:fld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E2C230DF-5933-439D-898F-38E9AC9BA688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8" name="Tijdelijke aanduiding voor koptekst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fld id="{6214D7E3-FCD1-42E5-A197-7F8C07DB81DF}" type="datetime1">
              <a:rPr lang="nl-NL" smtClean="0"/>
              <a:pPr/>
              <a:t>7-6-2024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A89C7E07-3C67-C64C-8DA0-0404F6303970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tab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Vrije v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5" name="Vrije v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7" name="Vrije v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457200" indent="0">
              <a:spcBef>
                <a:spcPts val="1800"/>
              </a:spcBef>
              <a:buNone/>
              <a:defRPr lang="nl-NL" sz="2000"/>
            </a:lvl2pPr>
            <a:lvl3pPr marL="914400" indent="0">
              <a:spcBef>
                <a:spcPts val="1800"/>
              </a:spcBef>
              <a:buNone/>
              <a:defRPr lang="nl-NL" sz="2000"/>
            </a:lvl3pPr>
            <a:lvl4pPr marL="1371600" indent="0">
              <a:spcBef>
                <a:spcPts val="1800"/>
              </a:spcBef>
              <a:buNone/>
              <a:defRPr lang="nl-NL" sz="2000"/>
            </a:lvl4pPr>
            <a:lvl5pPr marL="1828800" indent="0">
              <a:spcBef>
                <a:spcPts val="1800"/>
              </a:spcBef>
              <a:buNone/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nl-NL" sz="2000"/>
            </a:lvl1pPr>
            <a:lvl2pPr>
              <a:spcBef>
                <a:spcPts val="6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inhou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Vrije v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nl-NL" sz="2000"/>
            </a:lvl1pPr>
            <a:lvl2pPr>
              <a:spcBef>
                <a:spcPts val="6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nl-NL" sz="2000"/>
            </a:lvl1pPr>
            <a:lvl2pPr>
              <a:spcBef>
                <a:spcPts val="18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9" name="Tijdelijke aanduiding voor tabel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nl-NL"/>
            </a:lvl1pPr>
          </a:lstStyle>
          <a:p>
            <a:pPr rtl="0"/>
            <a:r>
              <a:rPr lang="en-US"/>
              <a:t>Click icon to add table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V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8" name="Vrije v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9" name="Vrije v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 spc="50" baseline="0"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nl-NL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nl-NL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nl-NL" sz="2000"/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vatt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e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Vrije v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nl-NL" sz="2000"/>
            </a:lvl1pPr>
            <a:lvl2pPr indent="-283464">
              <a:spcBef>
                <a:spcPts val="18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inhou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Vrije v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9436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4864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V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8" name="Vrije v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9" name="Vrije v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nl-NL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nl-NL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nl-NL" sz="2000"/>
            </a:lvl3pPr>
            <a:lvl4pPr marL="1371600" indent="0">
              <a:spcBef>
                <a:spcPts val="1800"/>
              </a:spcBef>
              <a:buFont typeface="+mj-lt"/>
              <a:buNone/>
              <a:defRPr lang="nl-NL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endParaRPr lang="nl-NL" dirty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4864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afbeeld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indent="-283464">
              <a:spcBef>
                <a:spcPts val="18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nl-NL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2" name="Tijdelijke aanduiding voor titel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0" name="Tijdelijke aanduiding voor datum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nl-NL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nl-NL" dirty="0">
              <a:latin typeface="+mn-lt"/>
            </a:endParaRPr>
          </a:p>
        </p:txBody>
      </p:sp>
      <p:sp>
        <p:nvSpPr>
          <p:cNvPr id="32" name="Tijdelijke aanduiding voor dianumm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nl-NL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nl-NL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nl-NL">
          <a:solidFill>
            <a:schemeClr val="tx2"/>
          </a:solidFill>
        </a:defRPr>
      </a:lvl2pPr>
      <a:lvl3pPr eaLnBrk="1" hangingPunct="1">
        <a:defRPr lang="nl-NL">
          <a:solidFill>
            <a:schemeClr val="tx2"/>
          </a:solidFill>
        </a:defRPr>
      </a:lvl3pPr>
      <a:lvl4pPr eaLnBrk="1" hangingPunct="1">
        <a:defRPr lang="nl-NL">
          <a:solidFill>
            <a:schemeClr val="tx2"/>
          </a:solidFill>
        </a:defRPr>
      </a:lvl4pPr>
      <a:lvl5pPr eaLnBrk="1" hangingPunct="1">
        <a:defRPr lang="nl-NL">
          <a:solidFill>
            <a:schemeClr val="tx2"/>
          </a:solidFill>
        </a:defRPr>
      </a:lvl5pPr>
      <a:lvl6pPr eaLnBrk="1" hangingPunct="1">
        <a:defRPr lang="nl-NL">
          <a:solidFill>
            <a:schemeClr val="tx2"/>
          </a:solidFill>
        </a:defRPr>
      </a:lvl6pPr>
      <a:lvl7pPr eaLnBrk="1" hangingPunct="1">
        <a:defRPr lang="nl-NL">
          <a:solidFill>
            <a:schemeClr val="tx2"/>
          </a:solidFill>
        </a:defRPr>
      </a:lvl7pPr>
      <a:lvl8pPr eaLnBrk="1" hangingPunct="1">
        <a:defRPr lang="nl-NL">
          <a:solidFill>
            <a:schemeClr val="tx2"/>
          </a:solidFill>
        </a:defRPr>
      </a:lvl8pPr>
      <a:lvl9pPr eaLnBrk="1" hangingPunct="1">
        <a:defRPr lang="nl-NL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nl-NL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313" y="411479"/>
            <a:ext cx="6848991" cy="3291840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5400" dirty="0" err="1"/>
              <a:t>Progress</a:t>
            </a:r>
            <a:r>
              <a:rPr lang="nl-NL" sz="5400" dirty="0"/>
              <a:t> Meeting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532E-CAB2-33B0-75FE-73261B43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04A6-475E-02E8-760F-E3AAE791FD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Past Week</a:t>
            </a:r>
          </a:p>
          <a:p>
            <a:pPr lvl="1"/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QMIX –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Almost</a:t>
            </a:r>
            <a:endParaRPr lang="nl-NL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R-MAPPO</a:t>
            </a:r>
          </a:p>
          <a:p>
            <a:pPr lvl="1"/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Test: MADDPG</a:t>
            </a:r>
            <a:endParaRPr lang="nl-NL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Future</a:t>
            </a:r>
            <a:r>
              <a:rPr lang="nl-NL" sz="20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endParaRPr lang="nl-NL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Finish/Test QMIX</a:t>
            </a:r>
          </a:p>
          <a:p>
            <a:pPr lvl="1"/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Test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Messages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implementation</a:t>
            </a:r>
            <a:endParaRPr lang="nl-NL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Code cleaning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135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5D410-C26C-F12C-4390-AE8ACDFC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QMIX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9928D-5C1F-1E46-F187-E74E0F7623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244916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finished</a:t>
            </a:r>
            <a:endParaRPr lang="nl-NL" dirty="0"/>
          </a:p>
          <a:p>
            <a:pPr lvl="1"/>
            <a:r>
              <a:rPr lang="nl-NL" dirty="0" err="1"/>
              <a:t>Each</a:t>
            </a:r>
            <a:r>
              <a:rPr lang="nl-NL" dirty="0"/>
              <a:t> agent has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Network (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recurrent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Mixing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Input: Agent </a:t>
            </a:r>
            <a:r>
              <a:rPr lang="nl-NL" dirty="0" err="1"/>
              <a:t>Q_Values</a:t>
            </a:r>
            <a:r>
              <a:rPr lang="nl-NL" dirty="0"/>
              <a:t> + Central State</a:t>
            </a:r>
          </a:p>
          <a:p>
            <a:pPr lvl="2"/>
            <a:r>
              <a:rPr lang="nl-NL" dirty="0"/>
              <a:t>Output: Central </a:t>
            </a:r>
            <a:r>
              <a:rPr lang="nl-NL" dirty="0" err="1"/>
              <a:t>Q_Value</a:t>
            </a:r>
            <a:endParaRPr lang="nl-NL" dirty="0"/>
          </a:p>
          <a:p>
            <a:r>
              <a:rPr lang="nl-NL" dirty="0" err="1"/>
              <a:t>Strange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in MPE</a:t>
            </a:r>
          </a:p>
          <a:p>
            <a:pPr lvl="1"/>
            <a:r>
              <a:rPr lang="nl-NL" dirty="0" err="1"/>
              <a:t>Further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required</a:t>
            </a:r>
            <a:r>
              <a:rPr lang="nl-NL" dirty="0"/>
              <a:t> –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tested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most </a:t>
            </a:r>
            <a:r>
              <a:rPr lang="nl-NL" dirty="0" err="1"/>
              <a:t>popular</a:t>
            </a:r>
            <a:r>
              <a:rPr lang="nl-NL" dirty="0"/>
              <a:t> </a:t>
            </a:r>
            <a:r>
              <a:rPr lang="nl-NL" dirty="0" err="1"/>
              <a:t>library</a:t>
            </a:r>
            <a:r>
              <a:rPr lang="nl-NL" dirty="0"/>
              <a:t> on GitHub</a:t>
            </a:r>
          </a:p>
          <a:p>
            <a:pPr lvl="1"/>
            <a:r>
              <a:rPr lang="nl-NL" dirty="0"/>
              <a:t>Test on </a:t>
            </a:r>
            <a:r>
              <a:rPr lang="nl-NL" dirty="0" err="1"/>
              <a:t>CybORG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277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7C61-B484-BCEB-9CB9-5C9450A3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MADDPG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98EAF-4158-3F62-035E-ADB4E6F353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Tested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different hyperparameters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Adapted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implementation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Results</a:t>
            </a:r>
            <a:r>
              <a:rPr lang="nl-NL" dirty="0"/>
              <a:t>:</a:t>
            </a:r>
          </a:p>
          <a:p>
            <a:pPr marL="745236" lvl="1" indent="-342900"/>
            <a:r>
              <a:rPr lang="nl-NL" dirty="0"/>
              <a:t>No </a:t>
            </a:r>
            <a:r>
              <a:rPr lang="nl-NL" dirty="0" err="1"/>
              <a:t>improvement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515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E48-69CE-818E-169A-FF09E107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R-MAPPO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C349-2BAC-13AC-413D-4F51DB2EF5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err="1"/>
              <a:t>Recurrent</a:t>
            </a:r>
            <a:r>
              <a:rPr lang="nl-NL" dirty="0"/>
              <a:t> Version of MAPPO (</a:t>
            </a:r>
            <a:r>
              <a:rPr lang="nl-NL" dirty="0" err="1"/>
              <a:t>Centralized</a:t>
            </a:r>
            <a:r>
              <a:rPr lang="nl-NL" dirty="0"/>
              <a:t> PPO)</a:t>
            </a:r>
          </a:p>
          <a:p>
            <a:r>
              <a:rPr lang="nl-NL" dirty="0"/>
              <a:t>Same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structure</a:t>
            </a:r>
            <a:r>
              <a:rPr lang="nl-NL" dirty="0"/>
              <a:t> as IPPO</a:t>
            </a:r>
          </a:p>
          <a:p>
            <a:pPr lvl="1"/>
            <a:r>
              <a:rPr lang="nl-NL" dirty="0"/>
              <a:t>1 LSTM </a:t>
            </a:r>
            <a:r>
              <a:rPr lang="nl-NL" dirty="0" err="1"/>
              <a:t>Layer</a:t>
            </a:r>
            <a:r>
              <a:rPr lang="nl-NL" dirty="0"/>
              <a:t> + 3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layers</a:t>
            </a:r>
            <a:endParaRPr lang="nl-NL" dirty="0"/>
          </a:p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tested</a:t>
            </a:r>
            <a:r>
              <a:rPr lang="nl-NL" dirty="0"/>
              <a:t> on </a:t>
            </a:r>
            <a:r>
              <a:rPr lang="nl-NL" dirty="0" err="1"/>
              <a:t>CybORG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985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68F2-834D-91D1-D0B8-457AF66D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Messages</a:t>
            </a:r>
            <a:endParaRPr lang="nl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C7CD01-68CB-D033-71CF-A8E406F143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8" y="2281238"/>
            <a:ext cx="7400924" cy="3700462"/>
          </a:xfrm>
        </p:spPr>
      </p:pic>
    </p:spTree>
    <p:extLst>
      <p:ext uri="{BB962C8B-B14F-4D97-AF65-F5344CB8AC3E}">
        <p14:creationId xmlns:p14="http://schemas.microsoft.com/office/powerpoint/2010/main" val="257190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0FEA-D24E-9226-DD0A-C1E72E92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3552-AE9F-E329-118E-ACB80A68932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Test QMIX </a:t>
            </a:r>
            <a:r>
              <a:rPr lang="nl-NL" dirty="0" err="1"/>
              <a:t>implementation</a:t>
            </a:r>
            <a:endParaRPr lang="nl-NL" dirty="0"/>
          </a:p>
          <a:p>
            <a:pPr lvl="1"/>
            <a:r>
              <a:rPr lang="nl-NL" dirty="0"/>
              <a:t>Fix bugs </a:t>
            </a:r>
            <a:r>
              <a:rPr lang="nl-NL" dirty="0" err="1"/>
              <a:t>if</a:t>
            </a:r>
            <a:r>
              <a:rPr lang="nl-NL" dirty="0"/>
              <a:t> found</a:t>
            </a:r>
          </a:p>
          <a:p>
            <a:r>
              <a:rPr lang="nl-NL" dirty="0"/>
              <a:t>Test 8 Bits </a:t>
            </a:r>
            <a:r>
              <a:rPr lang="nl-NL" dirty="0" err="1"/>
              <a:t>Messages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Action </a:t>
            </a:r>
            <a:r>
              <a:rPr lang="nl-NL" dirty="0" err="1"/>
              <a:t>Messages</a:t>
            </a:r>
            <a:r>
              <a:rPr lang="nl-NL" dirty="0"/>
              <a:t> </a:t>
            </a:r>
          </a:p>
          <a:p>
            <a:r>
              <a:rPr lang="nl-NL" dirty="0"/>
              <a:t>Code cleaning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refactoring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70603103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1_TF78853419_Win32" id="{CFE587CB-6BF9-45D2-A27E-C61579DF3CB1}" vid="{7858F9A5-0C96-4CF9-8735-2D3191D641DE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Progress Meeting_17_05</Template>
  <TotalTime>45</TotalTime>
  <Words>139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Aangepast</vt:lpstr>
      <vt:lpstr>Progress Meeting</vt:lpstr>
      <vt:lpstr>Overview</vt:lpstr>
      <vt:lpstr>QMIX</vt:lpstr>
      <vt:lpstr>MADDPG</vt:lpstr>
      <vt:lpstr>R-MAPPO</vt:lpstr>
      <vt:lpstr>Messages</vt:lpstr>
      <vt:lpstr>Next Week</vt:lpstr>
    </vt:vector>
  </TitlesOfParts>
  <Company>TNO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Rigoni, D. (Davide)</dc:creator>
  <cp:lastModifiedBy>Rigoni, D. (Davide)</cp:lastModifiedBy>
  <cp:revision>1</cp:revision>
  <dcterms:created xsi:type="dcterms:W3CDTF">2024-06-07T12:04:23Z</dcterms:created>
  <dcterms:modified xsi:type="dcterms:W3CDTF">2024-06-07T12:49:28Z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