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410" r:id="rId5"/>
    <p:sldId id="430" r:id="rId6"/>
    <p:sldId id="434" r:id="rId7"/>
    <p:sldId id="446" r:id="rId8"/>
    <p:sldId id="432" r:id="rId9"/>
    <p:sldId id="448" r:id="rId10"/>
    <p:sldId id="449" r:id="rId11"/>
    <p:sldId id="435" r:id="rId12"/>
    <p:sldId id="441" r:id="rId13"/>
    <p:sldId id="438" r:id="rId14"/>
    <p:sldId id="439" r:id="rId15"/>
    <p:sldId id="444" r:id="rId16"/>
    <p:sldId id="445" r:id="rId17"/>
    <p:sldId id="447" r:id="rId18"/>
    <p:sldId id="450" r:id="rId19"/>
    <p:sldId id="437" r:id="rId20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41EEE-F61B-41B8-9434-BFBF06EFB4B1}" v="6" dt="2024-05-31T12:04:26.366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327" autoAdjust="0"/>
  </p:normalViewPr>
  <p:slideViewPr>
    <p:cSldViewPr snapToGrid="0">
      <p:cViewPr varScale="1">
        <p:scale>
          <a:sx n="62" d="100"/>
          <a:sy n="62" d="100"/>
        </p:scale>
        <p:origin x="65" y="43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goni, D. (Davide)" userId="329ed254-8023-4622-adb7-d694d09950b2" providerId="ADAL" clId="{F4A41EEE-F61B-41B8-9434-BFBF06EFB4B1}"/>
    <pc:docChg chg="undo custSel addSld delSld modSld sldOrd">
      <pc:chgData name="Rigoni, D. (Davide)" userId="329ed254-8023-4622-adb7-d694d09950b2" providerId="ADAL" clId="{F4A41EEE-F61B-41B8-9434-BFBF06EFB4B1}" dt="2024-05-31T12:10:05.286" v="3757" actId="20577"/>
      <pc:docMkLst>
        <pc:docMk/>
      </pc:docMkLst>
      <pc:sldChg chg="modSp mod">
        <pc:chgData name="Rigoni, D. (Davide)" userId="329ed254-8023-4622-adb7-d694d09950b2" providerId="ADAL" clId="{F4A41EEE-F61B-41B8-9434-BFBF06EFB4B1}" dt="2024-05-30T14:09:43.110" v="1640" actId="20577"/>
        <pc:sldMkLst>
          <pc:docMk/>
          <pc:sldMk cId="3390304222" sldId="410"/>
        </pc:sldMkLst>
        <pc:spChg chg="mod">
          <ac:chgData name="Rigoni, D. (Davide)" userId="329ed254-8023-4622-adb7-d694d09950b2" providerId="ADAL" clId="{F4A41EEE-F61B-41B8-9434-BFBF06EFB4B1}" dt="2024-05-30T14:09:43.110" v="1640" actId="20577"/>
          <ac:spMkLst>
            <pc:docMk/>
            <pc:sldMk cId="3390304222" sldId="410"/>
            <ac:spMk id="2" creationId="{7AB1D9D6-2977-ABCD-FDF8-51AFA5064E54}"/>
          </ac:spMkLst>
        </pc:spChg>
      </pc:sldChg>
      <pc:sldChg chg="modSp mod">
        <pc:chgData name="Rigoni, D. (Davide)" userId="329ed254-8023-4622-adb7-d694d09950b2" providerId="ADAL" clId="{F4A41EEE-F61B-41B8-9434-BFBF06EFB4B1}" dt="2024-05-30T12:59:12.259" v="297" actId="20577"/>
        <pc:sldMkLst>
          <pc:docMk/>
          <pc:sldMk cId="1571351270" sldId="430"/>
        </pc:sldMkLst>
        <pc:spChg chg="mod">
          <ac:chgData name="Rigoni, D. (Davide)" userId="329ed254-8023-4622-adb7-d694d09950b2" providerId="ADAL" clId="{F4A41EEE-F61B-41B8-9434-BFBF06EFB4B1}" dt="2024-05-30T12:59:12.259" v="297" actId="20577"/>
          <ac:spMkLst>
            <pc:docMk/>
            <pc:sldMk cId="1571351270" sldId="430"/>
            <ac:spMk id="3" creationId="{386704A6-475E-02E8-760F-E3AAE791FDD2}"/>
          </ac:spMkLst>
        </pc:spChg>
      </pc:sldChg>
      <pc:sldChg chg="del">
        <pc:chgData name="Rigoni, D. (Davide)" userId="329ed254-8023-4622-adb7-d694d09950b2" providerId="ADAL" clId="{F4A41EEE-F61B-41B8-9434-BFBF06EFB4B1}" dt="2024-05-30T13:02:40.554" v="304" actId="47"/>
        <pc:sldMkLst>
          <pc:docMk/>
          <pc:sldMk cId="245157776" sldId="431"/>
        </pc:sldMkLst>
      </pc:sldChg>
      <pc:sldChg chg="addSp delSp modSp mod chgLayout">
        <pc:chgData name="Rigoni, D. (Davide)" userId="329ed254-8023-4622-adb7-d694d09950b2" providerId="ADAL" clId="{F4A41EEE-F61B-41B8-9434-BFBF06EFB4B1}" dt="2024-05-31T08:52:28.483" v="2318" actId="700"/>
        <pc:sldMkLst>
          <pc:docMk/>
          <pc:sldMk cId="2629266199" sldId="432"/>
        </pc:sldMkLst>
        <pc:spChg chg="add del mod ord">
          <ac:chgData name="Rigoni, D. (Davide)" userId="329ed254-8023-4622-adb7-d694d09950b2" providerId="ADAL" clId="{F4A41EEE-F61B-41B8-9434-BFBF06EFB4B1}" dt="2024-05-31T08:52:28.483" v="2318" actId="700"/>
          <ac:spMkLst>
            <pc:docMk/>
            <pc:sldMk cId="2629266199" sldId="432"/>
            <ac:spMk id="3" creationId="{41B92751-EA4A-F6CD-A743-DD8228C2911C}"/>
          </ac:spMkLst>
        </pc:spChg>
        <pc:spChg chg="mod ord">
          <ac:chgData name="Rigoni, D. (Davide)" userId="329ed254-8023-4622-adb7-d694d09950b2" providerId="ADAL" clId="{F4A41EEE-F61B-41B8-9434-BFBF06EFB4B1}" dt="2024-05-31T08:52:28.483" v="2318" actId="700"/>
          <ac:spMkLst>
            <pc:docMk/>
            <pc:sldMk cId="2629266199" sldId="432"/>
            <ac:spMk id="5" creationId="{6788F073-2B1B-1EC5-ADC8-F9879E248838}"/>
          </ac:spMkLst>
        </pc:spChg>
        <pc:picChg chg="del">
          <ac:chgData name="Rigoni, D. (Davide)" userId="329ed254-8023-4622-adb7-d694d09950b2" providerId="ADAL" clId="{F4A41EEE-F61B-41B8-9434-BFBF06EFB4B1}" dt="2024-05-31T08:52:17.527" v="2315" actId="478"/>
          <ac:picMkLst>
            <pc:docMk/>
            <pc:sldMk cId="2629266199" sldId="432"/>
            <ac:picMk id="9" creationId="{A83A53DD-C96C-0C0C-480E-A5673AA321B2}"/>
          </ac:picMkLst>
        </pc:picChg>
        <pc:picChg chg="mod ord">
          <ac:chgData name="Rigoni, D. (Davide)" userId="329ed254-8023-4622-adb7-d694d09950b2" providerId="ADAL" clId="{F4A41EEE-F61B-41B8-9434-BFBF06EFB4B1}" dt="2024-05-31T08:52:28.483" v="2318" actId="700"/>
          <ac:picMkLst>
            <pc:docMk/>
            <pc:sldMk cId="2629266199" sldId="432"/>
            <ac:picMk id="11" creationId="{58561C5B-69AC-0474-9FE4-F6A3692C0925}"/>
          </ac:picMkLst>
        </pc:picChg>
      </pc:sldChg>
      <pc:sldChg chg="modSp mod ord">
        <pc:chgData name="Rigoni, D. (Davide)" userId="329ed254-8023-4622-adb7-d694d09950b2" providerId="ADAL" clId="{F4A41EEE-F61B-41B8-9434-BFBF06EFB4B1}" dt="2024-05-31T07:40:19.484" v="1804" actId="5793"/>
        <pc:sldMkLst>
          <pc:docMk/>
          <pc:sldMk cId="3822121941" sldId="434"/>
        </pc:sldMkLst>
        <pc:spChg chg="mod">
          <ac:chgData name="Rigoni, D. (Davide)" userId="329ed254-8023-4622-adb7-d694d09950b2" providerId="ADAL" clId="{F4A41EEE-F61B-41B8-9434-BFBF06EFB4B1}" dt="2024-05-30T13:01:45.731" v="302" actId="207"/>
          <ac:spMkLst>
            <pc:docMk/>
            <pc:sldMk cId="3822121941" sldId="434"/>
            <ac:spMk id="3" creationId="{B4B4E577-4A07-C595-B526-0B7E5A040D98}"/>
          </ac:spMkLst>
        </pc:spChg>
        <pc:spChg chg="mod">
          <ac:chgData name="Rigoni, D. (Davide)" userId="329ed254-8023-4622-adb7-d694d09950b2" providerId="ADAL" clId="{F4A41EEE-F61B-41B8-9434-BFBF06EFB4B1}" dt="2024-05-31T07:40:19.484" v="1804" actId="5793"/>
          <ac:spMkLst>
            <pc:docMk/>
            <pc:sldMk cId="3822121941" sldId="434"/>
            <ac:spMk id="4" creationId="{ACC6CF6C-F392-9F45-2B87-14346A99DBBA}"/>
          </ac:spMkLst>
        </pc:spChg>
      </pc:sldChg>
      <pc:sldChg chg="del">
        <pc:chgData name="Rigoni, D. (Davide)" userId="329ed254-8023-4622-adb7-d694d09950b2" providerId="ADAL" clId="{F4A41EEE-F61B-41B8-9434-BFBF06EFB4B1}" dt="2024-05-30T13:02:07.197" v="303" actId="47"/>
        <pc:sldMkLst>
          <pc:docMk/>
          <pc:sldMk cId="4093074191" sldId="436"/>
        </pc:sldMkLst>
      </pc:sldChg>
      <pc:sldChg chg="modSp add mod">
        <pc:chgData name="Rigoni, D. (Davide)" userId="329ed254-8023-4622-adb7-d694d09950b2" providerId="ADAL" clId="{F4A41EEE-F61B-41B8-9434-BFBF06EFB4B1}" dt="2024-05-31T11:56:12.067" v="3379" actId="20577"/>
        <pc:sldMkLst>
          <pc:docMk/>
          <pc:sldMk cId="3149606404" sldId="437"/>
        </pc:sldMkLst>
        <pc:graphicFrameChg chg="modGraphic">
          <ac:chgData name="Rigoni, D. (Davide)" userId="329ed254-8023-4622-adb7-d694d09950b2" providerId="ADAL" clId="{F4A41EEE-F61B-41B8-9434-BFBF06EFB4B1}" dt="2024-05-31T11:56:12.067" v="3379" actId="20577"/>
          <ac:graphicFrameMkLst>
            <pc:docMk/>
            <pc:sldMk cId="3149606404" sldId="437"/>
            <ac:graphicFrameMk id="6" creationId="{D3A037A2-CDA3-F2D6-A38A-3B69D7059DAB}"/>
          </ac:graphicFrameMkLst>
        </pc:graphicFrameChg>
        <pc:graphicFrameChg chg="modGraphic">
          <ac:chgData name="Rigoni, D. (Davide)" userId="329ed254-8023-4622-adb7-d694d09950b2" providerId="ADAL" clId="{F4A41EEE-F61B-41B8-9434-BFBF06EFB4B1}" dt="2024-05-31T11:54:38.129" v="3334" actId="14100"/>
          <ac:graphicFrameMkLst>
            <pc:docMk/>
            <pc:sldMk cId="3149606404" sldId="437"/>
            <ac:graphicFrameMk id="7" creationId="{1125BB52-E7CB-9332-383C-8C7C27921F90}"/>
          </ac:graphicFrameMkLst>
        </pc:graphicFrameChg>
      </pc:sldChg>
      <pc:sldChg chg="del">
        <pc:chgData name="Rigoni, D. (Davide)" userId="329ed254-8023-4622-adb7-d694d09950b2" providerId="ADAL" clId="{F4A41EEE-F61B-41B8-9434-BFBF06EFB4B1}" dt="2024-05-30T13:03:31.284" v="314" actId="47"/>
        <pc:sldMkLst>
          <pc:docMk/>
          <pc:sldMk cId="3225737656" sldId="437"/>
        </pc:sldMkLst>
      </pc:sldChg>
      <pc:sldChg chg="modSp mod">
        <pc:chgData name="Rigoni, D. (Davide)" userId="329ed254-8023-4622-adb7-d694d09950b2" providerId="ADAL" clId="{F4A41EEE-F61B-41B8-9434-BFBF06EFB4B1}" dt="2024-05-31T07:03:15.045" v="1703" actId="20577"/>
        <pc:sldMkLst>
          <pc:docMk/>
          <pc:sldMk cId="2868565120" sldId="438"/>
        </pc:sldMkLst>
        <pc:spChg chg="mod">
          <ac:chgData name="Rigoni, D. (Davide)" userId="329ed254-8023-4622-adb7-d694d09950b2" providerId="ADAL" clId="{F4A41EEE-F61B-41B8-9434-BFBF06EFB4B1}" dt="2024-05-31T07:03:15.045" v="1703" actId="20577"/>
          <ac:spMkLst>
            <pc:docMk/>
            <pc:sldMk cId="2868565120" sldId="438"/>
            <ac:spMk id="3" creationId="{2C548954-3187-7F73-9D43-D3D787F44231}"/>
          </ac:spMkLst>
        </pc:spChg>
      </pc:sldChg>
      <pc:sldChg chg="modSp mod">
        <pc:chgData name="Rigoni, D. (Davide)" userId="329ed254-8023-4622-adb7-d694d09950b2" providerId="ADAL" clId="{F4A41EEE-F61B-41B8-9434-BFBF06EFB4B1}" dt="2024-05-31T07:03:29.588" v="1715" actId="20577"/>
        <pc:sldMkLst>
          <pc:docMk/>
          <pc:sldMk cId="604161468" sldId="439"/>
        </pc:sldMkLst>
        <pc:spChg chg="mod">
          <ac:chgData name="Rigoni, D. (Davide)" userId="329ed254-8023-4622-adb7-d694d09950b2" providerId="ADAL" clId="{F4A41EEE-F61B-41B8-9434-BFBF06EFB4B1}" dt="2024-05-31T07:03:29.588" v="1715" actId="20577"/>
          <ac:spMkLst>
            <pc:docMk/>
            <pc:sldMk cId="604161468" sldId="439"/>
            <ac:spMk id="2" creationId="{F649720A-A6ED-E333-ED25-1D1A08A1FECA}"/>
          </ac:spMkLst>
        </pc:spChg>
        <pc:spChg chg="mod">
          <ac:chgData name="Rigoni, D. (Davide)" userId="329ed254-8023-4622-adb7-d694d09950b2" providerId="ADAL" clId="{F4A41EEE-F61B-41B8-9434-BFBF06EFB4B1}" dt="2024-05-30T13:12:21.640" v="865" actId="20577"/>
          <ac:spMkLst>
            <pc:docMk/>
            <pc:sldMk cId="604161468" sldId="439"/>
            <ac:spMk id="5" creationId="{5981BFC4-29F1-F1F6-2EF7-1D954FD2A114}"/>
          </ac:spMkLst>
        </pc:spChg>
      </pc:sldChg>
      <pc:sldChg chg="del">
        <pc:chgData name="Rigoni, D. (Davide)" userId="329ed254-8023-4622-adb7-d694d09950b2" providerId="ADAL" clId="{F4A41EEE-F61B-41B8-9434-BFBF06EFB4B1}" dt="2024-05-30T13:57:12.358" v="1480" actId="47"/>
        <pc:sldMkLst>
          <pc:docMk/>
          <pc:sldMk cId="428566144" sldId="440"/>
        </pc:sldMkLst>
      </pc:sldChg>
      <pc:sldChg chg="addSp delSp modSp mod">
        <pc:chgData name="Rigoni, D. (Davide)" userId="329ed254-8023-4622-adb7-d694d09950b2" providerId="ADAL" clId="{F4A41EEE-F61B-41B8-9434-BFBF06EFB4B1}" dt="2024-05-31T12:10:05.286" v="3757" actId="20577"/>
        <pc:sldMkLst>
          <pc:docMk/>
          <pc:sldMk cId="2047890490" sldId="441"/>
        </pc:sldMkLst>
        <pc:spChg chg="mod">
          <ac:chgData name="Rigoni, D. (Davide)" userId="329ed254-8023-4622-adb7-d694d09950b2" providerId="ADAL" clId="{F4A41EEE-F61B-41B8-9434-BFBF06EFB4B1}" dt="2024-05-31T12:10:05.286" v="3757" actId="20577"/>
          <ac:spMkLst>
            <pc:docMk/>
            <pc:sldMk cId="2047890490" sldId="441"/>
            <ac:spMk id="3" creationId="{1846E0FA-46ED-9E65-2DD5-5FF4A1FFE572}"/>
          </ac:spMkLst>
        </pc:spChg>
        <pc:spChg chg="add del">
          <ac:chgData name="Rigoni, D. (Davide)" userId="329ed254-8023-4622-adb7-d694d09950b2" providerId="ADAL" clId="{F4A41EEE-F61B-41B8-9434-BFBF06EFB4B1}" dt="2024-05-31T12:04:22.939" v="3670"/>
          <ac:spMkLst>
            <pc:docMk/>
            <pc:sldMk cId="2047890490" sldId="441"/>
            <ac:spMk id="4" creationId="{6F7FA4B2-458A-E3A1-4520-47CF617D9CD3}"/>
          </ac:spMkLst>
        </pc:spChg>
        <pc:spChg chg="add del">
          <ac:chgData name="Rigoni, D. (Davide)" userId="329ed254-8023-4622-adb7-d694d09950b2" providerId="ADAL" clId="{F4A41EEE-F61B-41B8-9434-BFBF06EFB4B1}" dt="2024-05-31T12:04:26.366" v="3672"/>
          <ac:spMkLst>
            <pc:docMk/>
            <pc:sldMk cId="2047890490" sldId="441"/>
            <ac:spMk id="5" creationId="{CDDFA46D-38DA-4EF6-2BC5-E7D5C0B0732E}"/>
          </ac:spMkLst>
        </pc:spChg>
      </pc:sldChg>
      <pc:sldChg chg="del">
        <pc:chgData name="Rigoni, D. (Davide)" userId="329ed254-8023-4622-adb7-d694d09950b2" providerId="ADAL" clId="{F4A41EEE-F61B-41B8-9434-BFBF06EFB4B1}" dt="2024-05-30T12:59:50.118" v="298" actId="47"/>
        <pc:sldMkLst>
          <pc:docMk/>
          <pc:sldMk cId="3677891371" sldId="442"/>
        </pc:sldMkLst>
      </pc:sldChg>
      <pc:sldChg chg="del">
        <pc:chgData name="Rigoni, D. (Davide)" userId="329ed254-8023-4622-adb7-d694d09950b2" providerId="ADAL" clId="{F4A41EEE-F61B-41B8-9434-BFBF06EFB4B1}" dt="2024-05-31T08:52:14.896" v="2314" actId="47"/>
        <pc:sldMkLst>
          <pc:docMk/>
          <pc:sldMk cId="2365414095" sldId="443"/>
        </pc:sldMkLst>
      </pc:sldChg>
      <pc:sldChg chg="addSp delSp modSp new mod chgLayout">
        <pc:chgData name="Rigoni, D. (Davide)" userId="329ed254-8023-4622-adb7-d694d09950b2" providerId="ADAL" clId="{F4A41EEE-F61B-41B8-9434-BFBF06EFB4B1}" dt="2024-05-30T14:04:52.150" v="1482" actId="931"/>
        <pc:sldMkLst>
          <pc:docMk/>
          <pc:sldMk cId="3140301171" sldId="446"/>
        </pc:sldMkLst>
        <pc:spChg chg="mod ord">
          <ac:chgData name="Rigoni, D. (Davide)" userId="329ed254-8023-4622-adb7-d694d09950b2" providerId="ADAL" clId="{F4A41EEE-F61B-41B8-9434-BFBF06EFB4B1}" dt="2024-05-30T14:04:03.069" v="1481" actId="700"/>
          <ac:spMkLst>
            <pc:docMk/>
            <pc:sldMk cId="3140301171" sldId="446"/>
            <ac:spMk id="2" creationId="{28A2A570-211E-D180-4095-880814B64148}"/>
          </ac:spMkLst>
        </pc:spChg>
        <pc:spChg chg="del mod ord">
          <ac:chgData name="Rigoni, D. (Davide)" userId="329ed254-8023-4622-adb7-d694d09950b2" providerId="ADAL" clId="{F4A41EEE-F61B-41B8-9434-BFBF06EFB4B1}" dt="2024-05-30T14:04:03.069" v="1481" actId="700"/>
          <ac:spMkLst>
            <pc:docMk/>
            <pc:sldMk cId="3140301171" sldId="446"/>
            <ac:spMk id="3" creationId="{257CDCD7-1BB0-DA82-9F6D-02904F92FA4C}"/>
          </ac:spMkLst>
        </pc:spChg>
        <pc:spChg chg="del">
          <ac:chgData name="Rigoni, D. (Davide)" userId="329ed254-8023-4622-adb7-d694d09950b2" providerId="ADAL" clId="{F4A41EEE-F61B-41B8-9434-BFBF06EFB4B1}" dt="2024-05-30T14:04:03.069" v="1481" actId="700"/>
          <ac:spMkLst>
            <pc:docMk/>
            <pc:sldMk cId="3140301171" sldId="446"/>
            <ac:spMk id="4" creationId="{9147F13B-5CE9-CFF5-769C-119386E0CB63}"/>
          </ac:spMkLst>
        </pc:spChg>
        <pc:spChg chg="add del mod ord">
          <ac:chgData name="Rigoni, D. (Davide)" userId="329ed254-8023-4622-adb7-d694d09950b2" providerId="ADAL" clId="{F4A41EEE-F61B-41B8-9434-BFBF06EFB4B1}" dt="2024-05-30T14:04:52.150" v="1482" actId="931"/>
          <ac:spMkLst>
            <pc:docMk/>
            <pc:sldMk cId="3140301171" sldId="446"/>
            <ac:spMk id="5" creationId="{95E1730E-222C-D5D0-41BE-CF2E891931B3}"/>
          </ac:spMkLst>
        </pc:spChg>
        <pc:picChg chg="add mod">
          <ac:chgData name="Rigoni, D. (Davide)" userId="329ed254-8023-4622-adb7-d694d09950b2" providerId="ADAL" clId="{F4A41EEE-F61B-41B8-9434-BFBF06EFB4B1}" dt="2024-05-30T14:04:52.150" v="1482" actId="931"/>
          <ac:picMkLst>
            <pc:docMk/>
            <pc:sldMk cId="3140301171" sldId="446"/>
            <ac:picMk id="7" creationId="{D5C57622-4D5A-1BEA-4B20-5FF74DDC36E4}"/>
          </ac:picMkLst>
        </pc:picChg>
      </pc:sldChg>
      <pc:sldChg chg="addSp delSp modSp new mod chgLayout">
        <pc:chgData name="Rigoni, D. (Davide)" userId="329ed254-8023-4622-adb7-d694d09950b2" providerId="ADAL" clId="{F4A41EEE-F61B-41B8-9434-BFBF06EFB4B1}" dt="2024-05-31T11:28:19.758" v="2390" actId="20577"/>
        <pc:sldMkLst>
          <pc:docMk/>
          <pc:sldMk cId="3781645512" sldId="447"/>
        </pc:sldMkLst>
        <pc:spChg chg="mod ord">
          <ac:chgData name="Rigoni, D. (Davide)" userId="329ed254-8023-4622-adb7-d694d09950b2" providerId="ADAL" clId="{F4A41EEE-F61B-41B8-9434-BFBF06EFB4B1}" dt="2024-05-30T13:14:10.558" v="887" actId="700"/>
          <ac:spMkLst>
            <pc:docMk/>
            <pc:sldMk cId="3781645512" sldId="447"/>
            <ac:spMk id="2" creationId="{5D2AF72D-C25F-5C77-A0CA-E9C46D1C022B}"/>
          </ac:spMkLst>
        </pc:spChg>
        <pc:spChg chg="del mod ord">
          <ac:chgData name="Rigoni, D. (Davide)" userId="329ed254-8023-4622-adb7-d694d09950b2" providerId="ADAL" clId="{F4A41EEE-F61B-41B8-9434-BFBF06EFB4B1}" dt="2024-05-30T13:14:10.558" v="887" actId="700"/>
          <ac:spMkLst>
            <pc:docMk/>
            <pc:sldMk cId="3781645512" sldId="447"/>
            <ac:spMk id="3" creationId="{3969875D-1C0D-DBCD-20AE-6F9A57FE988A}"/>
          </ac:spMkLst>
        </pc:spChg>
        <pc:spChg chg="del">
          <ac:chgData name="Rigoni, D. (Davide)" userId="329ed254-8023-4622-adb7-d694d09950b2" providerId="ADAL" clId="{F4A41EEE-F61B-41B8-9434-BFBF06EFB4B1}" dt="2024-05-30T13:14:10.558" v="887" actId="700"/>
          <ac:spMkLst>
            <pc:docMk/>
            <pc:sldMk cId="3781645512" sldId="447"/>
            <ac:spMk id="4" creationId="{B74E4B5C-3765-A73E-49FF-6035678D0DB1}"/>
          </ac:spMkLst>
        </pc:spChg>
        <pc:spChg chg="add mod ord">
          <ac:chgData name="Rigoni, D. (Davide)" userId="329ed254-8023-4622-adb7-d694d09950b2" providerId="ADAL" clId="{F4A41EEE-F61B-41B8-9434-BFBF06EFB4B1}" dt="2024-05-31T11:28:19.758" v="2390" actId="20577"/>
          <ac:spMkLst>
            <pc:docMk/>
            <pc:sldMk cId="3781645512" sldId="447"/>
            <ac:spMk id="5" creationId="{AFC9F24C-DCB2-3B07-3762-ADADB21DBAE0}"/>
          </ac:spMkLst>
        </pc:spChg>
      </pc:sldChg>
      <pc:sldChg chg="addSp delSp modSp new mod chgLayout">
        <pc:chgData name="Rigoni, D. (Davide)" userId="329ed254-8023-4622-adb7-d694d09950b2" providerId="ADAL" clId="{F4A41EEE-F61B-41B8-9434-BFBF06EFB4B1}" dt="2024-05-31T09:02:45.115" v="2357" actId="20577"/>
        <pc:sldMkLst>
          <pc:docMk/>
          <pc:sldMk cId="1948702909" sldId="448"/>
        </pc:sldMkLst>
        <pc:spChg chg="mod ord">
          <ac:chgData name="Rigoni, D. (Davide)" userId="329ed254-8023-4622-adb7-d694d09950b2" providerId="ADAL" clId="{F4A41EEE-F61B-41B8-9434-BFBF06EFB4B1}" dt="2024-05-30T14:07:14.503" v="1602" actId="700"/>
          <ac:spMkLst>
            <pc:docMk/>
            <pc:sldMk cId="1948702909" sldId="448"/>
            <ac:spMk id="2" creationId="{D7E41AC3-27FC-D1F2-F66E-57B3EB429224}"/>
          </ac:spMkLst>
        </pc:spChg>
        <pc:spChg chg="mod ord">
          <ac:chgData name="Rigoni, D. (Davide)" userId="329ed254-8023-4622-adb7-d694d09950b2" providerId="ADAL" clId="{F4A41EEE-F61B-41B8-9434-BFBF06EFB4B1}" dt="2024-05-31T07:41:16.987" v="1805" actId="13926"/>
          <ac:spMkLst>
            <pc:docMk/>
            <pc:sldMk cId="1948702909" sldId="448"/>
            <ac:spMk id="3" creationId="{83E43896-5949-A110-B2E0-54C920802EFB}"/>
          </ac:spMkLst>
        </pc:spChg>
        <pc:spChg chg="del">
          <ac:chgData name="Rigoni, D. (Davide)" userId="329ed254-8023-4622-adb7-d694d09950b2" providerId="ADAL" clId="{F4A41EEE-F61B-41B8-9434-BFBF06EFB4B1}" dt="2024-05-30T14:06:59.516" v="1601" actId="700"/>
          <ac:spMkLst>
            <pc:docMk/>
            <pc:sldMk cId="1948702909" sldId="448"/>
            <ac:spMk id="4" creationId="{5AEFF345-D421-7A31-30E0-DCF3E5296B45}"/>
          </ac:spMkLst>
        </pc:spChg>
        <pc:spChg chg="add mod ord">
          <ac:chgData name="Rigoni, D. (Davide)" userId="329ed254-8023-4622-adb7-d694d09950b2" providerId="ADAL" clId="{F4A41EEE-F61B-41B8-9434-BFBF06EFB4B1}" dt="2024-05-31T09:02:45.115" v="2357" actId="20577"/>
          <ac:spMkLst>
            <pc:docMk/>
            <pc:sldMk cId="1948702909" sldId="448"/>
            <ac:spMk id="5" creationId="{8EED156B-19D6-DDBA-ABCC-D4F0020F3F0C}"/>
          </ac:spMkLst>
        </pc:spChg>
      </pc:sldChg>
      <pc:sldChg chg="modSp new mod">
        <pc:chgData name="Rigoni, D. (Davide)" userId="329ed254-8023-4622-adb7-d694d09950b2" providerId="ADAL" clId="{F4A41EEE-F61B-41B8-9434-BFBF06EFB4B1}" dt="2024-05-31T07:50:50.177" v="2313" actId="20577"/>
        <pc:sldMkLst>
          <pc:docMk/>
          <pc:sldMk cId="3181693829" sldId="449"/>
        </pc:sldMkLst>
        <pc:spChg chg="mod">
          <ac:chgData name="Rigoni, D. (Davide)" userId="329ed254-8023-4622-adb7-d694d09950b2" providerId="ADAL" clId="{F4A41EEE-F61B-41B8-9434-BFBF06EFB4B1}" dt="2024-05-31T07:46:40.726" v="1831" actId="20577"/>
          <ac:spMkLst>
            <pc:docMk/>
            <pc:sldMk cId="3181693829" sldId="449"/>
            <ac:spMk id="2" creationId="{C5800A27-AEC7-1E41-571D-D6C1075899C3}"/>
          </ac:spMkLst>
        </pc:spChg>
        <pc:spChg chg="mod">
          <ac:chgData name="Rigoni, D. (Davide)" userId="329ed254-8023-4622-adb7-d694d09950b2" providerId="ADAL" clId="{F4A41EEE-F61B-41B8-9434-BFBF06EFB4B1}" dt="2024-05-31T07:49:00.180" v="2119" actId="20577"/>
          <ac:spMkLst>
            <pc:docMk/>
            <pc:sldMk cId="3181693829" sldId="449"/>
            <ac:spMk id="3" creationId="{A49A89CA-8AC0-22A6-CD16-83CB70AC9D36}"/>
          </ac:spMkLst>
        </pc:spChg>
        <pc:spChg chg="mod">
          <ac:chgData name="Rigoni, D. (Davide)" userId="329ed254-8023-4622-adb7-d694d09950b2" providerId="ADAL" clId="{F4A41EEE-F61B-41B8-9434-BFBF06EFB4B1}" dt="2024-05-31T07:50:50.177" v="2313" actId="20577"/>
          <ac:spMkLst>
            <pc:docMk/>
            <pc:sldMk cId="3181693829" sldId="449"/>
            <ac:spMk id="4" creationId="{C65D6C9D-2859-FD13-B676-58AB32C402C6}"/>
          </ac:spMkLst>
        </pc:spChg>
      </pc:sldChg>
      <pc:sldChg chg="modSp new mod">
        <pc:chgData name="Rigoni, D. (Davide)" userId="329ed254-8023-4622-adb7-d694d09950b2" providerId="ADAL" clId="{F4A41EEE-F61B-41B8-9434-BFBF06EFB4B1}" dt="2024-05-31T11:59:21.804" v="3523" actId="20577"/>
        <pc:sldMkLst>
          <pc:docMk/>
          <pc:sldMk cId="1932229403" sldId="450"/>
        </pc:sldMkLst>
        <pc:spChg chg="mod">
          <ac:chgData name="Rigoni, D. (Davide)" userId="329ed254-8023-4622-adb7-d694d09950b2" providerId="ADAL" clId="{F4A41EEE-F61B-41B8-9434-BFBF06EFB4B1}" dt="2024-05-31T11:43:05.113" v="3214" actId="14100"/>
          <ac:spMkLst>
            <pc:docMk/>
            <pc:sldMk cId="1932229403" sldId="450"/>
            <ac:spMk id="2" creationId="{79ECB652-5724-76F8-7122-454E50439BFB}"/>
          </ac:spMkLst>
        </pc:spChg>
        <pc:spChg chg="mod">
          <ac:chgData name="Rigoni, D. (Davide)" userId="329ed254-8023-4622-adb7-d694d09950b2" providerId="ADAL" clId="{F4A41EEE-F61B-41B8-9434-BFBF06EFB4B1}" dt="2024-05-31T11:59:21.804" v="3523" actId="20577"/>
          <ac:spMkLst>
            <pc:docMk/>
            <pc:sldMk cId="1932229403" sldId="450"/>
            <ac:spMk id="3" creationId="{F76FAE22-CB2E-E509-4E54-550C81B3B6D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nl-NL" sz="1200"/>
            </a:lvl1pPr>
          </a:lstStyle>
          <a:p>
            <a:pPr rtl="0"/>
            <a:fld id="{516B42AC-0423-44A8-A136-C666C9B5A560}" type="datetime1">
              <a:rPr lang="nl-NL" smtClean="0"/>
              <a:t>31-5-2024</a:t>
            </a:fld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nl-NL" sz="1200"/>
            </a:lvl1pPr>
          </a:lstStyle>
          <a:p>
            <a:pPr rtl="0"/>
            <a:fld id="{E2C230DF-5933-439D-898F-38E9AC9BA688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8" name="Tijdelijke aanduiding voor koptekst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nl-NL" sz="1200"/>
            </a:lvl1pPr>
          </a:lstStyle>
          <a:p>
            <a:fld id="{6214D7E3-FCD1-42E5-A197-7F8C07DB81DF}" type="datetime1">
              <a:rPr lang="nl-NL" smtClean="0"/>
              <a:pPr/>
              <a:t>31-5-2024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nl-NL"/>
            </a:def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nl-NL" sz="1200"/>
            </a:lvl1pPr>
          </a:lstStyle>
          <a:p>
            <a:pPr rtl="0"/>
            <a:fld id="{A89C7E07-3C67-C64C-8DA0-0404F6303970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A89C7E07-3C67-C64C-8DA0-0404F6303970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oud en tab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Vrije v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5" name="Vrije v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7" name="Vrije v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457200" indent="0">
              <a:spcBef>
                <a:spcPts val="1800"/>
              </a:spcBef>
              <a:buNone/>
              <a:defRPr lang="nl-NL" sz="2000"/>
            </a:lvl2pPr>
            <a:lvl3pPr marL="914400" indent="0">
              <a:spcBef>
                <a:spcPts val="1800"/>
              </a:spcBef>
              <a:buNone/>
              <a:defRPr lang="nl-NL" sz="2000"/>
            </a:lvl3pPr>
            <a:lvl4pPr marL="1371600" indent="0">
              <a:spcBef>
                <a:spcPts val="1800"/>
              </a:spcBef>
              <a:buNone/>
              <a:defRPr lang="nl-NL" sz="2000"/>
            </a:lvl4pPr>
            <a:lvl5pPr marL="1828800" indent="0">
              <a:spcBef>
                <a:spcPts val="1800"/>
              </a:spcBef>
              <a:buNone/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nl-NL" sz="2000"/>
            </a:lvl1pPr>
            <a:lvl2pPr>
              <a:spcBef>
                <a:spcPts val="600"/>
              </a:spcBef>
              <a:defRPr lang="nl-NL" sz="2000"/>
            </a:lvl2pPr>
            <a:lvl3pPr>
              <a:spcBef>
                <a:spcPts val="1800"/>
              </a:spcBef>
              <a:defRPr lang="nl-NL" sz="2000"/>
            </a:lvl3pPr>
            <a:lvl4pPr>
              <a:spcBef>
                <a:spcPts val="1800"/>
              </a:spcBef>
              <a:defRPr lang="nl-NL" sz="2000"/>
            </a:lvl4pPr>
            <a:lvl5pPr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inhou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Vrije v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4" name="Vrije v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nl-NL" sz="2000"/>
            </a:lvl1pPr>
            <a:lvl2pPr>
              <a:spcBef>
                <a:spcPts val="600"/>
              </a:spcBef>
              <a:defRPr lang="nl-NL" sz="2000"/>
            </a:lvl2pPr>
            <a:lvl3pPr>
              <a:spcBef>
                <a:spcPts val="1800"/>
              </a:spcBef>
              <a:defRPr lang="nl-NL" sz="2000"/>
            </a:lvl3pPr>
            <a:lvl4pPr>
              <a:spcBef>
                <a:spcPts val="1800"/>
              </a:spcBef>
              <a:defRPr lang="nl-NL" sz="2000"/>
            </a:lvl4pPr>
            <a:lvl5pPr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nl-NL" sz="2000"/>
            </a:lvl1pPr>
            <a:lvl2pPr>
              <a:spcBef>
                <a:spcPts val="1800"/>
              </a:spcBef>
              <a:defRPr lang="nl-NL" sz="2000"/>
            </a:lvl2pPr>
            <a:lvl3pPr>
              <a:spcBef>
                <a:spcPts val="1800"/>
              </a:spcBef>
              <a:defRPr lang="nl-NL" sz="2000"/>
            </a:lvl3pPr>
            <a:lvl4pPr>
              <a:spcBef>
                <a:spcPts val="1800"/>
              </a:spcBef>
              <a:defRPr lang="nl-NL" sz="2000"/>
            </a:lvl4pPr>
            <a:lvl5pPr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9" name="Tijdelijke aanduiding voor tabel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nl-NL"/>
            </a:lvl1pPr>
          </a:lstStyle>
          <a:p>
            <a:pPr rtl="0"/>
            <a:r>
              <a:rPr lang="en-US"/>
              <a:t>Click icon to add table</a:t>
            </a:r>
            <a:endParaRPr lang="nl-NL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nl-NL" sz="4000"/>
            </a:lvl2pPr>
            <a:lvl3pPr>
              <a:defRPr lang="nl-NL" sz="4000"/>
            </a:lvl3pPr>
            <a:lvl4pPr>
              <a:defRPr lang="nl-NL" sz="4000"/>
            </a:lvl4pPr>
            <a:lvl5pPr>
              <a:defRPr lang="nl-NL" sz="40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V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8" name="Vrije v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9" name="Vrije v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 spc="50" baseline="0"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nl-NL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nl-NL" sz="2000"/>
            </a:lvl2pPr>
            <a:lvl3pPr indent="-283464">
              <a:spcBef>
                <a:spcPts val="1800"/>
              </a:spcBef>
              <a:defRPr lang="nl-NL" sz="2000"/>
            </a:lvl3pPr>
            <a:lvl4pPr indent="-283464">
              <a:spcBef>
                <a:spcPts val="1800"/>
              </a:spcBef>
              <a:defRPr lang="nl-NL" sz="2000"/>
            </a:lvl4pPr>
            <a:lvl5pPr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43" name="Tijdelijke aanduiding voor dianumm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42" name="Tijdelijke aanduiding voor datum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nl-NL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nl-NL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nl-NL" sz="2000"/>
            </a:lvl1pPr>
          </a:lstStyle>
          <a:p>
            <a:pPr rtl="0"/>
            <a:r>
              <a:rPr lang="en-US"/>
              <a:t>Click icon to add picture</a:t>
            </a:r>
            <a:endParaRPr lang="nl-NL"/>
          </a:p>
        </p:txBody>
      </p: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nl-NL" sz="4000"/>
            </a:lvl2pPr>
            <a:lvl3pPr>
              <a:defRPr lang="nl-NL" sz="4000"/>
            </a:lvl3pPr>
            <a:lvl4pPr>
              <a:defRPr lang="nl-NL" sz="4000"/>
            </a:lvl4pPr>
            <a:lvl5pPr>
              <a:defRPr lang="nl-NL" sz="40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envatt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e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Vrije v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nl-NL" sz="2000"/>
            </a:lvl1pPr>
            <a:lvl2pPr indent="-283464">
              <a:spcBef>
                <a:spcPts val="1800"/>
              </a:spcBef>
              <a:defRPr lang="nl-NL" sz="2000"/>
            </a:lvl2pPr>
            <a:lvl3pPr indent="-283464">
              <a:spcBef>
                <a:spcPts val="1800"/>
              </a:spcBef>
              <a:defRPr lang="nl-NL" sz="2000"/>
            </a:lvl3pPr>
            <a:lvl4pPr indent="-283464">
              <a:spcBef>
                <a:spcPts val="1800"/>
              </a:spcBef>
              <a:defRPr lang="nl-NL" sz="2000"/>
            </a:lvl4pPr>
            <a:lvl5pPr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nl-NL" sz="4000"/>
            </a:lvl2pPr>
            <a:lvl3pPr>
              <a:defRPr lang="nl-NL" sz="4000"/>
            </a:lvl3pPr>
            <a:lvl4pPr>
              <a:defRPr lang="nl-NL" sz="4000"/>
            </a:lvl4pPr>
            <a:lvl5pPr>
              <a:defRPr lang="nl-NL" sz="40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inhou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Vrije v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4" name="Vrije v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283464" indent="-283464">
              <a:spcBef>
                <a:spcPts val="1800"/>
              </a:spcBef>
              <a:defRPr lang="nl-NL" sz="2000"/>
            </a:lvl2pPr>
            <a:lvl3pPr marL="594360" indent="-283464">
              <a:spcBef>
                <a:spcPts val="1800"/>
              </a:spcBef>
              <a:defRPr lang="nl-NL" sz="2000"/>
            </a:lvl3pPr>
            <a:lvl4pPr marL="822960" indent="-283464">
              <a:spcBef>
                <a:spcPts val="1800"/>
              </a:spcBef>
              <a:defRPr lang="nl-NL" sz="2000"/>
            </a:lvl4pPr>
            <a:lvl5pPr marL="1005840"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283464" indent="-283464">
              <a:spcBef>
                <a:spcPts val="1800"/>
              </a:spcBef>
              <a:defRPr lang="nl-NL" sz="2000"/>
            </a:lvl2pPr>
            <a:lvl3pPr marL="548640" indent="-283464">
              <a:spcBef>
                <a:spcPts val="1800"/>
              </a:spcBef>
              <a:defRPr lang="nl-NL" sz="2000"/>
            </a:lvl3pPr>
            <a:lvl4pPr marL="822960" indent="-283464">
              <a:spcBef>
                <a:spcPts val="1800"/>
              </a:spcBef>
              <a:defRPr lang="nl-NL" sz="2000"/>
            </a:lvl4pPr>
            <a:lvl5pPr marL="1005840"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Vorm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4" name="Vrije v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8" name="Vrije v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9" name="Vrije v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nl-NL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nl-NL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nl-NL" sz="2000"/>
            </a:lvl3pPr>
            <a:lvl4pPr marL="1371600" indent="0">
              <a:spcBef>
                <a:spcPts val="1800"/>
              </a:spcBef>
              <a:buFont typeface="+mj-lt"/>
              <a:buNone/>
              <a:defRPr lang="nl-NL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endParaRPr lang="nl-NL" dirty="0"/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283464" indent="-283464">
              <a:spcBef>
                <a:spcPts val="1800"/>
              </a:spcBef>
              <a:defRPr lang="nl-NL" sz="2000"/>
            </a:lvl2pPr>
            <a:lvl3pPr marL="548640" indent="-283464">
              <a:spcBef>
                <a:spcPts val="1800"/>
              </a:spcBef>
              <a:defRPr lang="nl-NL" sz="2000"/>
            </a:lvl3pPr>
            <a:lvl4pPr marL="822960" indent="-283464">
              <a:spcBef>
                <a:spcPts val="1800"/>
              </a:spcBef>
              <a:defRPr lang="nl-NL" sz="2000"/>
            </a:lvl4pPr>
            <a:lvl5pPr marL="1005840"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oud en afbeeld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indent="-283464">
              <a:spcBef>
                <a:spcPts val="1800"/>
              </a:spcBef>
              <a:defRPr lang="nl-NL" sz="2000"/>
            </a:lvl2pPr>
            <a:lvl3pPr indent="-283464">
              <a:spcBef>
                <a:spcPts val="1800"/>
              </a:spcBef>
              <a:defRPr lang="nl-NL" sz="2000"/>
            </a:lvl3pPr>
            <a:lvl4pPr indent="-283464">
              <a:spcBef>
                <a:spcPts val="1800"/>
              </a:spcBef>
              <a:defRPr lang="nl-NL" sz="2000"/>
            </a:lvl4pPr>
            <a:lvl5pPr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nl-NL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nl-NL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nl-NL"/>
            </a:def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2" name="Tijdelijke aanduiding voor titel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nl-NL"/>
            </a:defPPr>
          </a:lstStyle>
          <a:p>
            <a:pPr rtl="0"/>
            <a:r>
              <a:rPr lang="nl-NL"/>
              <a:t>Klik om de titelstijl van het model te bewerken</a:t>
            </a:r>
          </a:p>
        </p:txBody>
      </p:sp>
      <p:sp>
        <p:nvSpPr>
          <p:cNvPr id="30" name="Tijdelijke aanduiding voor datum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nl-NL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nl-NL" dirty="0">
              <a:latin typeface="+mn-lt"/>
            </a:endParaRPr>
          </a:p>
        </p:txBody>
      </p:sp>
      <p:sp>
        <p:nvSpPr>
          <p:cNvPr id="32" name="Tijdelijke aanduiding voor dianumm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nl-NL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nl-NL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nl-NL">
          <a:solidFill>
            <a:schemeClr val="tx2"/>
          </a:solidFill>
        </a:defRPr>
      </a:lvl2pPr>
      <a:lvl3pPr eaLnBrk="1" hangingPunct="1">
        <a:defRPr lang="nl-NL">
          <a:solidFill>
            <a:schemeClr val="tx2"/>
          </a:solidFill>
        </a:defRPr>
      </a:lvl3pPr>
      <a:lvl4pPr eaLnBrk="1" hangingPunct="1">
        <a:defRPr lang="nl-NL">
          <a:solidFill>
            <a:schemeClr val="tx2"/>
          </a:solidFill>
        </a:defRPr>
      </a:lvl4pPr>
      <a:lvl5pPr eaLnBrk="1" hangingPunct="1">
        <a:defRPr lang="nl-NL">
          <a:solidFill>
            <a:schemeClr val="tx2"/>
          </a:solidFill>
        </a:defRPr>
      </a:lvl5pPr>
      <a:lvl6pPr eaLnBrk="1" hangingPunct="1">
        <a:defRPr lang="nl-NL">
          <a:solidFill>
            <a:schemeClr val="tx2"/>
          </a:solidFill>
        </a:defRPr>
      </a:lvl6pPr>
      <a:lvl7pPr eaLnBrk="1" hangingPunct="1">
        <a:defRPr lang="nl-NL">
          <a:solidFill>
            <a:schemeClr val="tx2"/>
          </a:solidFill>
        </a:defRPr>
      </a:lvl7pPr>
      <a:lvl8pPr eaLnBrk="1" hangingPunct="1">
        <a:defRPr lang="nl-NL">
          <a:solidFill>
            <a:schemeClr val="tx2"/>
          </a:solidFill>
        </a:defRPr>
      </a:lvl8pPr>
      <a:lvl9pPr eaLnBrk="1" hangingPunct="1">
        <a:defRPr lang="nl-NL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nl-NL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7313" y="411479"/>
            <a:ext cx="6848991" cy="3291840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sz="5400" dirty="0" err="1"/>
              <a:t>Mid</a:t>
            </a:r>
            <a:r>
              <a:rPr lang="nl-NL" sz="5400" dirty="0"/>
              <a:t>-Term </a:t>
            </a:r>
            <a:r>
              <a:rPr lang="nl-NL" sz="5400" dirty="0" err="1"/>
              <a:t>Progress</a:t>
            </a:r>
            <a:r>
              <a:rPr lang="nl-NL" sz="5400" dirty="0"/>
              <a:t> Meeting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08B8-8013-3A15-DE65-37947901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Immediate</a:t>
            </a:r>
            <a:r>
              <a:rPr lang="nl-NL" dirty="0"/>
              <a:t> </a:t>
            </a:r>
            <a:r>
              <a:rPr lang="nl-NL" dirty="0" err="1"/>
              <a:t>future</a:t>
            </a:r>
            <a:r>
              <a:rPr lang="nl-NL" dirty="0"/>
              <a:t> </a:t>
            </a:r>
            <a:r>
              <a:rPr lang="nl-NL" dirty="0" err="1"/>
              <a:t>work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48954-3187-7F73-9D43-D3D787F442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Finish </a:t>
            </a:r>
            <a:r>
              <a:rPr lang="nl-NL" dirty="0" err="1"/>
              <a:t>Implementation</a:t>
            </a:r>
            <a:r>
              <a:rPr lang="nl-NL" dirty="0"/>
              <a:t> of QMIX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Implement</a:t>
            </a:r>
            <a:r>
              <a:rPr lang="nl-NL" dirty="0"/>
              <a:t> R-QMIX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Implement</a:t>
            </a:r>
            <a:r>
              <a:rPr lang="nl-NL" dirty="0"/>
              <a:t> Action </a:t>
            </a:r>
            <a:r>
              <a:rPr lang="nl-NL" dirty="0" err="1"/>
              <a:t>Related</a:t>
            </a:r>
            <a:r>
              <a:rPr lang="nl-NL" dirty="0"/>
              <a:t> </a:t>
            </a:r>
            <a:r>
              <a:rPr lang="nl-NL" dirty="0" err="1"/>
              <a:t>Messages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test:</a:t>
            </a:r>
          </a:p>
          <a:p>
            <a:pPr marL="745236" lvl="1" indent="-342900"/>
            <a:r>
              <a:rPr lang="nl-NL" dirty="0"/>
              <a:t>QMIX + R-QMIX </a:t>
            </a:r>
          </a:p>
          <a:p>
            <a:pPr marL="745236" lvl="1" indent="-342900"/>
            <a:r>
              <a:rPr lang="nl-NL" dirty="0"/>
              <a:t>R-MAPPO</a:t>
            </a:r>
          </a:p>
          <a:p>
            <a:pPr marL="745236" lvl="1" indent="-342900"/>
            <a:r>
              <a:rPr lang="nl-NL" dirty="0" err="1"/>
              <a:t>Methods</a:t>
            </a:r>
            <a:r>
              <a:rPr lang="nl-NL" dirty="0"/>
              <a:t> + </a:t>
            </a:r>
            <a:r>
              <a:rPr lang="nl-NL" dirty="0" err="1"/>
              <a:t>Messages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856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720A-A6ED-E333-ED25-1D1A08A1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Future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– Part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81BFC4-29F1-F1F6-2EF7-1D954FD2A1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4665330"/>
          </a:xfrm>
        </p:spPr>
        <p:txBody>
          <a:bodyPr>
            <a:normAutofit/>
          </a:bodyPr>
          <a:lstStyle/>
          <a:p>
            <a:r>
              <a:rPr lang="nl-NL" dirty="0"/>
              <a:t>Changes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CybORG</a:t>
            </a:r>
            <a:endParaRPr lang="nl-NL" dirty="0"/>
          </a:p>
          <a:p>
            <a:pPr marL="859536" lvl="1" indent="-457200">
              <a:buFont typeface="+mj-lt"/>
              <a:buAutoNum type="arabicPeriod"/>
            </a:pPr>
            <a:r>
              <a:rPr lang="nl-NL" dirty="0"/>
              <a:t>Change </a:t>
            </a:r>
            <a:r>
              <a:rPr lang="nl-NL" dirty="0" err="1"/>
              <a:t>connectivity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</a:p>
          <a:p>
            <a:pPr lvl="2"/>
            <a:r>
              <a:rPr lang="nl-NL" dirty="0" err="1"/>
              <a:t>Reshape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reward</a:t>
            </a:r>
            <a:r>
              <a:rPr lang="nl-NL" dirty="0"/>
              <a:t>, state </a:t>
            </a:r>
            <a:r>
              <a:rPr lang="nl-NL" dirty="0" err="1"/>
              <a:t>and</a:t>
            </a:r>
            <a:r>
              <a:rPr lang="nl-NL" dirty="0"/>
              <a:t> action </a:t>
            </a:r>
            <a:r>
              <a:rPr lang="nl-NL" dirty="0" err="1"/>
              <a:t>calculation</a:t>
            </a:r>
            <a:r>
              <a:rPr lang="nl-NL" dirty="0"/>
              <a:t> </a:t>
            </a:r>
            <a:r>
              <a:rPr lang="nl-NL" dirty="0" err="1"/>
              <a:t>accordingly</a:t>
            </a:r>
            <a:r>
              <a:rPr lang="nl-NL" dirty="0"/>
              <a:t>.</a:t>
            </a:r>
          </a:p>
          <a:p>
            <a:pPr marL="859536" lvl="1" indent="-457200">
              <a:buFont typeface="+mj-lt"/>
              <a:buAutoNum type="arabicPeriod"/>
            </a:pPr>
            <a:r>
              <a:rPr lang="nl-NL" dirty="0" err="1"/>
              <a:t>Implement</a:t>
            </a:r>
            <a:r>
              <a:rPr lang="nl-NL" dirty="0"/>
              <a:t> RL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attackers</a:t>
            </a:r>
            <a:endParaRPr lang="nl-NL" dirty="0"/>
          </a:p>
          <a:p>
            <a:pPr lvl="2"/>
            <a:r>
              <a:rPr lang="nl-NL" dirty="0"/>
              <a:t>The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attackers</a:t>
            </a:r>
            <a:r>
              <a:rPr lang="nl-NL" dirty="0"/>
              <a:t> is </a:t>
            </a:r>
            <a:r>
              <a:rPr lang="nl-NL" dirty="0" err="1"/>
              <a:t>variable</a:t>
            </a:r>
            <a:r>
              <a:rPr lang="nl-NL" dirty="0"/>
              <a:t>: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</a:t>
            </a:r>
          </a:p>
          <a:p>
            <a:pPr marL="859536" lvl="1" indent="-457200">
              <a:buFont typeface="+mj-lt"/>
              <a:buAutoNum type="arabicPeriod"/>
            </a:pPr>
            <a:r>
              <a:rPr lang="nl-NL" dirty="0"/>
              <a:t>Test different </a:t>
            </a:r>
            <a:r>
              <a:rPr lang="nl-NL" dirty="0" err="1"/>
              <a:t>agents</a:t>
            </a:r>
            <a:r>
              <a:rPr lang="nl-NL" dirty="0"/>
              <a:t> </a:t>
            </a:r>
            <a:r>
              <a:rPr lang="nl-NL" dirty="0" err="1"/>
              <a:t>organizations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Multiple </a:t>
            </a:r>
            <a:r>
              <a:rPr lang="nl-NL" dirty="0" err="1"/>
              <a:t>agents</a:t>
            </a:r>
            <a:r>
              <a:rPr lang="nl-NL" dirty="0"/>
              <a:t> in </a:t>
            </a:r>
            <a:r>
              <a:rPr lang="nl-NL" dirty="0" err="1"/>
              <a:t>subnetwork</a:t>
            </a:r>
            <a:r>
              <a:rPr lang="nl-NL" dirty="0"/>
              <a:t> (HQ Network) – How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coordinate</a:t>
            </a:r>
            <a:r>
              <a:rPr lang="nl-NL" dirty="0"/>
              <a:t>?</a:t>
            </a:r>
          </a:p>
          <a:p>
            <a:pPr lvl="2"/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rewards</a:t>
            </a:r>
            <a:r>
              <a:rPr lang="nl-NL" dirty="0"/>
              <a:t> </a:t>
            </a:r>
            <a:r>
              <a:rPr lang="nl-NL" dirty="0" err="1"/>
              <a:t>improve</a:t>
            </a:r>
            <a:r>
              <a:rPr lang="nl-NL" dirty="0"/>
              <a:t> or </a:t>
            </a:r>
            <a:r>
              <a:rPr lang="nl-NL" dirty="0" err="1"/>
              <a:t>not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416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9F45-E5D8-E491-8748-F3546275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Works on </a:t>
            </a:r>
            <a:r>
              <a:rPr lang="nl-NL" dirty="0" err="1"/>
              <a:t>the</a:t>
            </a:r>
            <a:r>
              <a:rPr lang="nl-NL" dirty="0"/>
              <a:t>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7A02F8-E532-1B15-8C6D-4FEC30087D3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2978150"/>
            <a:ext cx="4491038" cy="299402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910DB-B436-ABC0-4967-A34924E15CA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Current</a:t>
            </a:r>
            <a:r>
              <a:rPr lang="nl-NL" dirty="0"/>
              <a:t> Network </a:t>
            </a:r>
            <a:r>
              <a:rPr lang="nl-NL" dirty="0" err="1"/>
              <a:t>Topology</a:t>
            </a:r>
            <a:r>
              <a:rPr lang="nl-NL" dirty="0"/>
              <a:t> (</a:t>
            </a:r>
            <a:r>
              <a:rPr lang="nl-NL" dirty="0" err="1"/>
              <a:t>when</a:t>
            </a:r>
            <a:r>
              <a:rPr lang="nl-NL" dirty="0"/>
              <a:t> no </a:t>
            </a:r>
            <a:r>
              <a:rPr lang="nl-NL" dirty="0" err="1"/>
              <a:t>connection</a:t>
            </a:r>
            <a:r>
              <a:rPr lang="nl-NL" dirty="0"/>
              <a:t> is </a:t>
            </a:r>
            <a:r>
              <a:rPr lang="nl-NL" dirty="0" err="1"/>
              <a:t>blocked</a:t>
            </a:r>
            <a:r>
              <a:rPr lang="nl-NL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‘</a:t>
            </a:r>
            <a:r>
              <a:rPr lang="nl-NL" dirty="0" err="1"/>
              <a:t>Mesh</a:t>
            </a:r>
            <a:r>
              <a:rPr lang="nl-NL" dirty="0"/>
              <a:t> </a:t>
            </a:r>
            <a:r>
              <a:rPr lang="nl-NL" dirty="0" err="1"/>
              <a:t>Topology</a:t>
            </a:r>
            <a:r>
              <a:rPr lang="nl-NL" dirty="0"/>
              <a:t>’ (</a:t>
            </a:r>
            <a:r>
              <a:rPr lang="nl-NL" dirty="0" err="1"/>
              <a:t>each</a:t>
            </a:r>
            <a:r>
              <a:rPr lang="nl-NL" dirty="0"/>
              <a:t> device </a:t>
            </a:r>
            <a:r>
              <a:rPr lang="nl-NL" dirty="0" err="1"/>
              <a:t>connected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others</a:t>
            </a:r>
            <a:r>
              <a:rPr lang="nl-NL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we change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‘Star </a:t>
            </a:r>
            <a:r>
              <a:rPr lang="nl-NL" dirty="0" err="1"/>
              <a:t>Topology</a:t>
            </a:r>
            <a:r>
              <a:rPr lang="nl-NL" dirty="0"/>
              <a:t>’?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188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9F45-E5D8-E491-8748-F3546275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Works on </a:t>
            </a:r>
            <a:r>
              <a:rPr lang="nl-NL" dirty="0" err="1"/>
              <a:t>the</a:t>
            </a:r>
            <a:r>
              <a:rPr lang="nl-NL" dirty="0"/>
              <a:t> environment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910DB-B436-ABC0-4967-A34924E15C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4"/>
            <a:ext cx="4490827" cy="401856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Current</a:t>
            </a:r>
            <a:r>
              <a:rPr lang="nl-NL" dirty="0"/>
              <a:t> Network </a:t>
            </a:r>
            <a:r>
              <a:rPr lang="nl-NL" dirty="0" err="1"/>
              <a:t>Topology</a:t>
            </a:r>
            <a:r>
              <a:rPr lang="nl-NL" dirty="0"/>
              <a:t> (</a:t>
            </a:r>
            <a:r>
              <a:rPr lang="nl-NL" dirty="0" err="1"/>
              <a:t>when</a:t>
            </a:r>
            <a:r>
              <a:rPr lang="nl-NL" dirty="0"/>
              <a:t> no </a:t>
            </a:r>
            <a:r>
              <a:rPr lang="nl-NL" dirty="0" err="1"/>
              <a:t>connection</a:t>
            </a:r>
            <a:r>
              <a:rPr lang="nl-NL" dirty="0"/>
              <a:t> is </a:t>
            </a:r>
            <a:r>
              <a:rPr lang="nl-NL" dirty="0" err="1"/>
              <a:t>blocked</a:t>
            </a:r>
            <a:r>
              <a:rPr lang="nl-NL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‘</a:t>
            </a:r>
            <a:r>
              <a:rPr lang="nl-NL" dirty="0" err="1"/>
              <a:t>Mesh</a:t>
            </a:r>
            <a:r>
              <a:rPr lang="nl-NL" dirty="0"/>
              <a:t> </a:t>
            </a:r>
            <a:r>
              <a:rPr lang="nl-NL" dirty="0" err="1"/>
              <a:t>Topology</a:t>
            </a:r>
            <a:r>
              <a:rPr lang="nl-NL" dirty="0"/>
              <a:t>’ (</a:t>
            </a:r>
            <a:r>
              <a:rPr lang="nl-NL" dirty="0" err="1"/>
              <a:t>each</a:t>
            </a:r>
            <a:r>
              <a:rPr lang="nl-NL" dirty="0"/>
              <a:t> device </a:t>
            </a:r>
            <a:r>
              <a:rPr lang="nl-NL" dirty="0" err="1"/>
              <a:t>connected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others</a:t>
            </a:r>
            <a:r>
              <a:rPr lang="nl-NL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we change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‘Star </a:t>
            </a:r>
            <a:r>
              <a:rPr lang="nl-NL" dirty="0" err="1"/>
              <a:t>Topology</a:t>
            </a:r>
            <a:r>
              <a:rPr lang="nl-NL" dirty="0"/>
              <a:t>’?</a:t>
            </a:r>
          </a:p>
          <a:p>
            <a:pPr marL="626364" lvl="1" indent="-342900"/>
            <a:r>
              <a:rPr lang="nl-NL" dirty="0"/>
              <a:t>Puts </a:t>
            </a:r>
            <a:r>
              <a:rPr lang="nl-NL" dirty="0" err="1"/>
              <a:t>pressure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HQ </a:t>
            </a:r>
            <a:r>
              <a:rPr lang="nl-NL" dirty="0" err="1"/>
              <a:t>network</a:t>
            </a:r>
            <a:endParaRPr lang="nl-NL" dirty="0"/>
          </a:p>
          <a:p>
            <a:pPr marL="626364" lvl="1" indent="-342900"/>
            <a:r>
              <a:rPr lang="nl-NL" dirty="0" err="1"/>
              <a:t>Reshape</a:t>
            </a:r>
            <a:r>
              <a:rPr lang="nl-NL" dirty="0"/>
              <a:t> </a:t>
            </a:r>
            <a:r>
              <a:rPr lang="nl-NL" dirty="0" err="1"/>
              <a:t>reward</a:t>
            </a:r>
            <a:r>
              <a:rPr lang="nl-NL" dirty="0"/>
              <a:t> </a:t>
            </a:r>
            <a:r>
              <a:rPr lang="nl-NL" dirty="0" err="1"/>
              <a:t>accordingly</a:t>
            </a:r>
            <a:endParaRPr lang="nl-NL" dirty="0"/>
          </a:p>
          <a:p>
            <a:pPr marL="891540" lvl="2" indent="-342900"/>
            <a:r>
              <a:rPr lang="nl-NL" dirty="0"/>
              <a:t>How do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agents</a:t>
            </a:r>
            <a:r>
              <a:rPr lang="nl-NL" dirty="0"/>
              <a:t> action change</a:t>
            </a:r>
          </a:p>
          <a:p>
            <a:pPr marL="626364" lvl="1" indent="-342900"/>
            <a:r>
              <a:rPr lang="nl-NL" dirty="0" err="1"/>
              <a:t>Combined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testing</a:t>
            </a:r>
            <a:r>
              <a:rPr lang="nl-NL" dirty="0"/>
              <a:t> different </a:t>
            </a:r>
            <a:r>
              <a:rPr lang="nl-NL" dirty="0" err="1"/>
              <a:t>agents</a:t>
            </a:r>
            <a:r>
              <a:rPr lang="nl-NL" dirty="0"/>
              <a:t> </a:t>
            </a:r>
            <a:r>
              <a:rPr lang="nl-NL" dirty="0" err="1"/>
              <a:t>organizations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E44BB5-5016-CBC8-F6F7-1CA360E93D8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24" y="3062704"/>
            <a:ext cx="3701240" cy="2824917"/>
          </a:xfrm>
        </p:spPr>
      </p:pic>
    </p:spTree>
    <p:extLst>
      <p:ext uri="{BB962C8B-B14F-4D97-AF65-F5344CB8AC3E}">
        <p14:creationId xmlns:p14="http://schemas.microsoft.com/office/powerpoint/2010/main" val="3512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F72D-C25F-5C77-A0CA-E9C46D1C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Agents</a:t>
            </a:r>
            <a:r>
              <a:rPr lang="nl-NL" dirty="0"/>
              <a:t> </a:t>
            </a:r>
            <a:r>
              <a:rPr lang="nl-NL" dirty="0" err="1"/>
              <a:t>Organization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9F24C-DCB2-3B07-3762-ADADB21DBA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nl-NL" dirty="0"/>
              <a:t>1st Change: </a:t>
            </a:r>
            <a:r>
              <a:rPr lang="nl-NL" dirty="0" err="1"/>
              <a:t>Add</a:t>
            </a:r>
            <a:r>
              <a:rPr lang="nl-NL" dirty="0"/>
              <a:t> more </a:t>
            </a:r>
            <a:r>
              <a:rPr lang="nl-NL" dirty="0" err="1"/>
              <a:t>defenders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HQ </a:t>
            </a:r>
            <a:r>
              <a:rPr lang="nl-NL" dirty="0" err="1"/>
              <a:t>network</a:t>
            </a:r>
            <a:r>
              <a:rPr lang="nl-NL" dirty="0"/>
              <a:t> (</a:t>
            </a:r>
            <a:r>
              <a:rPr lang="nl-NL" dirty="0" err="1"/>
              <a:t>old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new </a:t>
            </a:r>
            <a:r>
              <a:rPr lang="nl-NL" dirty="0" err="1"/>
              <a:t>topology</a:t>
            </a:r>
            <a:r>
              <a:rPr lang="nl-NL" dirty="0"/>
              <a:t>)</a:t>
            </a:r>
          </a:p>
          <a:p>
            <a:r>
              <a:rPr lang="nl-NL" dirty="0"/>
              <a:t>2nd Change: </a:t>
            </a:r>
            <a:r>
              <a:rPr lang="nl-NL" dirty="0" err="1"/>
              <a:t>Implement</a:t>
            </a:r>
            <a:r>
              <a:rPr lang="nl-NL" dirty="0"/>
              <a:t> </a:t>
            </a:r>
            <a:r>
              <a:rPr lang="nl-NL" dirty="0" err="1"/>
              <a:t>specialized</a:t>
            </a:r>
            <a:r>
              <a:rPr lang="nl-NL" dirty="0"/>
              <a:t> </a:t>
            </a:r>
            <a:r>
              <a:rPr lang="nl-NL" dirty="0" err="1"/>
              <a:t>agents</a:t>
            </a:r>
            <a:r>
              <a:rPr lang="nl-NL" dirty="0"/>
              <a:t> per </a:t>
            </a:r>
            <a:r>
              <a:rPr lang="nl-NL" dirty="0" err="1"/>
              <a:t>subnetwork</a:t>
            </a:r>
            <a:endParaRPr lang="nl-NL" dirty="0"/>
          </a:p>
          <a:p>
            <a:pPr lvl="1"/>
            <a:r>
              <a:rPr lang="nl-NL" dirty="0" err="1"/>
              <a:t>Now</a:t>
            </a:r>
            <a:r>
              <a:rPr lang="nl-NL" dirty="0"/>
              <a:t>: agent is </a:t>
            </a:r>
            <a:r>
              <a:rPr lang="nl-NL" dirty="0" err="1"/>
              <a:t>responsible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actions </a:t>
            </a:r>
            <a:r>
              <a:rPr lang="nl-NL" dirty="0" err="1"/>
              <a:t>to</a:t>
            </a:r>
            <a:r>
              <a:rPr lang="nl-NL" dirty="0"/>
              <a:t> take in a </a:t>
            </a:r>
            <a:r>
              <a:rPr lang="nl-NL" dirty="0" err="1"/>
              <a:t>network</a:t>
            </a:r>
            <a:endParaRPr lang="nl-NL" dirty="0"/>
          </a:p>
          <a:p>
            <a:pPr lvl="1"/>
            <a:r>
              <a:rPr lang="nl-NL" dirty="0" err="1"/>
              <a:t>After</a:t>
            </a:r>
            <a:r>
              <a:rPr lang="nl-NL" dirty="0"/>
              <a:t>: </a:t>
            </a:r>
            <a:r>
              <a:rPr lang="nl-NL" dirty="0" err="1"/>
              <a:t>each</a:t>
            </a:r>
            <a:r>
              <a:rPr lang="nl-NL" dirty="0"/>
              <a:t> agent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responsible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different actions</a:t>
            </a:r>
          </a:p>
          <a:p>
            <a:pPr lvl="2"/>
            <a:r>
              <a:rPr lang="nl-NL" dirty="0" err="1"/>
              <a:t>E.g</a:t>
            </a:r>
            <a:r>
              <a:rPr lang="nl-NL" dirty="0"/>
              <a:t>: (Agent 1 – Monitor), (Agent 2 – Analyse), (Agent 3 – </a:t>
            </a:r>
            <a:r>
              <a:rPr lang="nl-NL" dirty="0" err="1"/>
              <a:t>DeployDecoy</a:t>
            </a:r>
            <a:r>
              <a:rPr lang="nl-NL" dirty="0"/>
              <a:t>) etc.</a:t>
            </a:r>
          </a:p>
        </p:txBody>
      </p:sp>
    </p:spTree>
    <p:extLst>
      <p:ext uri="{BB962C8B-B14F-4D97-AF65-F5344CB8AC3E}">
        <p14:creationId xmlns:p14="http://schemas.microsoft.com/office/powerpoint/2010/main" val="378164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B652-5724-76F8-7122-454E5043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6"/>
            <a:ext cx="10873740" cy="802732"/>
          </a:xfrm>
        </p:spPr>
        <p:txBody>
          <a:bodyPr/>
          <a:lstStyle/>
          <a:p>
            <a:pPr algn="ctr"/>
            <a:r>
              <a:rPr lang="nl-NL" dirty="0"/>
              <a:t>Research </a:t>
            </a:r>
            <a:r>
              <a:rPr lang="nl-NL" dirty="0" err="1"/>
              <a:t>Questions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FAE22-CB2E-E509-4E54-550C81B3B6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1178171"/>
            <a:ext cx="7810500" cy="557695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dirty="0"/>
              <a:t>RQ1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Related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to</a:t>
            </a:r>
            <a:r>
              <a:rPr lang="nl-NL" dirty="0">
                <a:sym typeface="Wingdings" panose="05000000000000000000" pitchFamily="2" charset="2"/>
              </a:rPr>
              <a:t> RL Environments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>
                <a:highlight>
                  <a:srgbClr val="FFFF00"/>
                </a:highlight>
                <a:sym typeface="Wingdings" panose="05000000000000000000" pitchFamily="2" charset="2"/>
              </a:rPr>
              <a:t>RQ2</a:t>
            </a:r>
            <a:r>
              <a:rPr lang="nl-NL" dirty="0">
                <a:sym typeface="Wingdings" panose="05000000000000000000" pitchFamily="2" charset="2"/>
              </a:rPr>
              <a:t>  How </a:t>
            </a:r>
            <a:r>
              <a:rPr lang="nl-NL" dirty="0" err="1">
                <a:sym typeface="Wingdings" panose="05000000000000000000" pitchFamily="2" charset="2"/>
              </a:rPr>
              <a:t>can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collaborative</a:t>
            </a:r>
            <a:r>
              <a:rPr lang="nl-NL" dirty="0">
                <a:sym typeface="Wingdings" panose="05000000000000000000" pitchFamily="2" charset="2"/>
              </a:rPr>
              <a:t> RL </a:t>
            </a:r>
            <a:r>
              <a:rPr lang="nl-NL" dirty="0" err="1">
                <a:sym typeface="Wingdings" panose="05000000000000000000" pitchFamily="2" charset="2"/>
              </a:rPr>
              <a:t>contribute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to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defending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the</a:t>
            </a:r>
            <a:r>
              <a:rPr lang="nl-NL" dirty="0">
                <a:sym typeface="Wingdings" panose="05000000000000000000" pitchFamily="2" charset="2"/>
              </a:rPr>
              <a:t> environment </a:t>
            </a:r>
            <a:r>
              <a:rPr lang="nl-NL" dirty="0" err="1">
                <a:sym typeface="Wingdings" panose="05000000000000000000" pitchFamily="2" charset="2"/>
              </a:rPr>
              <a:t>for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the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use</a:t>
            </a:r>
            <a:r>
              <a:rPr lang="nl-NL" dirty="0">
                <a:sym typeface="Wingdings" panose="05000000000000000000" pitchFamily="2" charset="2"/>
              </a:rPr>
              <a:t> case of </a:t>
            </a:r>
            <a:r>
              <a:rPr lang="nl-NL" dirty="0" err="1">
                <a:sym typeface="Wingdings" panose="05000000000000000000" pitchFamily="2" charset="2"/>
              </a:rPr>
              <a:t>Intrusion</a:t>
            </a:r>
            <a:r>
              <a:rPr lang="nl-NL" dirty="0">
                <a:sym typeface="Wingdings" panose="05000000000000000000" pitchFamily="2" charset="2"/>
              </a:rPr>
              <a:t> Prevention?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>
                <a:highlight>
                  <a:srgbClr val="FFFF00"/>
                </a:highlight>
                <a:sym typeface="Wingdings" panose="05000000000000000000" pitchFamily="2" charset="2"/>
              </a:rPr>
              <a:t>RQ3</a:t>
            </a:r>
            <a:r>
              <a:rPr lang="nl-NL" dirty="0">
                <a:sym typeface="Wingdings" panose="05000000000000000000" pitchFamily="2" charset="2"/>
              </a:rPr>
              <a:t>  </a:t>
            </a:r>
            <a:r>
              <a:rPr lang="nl-NL" dirty="0" err="1">
                <a:sym typeface="Wingdings" panose="05000000000000000000" pitchFamily="2" charset="2"/>
              </a:rPr>
              <a:t>Which</a:t>
            </a:r>
            <a:r>
              <a:rPr lang="nl-NL" dirty="0">
                <a:sym typeface="Wingdings" panose="05000000000000000000" pitchFamily="2" charset="2"/>
              </a:rPr>
              <a:t> of </a:t>
            </a:r>
            <a:r>
              <a:rPr lang="nl-NL" dirty="0" err="1">
                <a:sym typeface="Wingdings" panose="05000000000000000000" pitchFamily="2" charset="2"/>
              </a:rPr>
              <a:t>the</a:t>
            </a:r>
            <a:r>
              <a:rPr lang="nl-NL" dirty="0">
                <a:sym typeface="Wingdings" panose="05000000000000000000" pitchFamily="2" charset="2"/>
              </a:rPr>
              <a:t> different RL </a:t>
            </a:r>
            <a:r>
              <a:rPr lang="nl-NL" dirty="0" err="1">
                <a:sym typeface="Wingdings" panose="05000000000000000000" pitchFamily="2" charset="2"/>
              </a:rPr>
              <a:t>methods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proves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the</a:t>
            </a:r>
            <a:r>
              <a:rPr lang="nl-NL" dirty="0">
                <a:sym typeface="Wingdings" panose="05000000000000000000" pitchFamily="2" charset="2"/>
              </a:rPr>
              <a:t> most </a:t>
            </a:r>
            <a:r>
              <a:rPr lang="nl-NL" dirty="0" err="1">
                <a:sym typeface="Wingdings" panose="05000000000000000000" pitchFamily="2" charset="2"/>
              </a:rPr>
              <a:t>effective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for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the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aforementioned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use</a:t>
            </a:r>
            <a:r>
              <a:rPr lang="nl-NL" dirty="0">
                <a:sym typeface="Wingdings" panose="05000000000000000000" pitchFamily="2" charset="2"/>
              </a:rPr>
              <a:t> case?</a:t>
            </a:r>
          </a:p>
          <a:p>
            <a:pPr marL="859536" lvl="1" indent="-457200">
              <a:buFont typeface="+mj-lt"/>
              <a:buAutoNum type="arabicPeriod"/>
            </a:pPr>
            <a:r>
              <a:rPr lang="nl-NL" dirty="0">
                <a:solidFill>
                  <a:srgbClr val="FF0000"/>
                </a:solidFill>
                <a:sym typeface="Wingdings" panose="05000000000000000000" pitchFamily="2" charset="2"/>
              </a:rPr>
              <a:t>Environment changes</a:t>
            </a:r>
          </a:p>
          <a:p>
            <a:pPr marL="1316736" lvl="2" indent="-457200">
              <a:buFont typeface="+mj-lt"/>
              <a:buAutoNum type="arabicPeriod"/>
            </a:pPr>
            <a:r>
              <a:rPr lang="nl-NL" dirty="0" err="1">
                <a:sym typeface="Wingdings" panose="05000000000000000000" pitchFamily="2" charset="2"/>
              </a:rPr>
              <a:t>Can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the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same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agents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still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defend</a:t>
            </a:r>
            <a:r>
              <a:rPr lang="nl-NL" dirty="0">
                <a:sym typeface="Wingdings" panose="05000000000000000000" pitchFamily="2" charset="2"/>
              </a:rPr>
              <a:t> a </a:t>
            </a:r>
            <a:r>
              <a:rPr lang="nl-NL" dirty="0" err="1">
                <a:sym typeface="Wingdings" panose="05000000000000000000" pitchFamily="2" charset="2"/>
              </a:rPr>
              <a:t>network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with</a:t>
            </a:r>
            <a:r>
              <a:rPr lang="nl-NL" dirty="0">
                <a:sym typeface="Wingdings" panose="05000000000000000000" pitchFamily="2" charset="2"/>
              </a:rPr>
              <a:t> different </a:t>
            </a:r>
            <a:r>
              <a:rPr lang="nl-NL" dirty="0" err="1">
                <a:sym typeface="Wingdings" panose="05000000000000000000" pitchFamily="2" charset="2"/>
              </a:rPr>
              <a:t>topology</a:t>
            </a:r>
            <a:r>
              <a:rPr lang="nl-NL" dirty="0">
                <a:sym typeface="Wingdings" panose="05000000000000000000" pitchFamily="2" charset="2"/>
              </a:rPr>
              <a:t>? </a:t>
            </a:r>
          </a:p>
          <a:p>
            <a:pPr marL="1316736" lvl="2" indent="-457200">
              <a:buFont typeface="+mj-lt"/>
              <a:buAutoNum type="arabicPeriod"/>
            </a:pPr>
            <a:r>
              <a:rPr lang="nl-NL" dirty="0">
                <a:sym typeface="Wingdings" panose="05000000000000000000" pitchFamily="2" charset="2"/>
              </a:rPr>
              <a:t>How does </a:t>
            </a:r>
            <a:r>
              <a:rPr lang="nl-NL" dirty="0" err="1">
                <a:sym typeface="Wingdings" panose="05000000000000000000" pitchFamily="2" charset="2"/>
              </a:rPr>
              <a:t>the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network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topology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influences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the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agents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coordination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and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results</a:t>
            </a:r>
            <a:r>
              <a:rPr lang="nl-NL" dirty="0">
                <a:sym typeface="Wingdings" panose="05000000000000000000" pitchFamily="2" charset="2"/>
              </a:rPr>
              <a:t>? </a:t>
            </a:r>
          </a:p>
          <a:p>
            <a:pPr marL="859536" lvl="1" indent="-457200">
              <a:buFont typeface="+mj-lt"/>
              <a:buAutoNum type="arabicPeriod"/>
            </a:pPr>
            <a:r>
              <a:rPr lang="nl-NL" dirty="0" err="1">
                <a:solidFill>
                  <a:srgbClr val="FF0000"/>
                </a:solidFill>
                <a:sym typeface="Wingdings" panose="05000000000000000000" pitchFamily="2" charset="2"/>
              </a:rPr>
              <a:t>Agents</a:t>
            </a:r>
            <a:r>
              <a:rPr lang="nl-NL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nl-NL" dirty="0" err="1">
                <a:solidFill>
                  <a:srgbClr val="FF0000"/>
                </a:solidFill>
                <a:sym typeface="Wingdings" panose="05000000000000000000" pitchFamily="2" charset="2"/>
              </a:rPr>
              <a:t>organization</a:t>
            </a:r>
            <a:endParaRPr lang="nl-NL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316736" lvl="2" indent="-457200">
              <a:buFont typeface="+mj-lt"/>
              <a:buAutoNum type="arabicPeriod"/>
            </a:pPr>
            <a:r>
              <a:rPr lang="nl-NL" dirty="0" err="1">
                <a:sym typeface="Wingdings" panose="05000000000000000000" pitchFamily="2" charset="2"/>
              </a:rPr>
              <a:t>Which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methods</a:t>
            </a:r>
            <a:r>
              <a:rPr lang="nl-NL" dirty="0">
                <a:sym typeface="Wingdings" panose="05000000000000000000" pitchFamily="2" charset="2"/>
              </a:rPr>
              <a:t> get </a:t>
            </a:r>
            <a:r>
              <a:rPr lang="nl-NL" dirty="0" err="1">
                <a:sym typeface="Wingdings" panose="05000000000000000000" pitchFamily="2" charset="2"/>
              </a:rPr>
              <a:t>better</a:t>
            </a:r>
            <a:r>
              <a:rPr lang="nl-NL" dirty="0">
                <a:sym typeface="Wingdings" panose="05000000000000000000" pitchFamily="2" charset="2"/>
              </a:rPr>
              <a:t>/</a:t>
            </a:r>
            <a:r>
              <a:rPr lang="nl-NL" dirty="0" err="1">
                <a:sym typeface="Wingdings" panose="05000000000000000000" pitchFamily="2" charset="2"/>
              </a:rPr>
              <a:t>worse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with</a:t>
            </a:r>
            <a:r>
              <a:rPr lang="nl-NL" dirty="0">
                <a:sym typeface="Wingdings" panose="05000000000000000000" pitchFamily="2" charset="2"/>
              </a:rPr>
              <a:t> a different </a:t>
            </a:r>
            <a:r>
              <a:rPr lang="nl-NL" dirty="0" err="1">
                <a:sym typeface="Wingdings" panose="05000000000000000000" pitchFamily="2" charset="2"/>
              </a:rPr>
              <a:t>organization</a:t>
            </a:r>
            <a:r>
              <a:rPr lang="nl-NL" dirty="0">
                <a:sym typeface="Wingdings" panose="05000000000000000000" pitchFamily="2" charset="2"/>
              </a:rPr>
              <a:t>?</a:t>
            </a:r>
          </a:p>
          <a:p>
            <a:pPr marL="1316736" lvl="2" indent="-457200">
              <a:buFont typeface="+mj-lt"/>
              <a:buAutoNum type="arabicPeriod"/>
            </a:pPr>
            <a:r>
              <a:rPr lang="nl-NL" dirty="0">
                <a:sym typeface="Wingdings" panose="05000000000000000000" pitchFamily="2" charset="2"/>
              </a:rPr>
              <a:t>Does </a:t>
            </a:r>
            <a:r>
              <a:rPr lang="nl-NL" dirty="0" err="1">
                <a:sym typeface="Wingdings" panose="05000000000000000000" pitchFamily="2" charset="2"/>
              </a:rPr>
              <a:t>the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increase</a:t>
            </a:r>
            <a:r>
              <a:rPr lang="nl-NL" dirty="0">
                <a:sym typeface="Wingdings" panose="05000000000000000000" pitchFamily="2" charset="2"/>
              </a:rPr>
              <a:t> in </a:t>
            </a:r>
            <a:r>
              <a:rPr lang="nl-NL" dirty="0" err="1">
                <a:sym typeface="Wingdings" panose="05000000000000000000" pitchFamily="2" charset="2"/>
              </a:rPr>
              <a:t>number</a:t>
            </a:r>
            <a:r>
              <a:rPr lang="nl-NL" dirty="0">
                <a:sym typeface="Wingdings" panose="05000000000000000000" pitchFamily="2" charset="2"/>
              </a:rPr>
              <a:t> of </a:t>
            </a:r>
            <a:r>
              <a:rPr lang="nl-NL" dirty="0" err="1">
                <a:sym typeface="Wingdings" panose="05000000000000000000" pitchFamily="2" charset="2"/>
              </a:rPr>
              <a:t>agents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improve</a:t>
            </a:r>
            <a:r>
              <a:rPr lang="nl-NL" dirty="0">
                <a:sym typeface="Wingdings" panose="05000000000000000000" pitchFamily="2" charset="2"/>
              </a:rPr>
              <a:t> or </a:t>
            </a:r>
            <a:r>
              <a:rPr lang="nl-NL" dirty="0" err="1">
                <a:sym typeface="Wingdings" panose="05000000000000000000" pitchFamily="2" charset="2"/>
              </a:rPr>
              <a:t>worsen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the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results</a:t>
            </a:r>
            <a:r>
              <a:rPr lang="nl-NL" dirty="0">
                <a:sym typeface="Wingdings" panose="05000000000000000000" pitchFamily="2" charset="2"/>
              </a:rPr>
              <a:t>?</a:t>
            </a:r>
          </a:p>
          <a:p>
            <a:pPr marL="859536" lvl="1" indent="-457200">
              <a:buFont typeface="+mj-lt"/>
              <a:buAutoNum type="arabicPeriod"/>
            </a:pP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2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020E-D583-647D-0A5D-DD28C4AC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Timeline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3A037A2-CDA3-F2D6-A38A-3B69D7059DAB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981507321"/>
              </p:ext>
            </p:extLst>
          </p:nvPr>
        </p:nvGraphicFramePr>
        <p:xfrm>
          <a:off x="593725" y="2676525"/>
          <a:ext cx="4491038" cy="169325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245519">
                  <a:extLst>
                    <a:ext uri="{9D8B030D-6E8A-4147-A177-3AD203B41FA5}">
                      <a16:colId xmlns:a16="http://schemas.microsoft.com/office/drawing/2014/main" val="1972422449"/>
                    </a:ext>
                  </a:extLst>
                </a:gridCol>
                <a:gridCol w="2245519">
                  <a:extLst>
                    <a:ext uri="{9D8B030D-6E8A-4147-A177-3AD203B41FA5}">
                      <a16:colId xmlns:a16="http://schemas.microsoft.com/office/drawing/2014/main" val="2049376867"/>
                    </a:ext>
                  </a:extLst>
                </a:gridCol>
              </a:tblGrid>
              <a:tr h="784374">
                <a:tc>
                  <a:txBody>
                    <a:bodyPr/>
                    <a:lstStyle/>
                    <a:p>
                      <a:r>
                        <a:rPr lang="nl-NL" dirty="0"/>
                        <a:t>3rd </a:t>
                      </a:r>
                      <a:r>
                        <a:rPr lang="nl-NL" dirty="0" err="1"/>
                        <a:t>June</a:t>
                      </a:r>
                      <a:r>
                        <a:rPr lang="nl-NL" dirty="0"/>
                        <a:t> – 16th </a:t>
                      </a:r>
                      <a:r>
                        <a:rPr lang="nl-NL" dirty="0" err="1"/>
                        <a:t>June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Finish 2nd batch RL </a:t>
                      </a:r>
                      <a:r>
                        <a:rPr lang="nl-NL" dirty="0" err="1"/>
                        <a:t>methods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94282"/>
                  </a:ext>
                </a:extLst>
              </a:tr>
              <a:tr h="454439">
                <a:tc>
                  <a:txBody>
                    <a:bodyPr/>
                    <a:lstStyle/>
                    <a:p>
                      <a:r>
                        <a:rPr lang="nl-NL" dirty="0"/>
                        <a:t>17th </a:t>
                      </a:r>
                      <a:r>
                        <a:rPr lang="nl-NL" dirty="0" err="1"/>
                        <a:t>June</a:t>
                      </a:r>
                      <a:r>
                        <a:rPr lang="nl-NL" dirty="0"/>
                        <a:t> – 2nd </a:t>
                      </a:r>
                      <a:r>
                        <a:rPr lang="nl-NL" dirty="0" err="1"/>
                        <a:t>July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Write paper </a:t>
                      </a:r>
                      <a:r>
                        <a:rPr lang="nl-NL" dirty="0" err="1"/>
                        <a:t>sections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69836"/>
                  </a:ext>
                </a:extLst>
              </a:tr>
              <a:tr h="454439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Part 1 </a:t>
                      </a:r>
                      <a:r>
                        <a:rPr lang="nl-NL" dirty="0" err="1">
                          <a:solidFill>
                            <a:schemeClr val="tx2"/>
                          </a:solidFill>
                        </a:rPr>
                        <a:t>Finished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320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125BB52-E7CB-9332-383C-8C7C27921F90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702579592"/>
              </p:ext>
            </p:extLst>
          </p:nvPr>
        </p:nvGraphicFramePr>
        <p:xfrm>
          <a:off x="5881688" y="2676525"/>
          <a:ext cx="4491036" cy="3979252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2245518">
                  <a:extLst>
                    <a:ext uri="{9D8B030D-6E8A-4147-A177-3AD203B41FA5}">
                      <a16:colId xmlns:a16="http://schemas.microsoft.com/office/drawing/2014/main" val="616796963"/>
                    </a:ext>
                  </a:extLst>
                </a:gridCol>
                <a:gridCol w="2245518">
                  <a:extLst>
                    <a:ext uri="{9D8B030D-6E8A-4147-A177-3AD203B41FA5}">
                      <a16:colId xmlns:a16="http://schemas.microsoft.com/office/drawing/2014/main" val="3867738603"/>
                    </a:ext>
                  </a:extLst>
                </a:gridCol>
              </a:tblGrid>
              <a:tr h="1045643">
                <a:tc>
                  <a:txBody>
                    <a:bodyPr/>
                    <a:lstStyle/>
                    <a:p>
                      <a:r>
                        <a:rPr lang="nl-NL" dirty="0"/>
                        <a:t>3rd </a:t>
                      </a:r>
                      <a:r>
                        <a:rPr lang="nl-NL" dirty="0" err="1"/>
                        <a:t>July</a:t>
                      </a:r>
                      <a:r>
                        <a:rPr lang="nl-NL" dirty="0"/>
                        <a:t> – 7th 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Prepare</a:t>
                      </a:r>
                      <a:r>
                        <a:rPr lang="nl-NL" dirty="0"/>
                        <a:t> environment/</a:t>
                      </a:r>
                      <a:r>
                        <a:rPr lang="nl-NL" dirty="0" err="1"/>
                        <a:t>agents</a:t>
                      </a:r>
                      <a:r>
                        <a:rPr lang="nl-NL" dirty="0"/>
                        <a:t> 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539639"/>
                  </a:ext>
                </a:extLst>
              </a:tr>
              <a:tr h="731950">
                <a:tc>
                  <a:txBody>
                    <a:bodyPr/>
                    <a:lstStyle/>
                    <a:p>
                      <a:r>
                        <a:rPr lang="nl-NL" dirty="0"/>
                        <a:t>2nd Sept – 22nd Sept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Testing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and</a:t>
                      </a:r>
                      <a:r>
                        <a:rPr lang="nl-NL" dirty="0"/>
                        <a:t>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66585"/>
                  </a:ext>
                </a:extLst>
              </a:tr>
              <a:tr h="731950">
                <a:tc>
                  <a:txBody>
                    <a:bodyPr/>
                    <a:lstStyle/>
                    <a:p>
                      <a:r>
                        <a:rPr lang="nl-NL" dirty="0"/>
                        <a:t>23rd Sept – 6th </a:t>
                      </a:r>
                      <a:r>
                        <a:rPr lang="nl-NL" dirty="0" err="1"/>
                        <a:t>Oct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Presentation </a:t>
                      </a:r>
                      <a:r>
                        <a:rPr lang="nl-NL" dirty="0" err="1"/>
                        <a:t>and</a:t>
                      </a:r>
                      <a:r>
                        <a:rPr lang="nl-NL" dirty="0"/>
                        <a:t>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294095"/>
                  </a:ext>
                </a:extLst>
              </a:tr>
              <a:tr h="424066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7th </a:t>
                      </a:r>
                      <a:r>
                        <a:rPr lang="nl-NL" dirty="0" err="1">
                          <a:solidFill>
                            <a:schemeClr val="bg1"/>
                          </a:solidFill>
                        </a:rPr>
                        <a:t>Oct</a:t>
                      </a:r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 – 13th </a:t>
                      </a:r>
                      <a:r>
                        <a:rPr lang="nl-NL" dirty="0" err="1">
                          <a:solidFill>
                            <a:schemeClr val="bg1"/>
                          </a:solidFill>
                        </a:rPr>
                        <a:t>Oct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Thesis </a:t>
                      </a:r>
                      <a:r>
                        <a:rPr lang="nl-NL" dirty="0" err="1"/>
                        <a:t>Wrap</a:t>
                      </a:r>
                      <a:r>
                        <a:rPr lang="nl-NL" dirty="0"/>
                        <a:t>-Up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44748"/>
                  </a:ext>
                </a:extLst>
              </a:tr>
              <a:tr h="1045643">
                <a:tc>
                  <a:txBody>
                    <a:bodyPr/>
                    <a:lstStyle/>
                    <a:p>
                      <a:r>
                        <a:rPr lang="nl-NL" dirty="0"/>
                        <a:t>14th </a:t>
                      </a:r>
                      <a:r>
                        <a:rPr lang="nl-NL" dirty="0" err="1"/>
                        <a:t>Oct</a:t>
                      </a:r>
                      <a:r>
                        <a:rPr lang="nl-NL" dirty="0"/>
                        <a:t> – 30th </a:t>
                      </a:r>
                      <a:r>
                        <a:rPr lang="nl-NL" dirty="0" err="1"/>
                        <a:t>Oct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Buffer weeks (</a:t>
                      </a:r>
                      <a:r>
                        <a:rPr lang="nl-NL" dirty="0" err="1"/>
                        <a:t>Implement</a:t>
                      </a:r>
                      <a:r>
                        <a:rPr lang="nl-NL" dirty="0"/>
                        <a:t> RL </a:t>
                      </a:r>
                      <a:r>
                        <a:rPr lang="nl-NL" dirty="0" err="1"/>
                        <a:t>Attacker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33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60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532E-CAB2-33B0-75FE-73261B43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04A6-475E-02E8-760F-E3AAE791FD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787747" cy="4386510"/>
          </a:xfrm>
        </p:spPr>
        <p:txBody>
          <a:bodyPr/>
          <a:lstStyle/>
          <a:p>
            <a:r>
              <a:rPr lang="nl-NL" sz="20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nl-NL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 </a:t>
            </a:r>
            <a:r>
              <a:rPr lang="nl-NL" sz="20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did</a:t>
            </a:r>
            <a:r>
              <a:rPr lang="nl-NL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 </a:t>
            </a:r>
            <a:r>
              <a:rPr lang="nl-NL" sz="20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nl-NL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past weeks</a:t>
            </a:r>
          </a:p>
          <a:p>
            <a:pPr lvl="1"/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Recurrent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 PPO</a:t>
            </a:r>
          </a:p>
          <a:p>
            <a:pPr lvl="1"/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QMIX</a:t>
            </a:r>
          </a:p>
          <a:p>
            <a:r>
              <a:rPr lang="nl-NL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nl-NL" sz="20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results</a:t>
            </a:r>
            <a:r>
              <a:rPr lang="nl-NL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</a:t>
            </a:r>
            <a:r>
              <a:rPr lang="nl-NL" sz="20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</a:t>
            </a:r>
            <a:r>
              <a:rPr lang="nl-NL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far)</a:t>
            </a:r>
          </a:p>
          <a:p>
            <a:pPr lvl="1"/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IPPO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vs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 MAPPO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vs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 R-PPO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vs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 MADDPG</a:t>
            </a:r>
            <a:endParaRPr lang="nl-NL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nl-NL" sz="2000" dirty="0">
                <a:latin typeface="Arial" panose="020B0604020202020204" pitchFamily="34" charset="0"/>
                <a:ea typeface="Arial" panose="020B0604020202020204" pitchFamily="34" charset="0"/>
              </a:rPr>
              <a:t>Next Few Weeks</a:t>
            </a:r>
          </a:p>
          <a:p>
            <a:pPr lvl="1"/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Finish QMIX</a:t>
            </a:r>
          </a:p>
          <a:p>
            <a:pPr lvl="1"/>
            <a:r>
              <a:rPr lang="nl-NL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Implement</a:t>
            </a:r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R-QMIX</a:t>
            </a:r>
          </a:p>
          <a:p>
            <a:pPr lvl="1"/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Review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implemented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methods</a:t>
            </a:r>
            <a:endParaRPr lang="nl-NL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nl-NL" sz="2000" dirty="0" err="1"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nl-NL" sz="2000" dirty="0"/>
              <a:t> </a:t>
            </a:r>
            <a:r>
              <a:rPr lang="nl-NL" sz="2000" dirty="0" err="1"/>
              <a:t>works</a:t>
            </a:r>
            <a:endParaRPr lang="nl-NL" sz="2000" dirty="0"/>
          </a:p>
          <a:p>
            <a:pPr lvl="1"/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Changes </a:t>
            </a:r>
            <a:r>
              <a:rPr lang="nl-NL" sz="16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600" dirty="0" err="1">
                <a:latin typeface="Arial" panose="020B0604020202020204" pitchFamily="34" charset="0"/>
                <a:cs typeface="Arial" panose="020B0604020202020204" pitchFamily="34" charset="0"/>
              </a:rPr>
              <a:t>CybORG</a:t>
            </a:r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6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 timeline </a:t>
            </a:r>
            <a:r>
              <a:rPr lang="nl-NL" sz="1600" dirty="0" err="1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nl-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35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D1D7-68F9-EAA7-AD39-7BB87F1B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Recurrent</a:t>
            </a:r>
            <a:r>
              <a:rPr lang="nl-NL" dirty="0"/>
              <a:t> PPO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E577-4A07-C595-B526-0B7E5A040D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4"/>
            <a:ext cx="4490827" cy="4018565"/>
          </a:xfrm>
        </p:spPr>
        <p:txBody>
          <a:bodyPr>
            <a:normAutofit lnSpcReduction="10000"/>
          </a:bodyPr>
          <a:lstStyle/>
          <a:p>
            <a:r>
              <a:rPr lang="nl-NL" b="1" dirty="0"/>
              <a:t>Rationale: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LSTM </a:t>
            </a:r>
            <a:r>
              <a:rPr lang="nl-NL" dirty="0" err="1"/>
              <a:t>layer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Actor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Critic</a:t>
            </a:r>
            <a:r>
              <a:rPr lang="nl-NL" dirty="0"/>
              <a:t> </a:t>
            </a:r>
            <a:r>
              <a:rPr lang="nl-NL" dirty="0" err="1"/>
              <a:t>architecture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Initialize</a:t>
            </a:r>
            <a:r>
              <a:rPr lang="nl-NL" dirty="0"/>
              <a:t> </a:t>
            </a:r>
            <a:r>
              <a:rPr lang="nl-NL" dirty="0" err="1"/>
              <a:t>hidden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cell</a:t>
            </a:r>
            <a:r>
              <a:rPr lang="nl-NL" dirty="0"/>
              <a:t> state of LSTM </a:t>
            </a:r>
            <a:r>
              <a:rPr lang="nl-NL" dirty="0" err="1"/>
              <a:t>with</a:t>
            </a:r>
            <a:r>
              <a:rPr lang="nl-NL" dirty="0"/>
              <a:t> 0s (Reset </a:t>
            </a:r>
            <a:r>
              <a:rPr lang="nl-NL" dirty="0" err="1"/>
              <a:t>that</a:t>
            </a:r>
            <a:r>
              <a:rPr lang="nl-NL" dirty="0"/>
              <a:t> at </a:t>
            </a:r>
            <a:r>
              <a:rPr lang="nl-NL" dirty="0" err="1"/>
              <a:t>each</a:t>
            </a:r>
            <a:r>
              <a:rPr lang="nl-NL" dirty="0"/>
              <a:t> episode)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Collect </a:t>
            </a:r>
            <a:r>
              <a:rPr lang="nl-NL" dirty="0" err="1"/>
              <a:t>trajectories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hidden</a:t>
            </a:r>
            <a:r>
              <a:rPr lang="nl-NL" dirty="0"/>
              <a:t> </a:t>
            </a:r>
            <a:r>
              <a:rPr lang="nl-NL" dirty="0" err="1"/>
              <a:t>states</a:t>
            </a:r>
            <a:r>
              <a:rPr lang="nl-NL" dirty="0"/>
              <a:t> (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hidden</a:t>
            </a:r>
            <a:r>
              <a:rPr lang="nl-NL" dirty="0"/>
              <a:t> </a:t>
            </a:r>
            <a:r>
              <a:rPr lang="nl-NL" dirty="0" err="1"/>
              <a:t>states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actions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critic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Reconstruct</a:t>
            </a:r>
            <a:r>
              <a:rPr lang="nl-NL" dirty="0"/>
              <a:t> LSTM state </a:t>
            </a:r>
            <a:r>
              <a:rPr lang="nl-NL" dirty="0" err="1"/>
              <a:t>during</a:t>
            </a:r>
            <a:r>
              <a:rPr lang="nl-NL" dirty="0"/>
              <a:t> training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6CF6C-F392-9F45-2B87-14346A99DB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4018564"/>
          </a:xfrm>
        </p:spPr>
        <p:txBody>
          <a:bodyPr/>
          <a:lstStyle/>
          <a:p>
            <a:r>
              <a:rPr lang="nl-NL" b="1" dirty="0" err="1"/>
              <a:t>Positive</a:t>
            </a:r>
            <a:r>
              <a:rPr lang="nl-NL" b="1" dirty="0"/>
              <a:t> </a:t>
            </a:r>
            <a:r>
              <a:rPr lang="nl-NL" b="1" dirty="0" err="1"/>
              <a:t>findings</a:t>
            </a:r>
            <a:r>
              <a:rPr lang="nl-NL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Can</a:t>
            </a:r>
            <a:r>
              <a:rPr lang="nl-NL" dirty="0"/>
              <a:t> help in POMDP environments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Can</a:t>
            </a:r>
            <a:r>
              <a:rPr lang="nl-NL" dirty="0"/>
              <a:t> help in environments </a:t>
            </a:r>
            <a:r>
              <a:rPr lang="nl-NL" dirty="0" err="1"/>
              <a:t>where</a:t>
            </a:r>
            <a:r>
              <a:rPr lang="nl-NL" dirty="0"/>
              <a:t> actions have a </a:t>
            </a:r>
            <a:r>
              <a:rPr lang="nl-NL" dirty="0" err="1"/>
              <a:t>temporal</a:t>
            </a:r>
            <a:r>
              <a:rPr lang="nl-NL" dirty="0"/>
              <a:t> </a:t>
            </a:r>
            <a:r>
              <a:rPr lang="nl-NL" dirty="0" err="1"/>
              <a:t>dependency</a:t>
            </a:r>
            <a:endParaRPr lang="nl-NL" dirty="0"/>
          </a:p>
          <a:p>
            <a:r>
              <a:rPr lang="nl-NL" b="1" dirty="0"/>
              <a:t>My </a:t>
            </a:r>
            <a:r>
              <a:rPr lang="nl-NL" b="1" dirty="0" err="1"/>
              <a:t>Implementation</a:t>
            </a:r>
            <a:r>
              <a:rPr lang="nl-NL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1 LSTM </a:t>
            </a:r>
            <a:r>
              <a:rPr lang="nl-NL" dirty="0" err="1"/>
              <a:t>Layer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3 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Layers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212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A570-211E-D180-4095-880814B6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Results</a:t>
            </a:r>
            <a:endParaRPr lang="nl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C57622-4D5A-1BEA-4B20-5FF74DDC36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8" y="2281238"/>
            <a:ext cx="7400924" cy="3700462"/>
          </a:xfrm>
        </p:spPr>
      </p:pic>
    </p:spTree>
    <p:extLst>
      <p:ext uri="{BB962C8B-B14F-4D97-AF65-F5344CB8AC3E}">
        <p14:creationId xmlns:p14="http://schemas.microsoft.com/office/powerpoint/2010/main" val="314030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88F073-2B1B-1EC5-ADC8-F9879E24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MADDPG - </a:t>
            </a:r>
            <a:r>
              <a:rPr lang="nl-NL" dirty="0" err="1"/>
              <a:t>Results</a:t>
            </a:r>
            <a:endParaRPr lang="nl-NL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8561C5B-69AC-0474-9FE4-F6A3692C092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8" y="2281238"/>
            <a:ext cx="7400924" cy="3700462"/>
          </a:xfrm>
        </p:spPr>
      </p:pic>
    </p:spTree>
    <p:extLst>
      <p:ext uri="{BB962C8B-B14F-4D97-AF65-F5344CB8AC3E}">
        <p14:creationId xmlns:p14="http://schemas.microsoft.com/office/powerpoint/2010/main" val="262926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1AC3-27FC-D1F2-F66E-57B3EB42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3896-5949-A110-B2E0-54C920802E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IPPO</a:t>
            </a:r>
          </a:p>
          <a:p>
            <a:pPr marL="626364" lvl="1" indent="-342900"/>
            <a:r>
              <a:rPr lang="nl-NL" dirty="0"/>
              <a:t>R-IPPO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MAPPO</a:t>
            </a:r>
          </a:p>
          <a:p>
            <a:pPr marL="626364" lvl="1" indent="-342900"/>
            <a:r>
              <a:rPr lang="nl-NL" dirty="0">
                <a:highlight>
                  <a:srgbClr val="FFFF00"/>
                </a:highlight>
              </a:rPr>
              <a:t>R-MAPPO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MADDPG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highlight>
                  <a:srgbClr val="00FF00"/>
                </a:highlight>
              </a:rPr>
              <a:t>QMIX</a:t>
            </a:r>
            <a:r>
              <a:rPr lang="nl-NL" dirty="0"/>
              <a:t> </a:t>
            </a:r>
          </a:p>
          <a:p>
            <a:pPr marL="626364" lvl="1" indent="-342900"/>
            <a:r>
              <a:rPr lang="nl-NL" dirty="0">
                <a:highlight>
                  <a:srgbClr val="FFFF00"/>
                </a:highlight>
              </a:rPr>
              <a:t>R-QMIX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D156B-19D6-DDBA-ABCC-D4F0020F3F0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nl-NL" dirty="0"/>
              <a:t>Best </a:t>
            </a:r>
            <a:r>
              <a:rPr lang="nl-NL" dirty="0" err="1"/>
              <a:t>Results</a:t>
            </a:r>
            <a:endParaRPr lang="nl-NL" dirty="0"/>
          </a:p>
          <a:p>
            <a:pPr lvl="1"/>
            <a:r>
              <a:rPr lang="nl-NL" dirty="0"/>
              <a:t>1550 – 1700</a:t>
            </a:r>
          </a:p>
          <a:p>
            <a:pPr lvl="1"/>
            <a:r>
              <a:rPr lang="nl-NL" dirty="0" err="1"/>
              <a:t>Submission</a:t>
            </a:r>
            <a:r>
              <a:rPr lang="nl-NL" dirty="0"/>
              <a:t>: IPPO</a:t>
            </a:r>
          </a:p>
        </p:txBody>
      </p:sp>
    </p:spTree>
    <p:extLst>
      <p:ext uri="{BB962C8B-B14F-4D97-AF65-F5344CB8AC3E}">
        <p14:creationId xmlns:p14="http://schemas.microsoft.com/office/powerpoint/2010/main" val="194870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A27-AEC7-1E41-571D-D6C10758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QMIX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A89CA-8AC0-22A6-CD16-83CB70AC9D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Method </a:t>
            </a:r>
            <a:r>
              <a:rPr lang="nl-NL" dirty="0" err="1"/>
              <a:t>designed</a:t>
            </a:r>
            <a:r>
              <a:rPr lang="nl-NL" dirty="0"/>
              <a:t> </a:t>
            </a:r>
            <a:r>
              <a:rPr lang="nl-NL" dirty="0" err="1"/>
              <a:t>specifically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Cooperative</a:t>
            </a:r>
            <a:r>
              <a:rPr lang="nl-NL" dirty="0"/>
              <a:t> </a:t>
            </a:r>
            <a:r>
              <a:rPr lang="nl-NL" dirty="0" err="1"/>
              <a:t>Tasks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Centralized</a:t>
            </a:r>
            <a:r>
              <a:rPr lang="nl-NL" dirty="0"/>
              <a:t> Training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Decentralized</a:t>
            </a:r>
            <a:r>
              <a:rPr lang="nl-NL" dirty="0"/>
              <a:t> </a:t>
            </a:r>
            <a:r>
              <a:rPr lang="nl-NL" dirty="0" err="1"/>
              <a:t>execution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Agent Network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agent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Mixing</a:t>
            </a:r>
            <a:r>
              <a:rPr lang="nl-NL" dirty="0"/>
              <a:t> Network: takes </a:t>
            </a:r>
            <a:r>
              <a:rPr lang="nl-NL" dirty="0" err="1"/>
              <a:t>individual</a:t>
            </a:r>
            <a:r>
              <a:rPr lang="nl-NL" dirty="0"/>
              <a:t> </a:t>
            </a:r>
            <a:r>
              <a:rPr lang="nl-NL" dirty="0" err="1"/>
              <a:t>Q_Values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state </a:t>
            </a:r>
            <a:r>
              <a:rPr lang="nl-NL" dirty="0" err="1"/>
              <a:t>to</a:t>
            </a:r>
            <a:r>
              <a:rPr lang="nl-NL" dirty="0"/>
              <a:t> output a </a:t>
            </a:r>
            <a:r>
              <a:rPr lang="nl-NL" dirty="0" err="1"/>
              <a:t>centralized</a:t>
            </a:r>
            <a:r>
              <a:rPr lang="nl-NL" dirty="0"/>
              <a:t> </a:t>
            </a:r>
            <a:r>
              <a:rPr lang="nl-NL" dirty="0" err="1"/>
              <a:t>Q_Value</a:t>
            </a:r>
            <a:endParaRPr lang="nl-NL" dirty="0"/>
          </a:p>
          <a:p>
            <a:pPr marL="1028700" lvl="1" indent="-342900"/>
            <a:r>
              <a:rPr lang="nl-NL" dirty="0" err="1"/>
              <a:t>Hypernetwork</a:t>
            </a:r>
            <a:r>
              <a:rPr lang="nl-NL" dirty="0"/>
              <a:t>: </a:t>
            </a:r>
            <a:r>
              <a:rPr lang="nl-NL" dirty="0" err="1"/>
              <a:t>produces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weight</a:t>
            </a:r>
            <a:r>
              <a:rPr lang="nl-NL" dirty="0"/>
              <a:t> (</a:t>
            </a:r>
            <a:r>
              <a:rPr lang="nl-NL" dirty="0" err="1"/>
              <a:t>positive</a:t>
            </a:r>
            <a:r>
              <a:rPr lang="nl-NL" dirty="0"/>
              <a:t>)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network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D6C9D-2859-FD13-B676-58AB32C402C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nl-NL" dirty="0" err="1"/>
              <a:t>Scalable</a:t>
            </a:r>
            <a:r>
              <a:rPr lang="nl-NL" dirty="0"/>
              <a:t> w.r.t </a:t>
            </a:r>
            <a:r>
              <a:rPr lang="nl-NL" dirty="0" err="1"/>
              <a:t>increase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agents</a:t>
            </a:r>
            <a:endParaRPr lang="nl-NL" dirty="0"/>
          </a:p>
          <a:p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promote</a:t>
            </a:r>
            <a:r>
              <a:rPr lang="nl-NL" dirty="0"/>
              <a:t> </a:t>
            </a:r>
            <a:r>
              <a:rPr lang="nl-NL" dirty="0" err="1"/>
              <a:t>coordination</a:t>
            </a:r>
            <a:r>
              <a:rPr lang="nl-NL" dirty="0"/>
              <a:t> in </a:t>
            </a:r>
            <a:r>
              <a:rPr lang="nl-NL" dirty="0" err="1"/>
              <a:t>cooperative</a:t>
            </a:r>
            <a:r>
              <a:rPr lang="nl-NL" dirty="0"/>
              <a:t> environments</a:t>
            </a:r>
          </a:p>
          <a:p>
            <a:pPr marL="0" indent="0">
              <a:buNone/>
            </a:pPr>
            <a:r>
              <a:rPr lang="nl-NL" b="1" dirty="0"/>
              <a:t>State of </a:t>
            </a:r>
            <a:r>
              <a:rPr lang="nl-NL" b="1" dirty="0" err="1"/>
              <a:t>the</a:t>
            </a:r>
            <a:r>
              <a:rPr lang="nl-NL" b="1" dirty="0"/>
              <a:t> </a:t>
            </a:r>
            <a:r>
              <a:rPr lang="nl-NL" b="1" dirty="0" err="1"/>
              <a:t>Work</a:t>
            </a:r>
            <a:r>
              <a:rPr lang="nl-NL" b="1" dirty="0"/>
              <a:t>:</a:t>
            </a:r>
          </a:p>
          <a:p>
            <a:r>
              <a:rPr lang="nl-NL" dirty="0" err="1"/>
              <a:t>Implemented</a:t>
            </a:r>
            <a:r>
              <a:rPr lang="nl-NL" dirty="0"/>
              <a:t> –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tested</a:t>
            </a:r>
            <a:r>
              <a:rPr lang="nl-NL" dirty="0"/>
              <a:t> </a:t>
            </a:r>
            <a:r>
              <a:rPr lang="nl-NL" dirty="0" err="1"/>
              <a:t>yet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169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291B-1B7F-2B06-1347-DF53598A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CAGE 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4B7D1B-7546-3D0C-87A4-979883EAE1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439" y="2281238"/>
            <a:ext cx="7316821" cy="3700462"/>
          </a:xfrm>
        </p:spPr>
      </p:pic>
    </p:spTree>
    <p:extLst>
      <p:ext uri="{BB962C8B-B14F-4D97-AF65-F5344CB8AC3E}">
        <p14:creationId xmlns:p14="http://schemas.microsoft.com/office/powerpoint/2010/main" val="348622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0C55-660C-530F-5D51-91EACC70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Messages</a:t>
            </a:r>
            <a:r>
              <a:rPr lang="nl-N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6E0FA-46ED-9E65-2DD5-5FF4A1FFE5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7"/>
            <a:ext cx="7810500" cy="4321015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accent5"/>
                </a:solidFill>
              </a:rPr>
              <a:t>2 Bits </a:t>
            </a:r>
            <a:r>
              <a:rPr lang="nl-NL" dirty="0" err="1">
                <a:solidFill>
                  <a:schemeClr val="accent5"/>
                </a:solidFill>
              </a:rPr>
              <a:t>Messages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/>
              <a:t>- </a:t>
            </a:r>
            <a:r>
              <a:rPr lang="nl-NL" dirty="0" err="1"/>
              <a:t>Initial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positive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Continue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testing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different </a:t>
            </a:r>
            <a:r>
              <a:rPr lang="nl-NL" dirty="0" err="1"/>
              <a:t>methods</a:t>
            </a:r>
            <a:endParaRPr lang="nl-NL" dirty="0"/>
          </a:p>
          <a:p>
            <a:r>
              <a:rPr lang="nl-NL" dirty="0">
                <a:solidFill>
                  <a:schemeClr val="accent5"/>
                </a:solidFill>
              </a:rPr>
              <a:t>8 Bits </a:t>
            </a:r>
            <a:r>
              <a:rPr lang="nl-NL" dirty="0" err="1">
                <a:solidFill>
                  <a:schemeClr val="accent5"/>
                </a:solidFill>
              </a:rPr>
              <a:t>Messages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/>
              <a:t>-</a:t>
            </a:r>
            <a:r>
              <a:rPr lang="nl-NL" dirty="0" err="1"/>
              <a:t>To</a:t>
            </a:r>
            <a:r>
              <a:rPr lang="nl-NL" dirty="0"/>
              <a:t> test</a:t>
            </a:r>
          </a:p>
          <a:p>
            <a:r>
              <a:rPr lang="nl-NL" dirty="0">
                <a:solidFill>
                  <a:schemeClr val="accent5"/>
                </a:solidFill>
              </a:rPr>
              <a:t>Action </a:t>
            </a:r>
            <a:r>
              <a:rPr lang="nl-NL" dirty="0" err="1">
                <a:solidFill>
                  <a:schemeClr val="accent5"/>
                </a:solidFill>
              </a:rPr>
              <a:t>related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 err="1">
                <a:solidFill>
                  <a:schemeClr val="accent5"/>
                </a:solidFill>
              </a:rPr>
              <a:t>messages</a:t>
            </a:r>
            <a:r>
              <a:rPr lang="nl-NL" dirty="0">
                <a:solidFill>
                  <a:schemeClr val="accent5"/>
                </a:solidFill>
              </a:rPr>
              <a:t> </a:t>
            </a:r>
            <a:r>
              <a:rPr lang="nl-NL" dirty="0"/>
              <a:t>– </a:t>
            </a:r>
            <a:r>
              <a:rPr lang="nl-NL" dirty="0" err="1"/>
              <a:t>To</a:t>
            </a:r>
            <a:r>
              <a:rPr lang="nl-NL"/>
              <a:t> test</a:t>
            </a:r>
            <a:endParaRPr lang="nl-NL" dirty="0"/>
          </a:p>
          <a:p>
            <a:pPr lvl="1"/>
            <a:r>
              <a:rPr lang="nl-NL" dirty="0" err="1"/>
              <a:t>Agents</a:t>
            </a:r>
            <a:r>
              <a:rPr lang="nl-NL" dirty="0"/>
              <a:t> </a:t>
            </a:r>
            <a:r>
              <a:rPr lang="nl-NL" dirty="0" err="1"/>
              <a:t>send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selected</a:t>
            </a:r>
            <a:r>
              <a:rPr lang="nl-NL" dirty="0"/>
              <a:t> action</a:t>
            </a:r>
          </a:p>
          <a:p>
            <a:pPr lvl="1"/>
            <a:r>
              <a:rPr lang="nl-NL" dirty="0"/>
              <a:t>Help </a:t>
            </a:r>
            <a:r>
              <a:rPr lang="nl-NL" dirty="0" err="1"/>
              <a:t>with</a:t>
            </a:r>
            <a:r>
              <a:rPr lang="nl-NL" dirty="0"/>
              <a:t> non-</a:t>
            </a:r>
            <a:r>
              <a:rPr lang="nl-NL" dirty="0" err="1"/>
              <a:t>stationarity</a:t>
            </a:r>
            <a:r>
              <a:rPr lang="nl-NL" dirty="0"/>
              <a:t> of environment</a:t>
            </a:r>
          </a:p>
          <a:p>
            <a:pPr lvl="1"/>
            <a:r>
              <a:rPr lang="nl-NL" dirty="0" err="1"/>
              <a:t>Each</a:t>
            </a:r>
            <a:r>
              <a:rPr lang="nl-NL" dirty="0"/>
              <a:t> action has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associated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it.</a:t>
            </a:r>
          </a:p>
          <a:p>
            <a:pPr lvl="2"/>
            <a:r>
              <a:rPr lang="nl-NL" dirty="0" err="1"/>
              <a:t>E.g</a:t>
            </a:r>
            <a:r>
              <a:rPr lang="nl-NL" dirty="0"/>
              <a:t>: Action [6] -&gt; [0,0,0,0,0,1,1,0]</a:t>
            </a:r>
          </a:p>
        </p:txBody>
      </p:sp>
    </p:spTree>
    <p:extLst>
      <p:ext uri="{BB962C8B-B14F-4D97-AF65-F5344CB8AC3E}">
        <p14:creationId xmlns:p14="http://schemas.microsoft.com/office/powerpoint/2010/main" val="2047890490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1_TF78853419_Win32" id="{CFE587CB-6BF9-45D2-A27E-C61579DF3CB1}" vid="{7858F9A5-0C96-4CF9-8735-2D3191D641DE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Progress Meeting_17_05</Template>
  <TotalTime>177</TotalTime>
  <Words>713</Words>
  <Application>Microsoft Office PowerPoint</Application>
  <PresentationFormat>Widescreen</PresentationFormat>
  <Paragraphs>120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Aangepast</vt:lpstr>
      <vt:lpstr>Mid-Term Progress Meeting</vt:lpstr>
      <vt:lpstr>Overview</vt:lpstr>
      <vt:lpstr>Recurrent PPO</vt:lpstr>
      <vt:lpstr>Results</vt:lpstr>
      <vt:lpstr>MADDPG - Results</vt:lpstr>
      <vt:lpstr>Methods Implemented so Far</vt:lpstr>
      <vt:lpstr>QMIX</vt:lpstr>
      <vt:lpstr>CAGE 4</vt:lpstr>
      <vt:lpstr>Messages </vt:lpstr>
      <vt:lpstr>Immediate future work</vt:lpstr>
      <vt:lpstr>Future work – Part 2</vt:lpstr>
      <vt:lpstr>Works on the environment</vt:lpstr>
      <vt:lpstr>Works on the environment</vt:lpstr>
      <vt:lpstr>Agents Organization</vt:lpstr>
      <vt:lpstr>Research Questions</vt:lpstr>
      <vt:lpstr>Timeline</vt:lpstr>
    </vt:vector>
  </TitlesOfParts>
  <Company>TNO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Rigoni, D. (Davide)</dc:creator>
  <cp:lastModifiedBy>Rigoni, D. (Davide)</cp:lastModifiedBy>
  <cp:revision>1</cp:revision>
  <dcterms:created xsi:type="dcterms:W3CDTF">2024-05-30T12:55:56Z</dcterms:created>
  <dcterms:modified xsi:type="dcterms:W3CDTF">2024-05-31T12:10:06Z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