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21"/>
  </p:notesMasterIdLst>
  <p:handoutMasterIdLst>
    <p:handoutMasterId r:id="rId22"/>
  </p:handoutMasterIdLst>
  <p:sldIdLst>
    <p:sldId id="410" r:id="rId5"/>
    <p:sldId id="430" r:id="rId6"/>
    <p:sldId id="431" r:id="rId7"/>
    <p:sldId id="442" r:id="rId8"/>
    <p:sldId id="443" r:id="rId9"/>
    <p:sldId id="432" r:id="rId10"/>
    <p:sldId id="434" r:id="rId11"/>
    <p:sldId id="436" r:id="rId12"/>
    <p:sldId id="435" r:id="rId13"/>
    <p:sldId id="440" r:id="rId14"/>
    <p:sldId id="437" r:id="rId15"/>
    <p:sldId id="441" r:id="rId16"/>
    <p:sldId id="438" r:id="rId17"/>
    <p:sldId id="439" r:id="rId18"/>
    <p:sldId id="444" r:id="rId19"/>
    <p:sldId id="445" r:id="rId20"/>
  </p:sldIdLst>
  <p:sldSz cx="12192000" cy="6858000"/>
  <p:notesSz cx="6858000" cy="9144000"/>
  <p:defaultTextStyle>
    <a:defPPr rtl="0">
      <a:defRPr lang="nl-NL"/>
    </a:defPPr>
    <a:lvl1pPr marL="0" algn="l" defTabSz="914400" rtl="0" eaLnBrk="1" latinLnBrk="0" hangingPunct="1">
      <a:defRPr lang="nl-NL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nl-NL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nl-NL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nl-NL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nl-NL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nl-NL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nl-NL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nl-NL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nl-NL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eu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D0F4CB-9808-48A1-A4A7-861312AA7F69}" v="7" dt="2024-05-17T10:15:12.730"/>
  </p1510:revLst>
</p1510:revInfo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6327" autoAdjust="0"/>
  </p:normalViewPr>
  <p:slideViewPr>
    <p:cSldViewPr snapToGrid="0">
      <p:cViewPr varScale="1">
        <p:scale>
          <a:sx n="52" d="100"/>
          <a:sy n="52" d="100"/>
        </p:scale>
        <p:origin x="741" y="31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82" d="100"/>
          <a:sy n="82" d="100"/>
        </p:scale>
        <p:origin x="393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Relationship Id="rId30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goni, D. (Davide)" userId="329ed254-8023-4622-adb7-d694d09950b2" providerId="ADAL" clId="{8BD0F4CB-9808-48A1-A4A7-861312AA7F69}"/>
    <pc:docChg chg="undo custSel addSld delSld modSld sldOrd">
      <pc:chgData name="Rigoni, D. (Davide)" userId="329ed254-8023-4622-adb7-d694d09950b2" providerId="ADAL" clId="{8BD0F4CB-9808-48A1-A4A7-861312AA7F69}" dt="2024-05-17T10:22:33.386" v="3733" actId="20577"/>
      <pc:docMkLst>
        <pc:docMk/>
      </pc:docMkLst>
      <pc:sldChg chg="modSp mod">
        <pc:chgData name="Rigoni, D. (Davide)" userId="329ed254-8023-4622-adb7-d694d09950b2" providerId="ADAL" clId="{8BD0F4CB-9808-48A1-A4A7-861312AA7F69}" dt="2024-05-17T07:34:41.103" v="1119" actId="20577"/>
        <pc:sldMkLst>
          <pc:docMk/>
          <pc:sldMk cId="245157776" sldId="431"/>
        </pc:sldMkLst>
        <pc:spChg chg="mod">
          <ac:chgData name="Rigoni, D. (Davide)" userId="329ed254-8023-4622-adb7-d694d09950b2" providerId="ADAL" clId="{8BD0F4CB-9808-48A1-A4A7-861312AA7F69}" dt="2024-05-17T07:34:41.103" v="1119" actId="20577"/>
          <ac:spMkLst>
            <pc:docMk/>
            <pc:sldMk cId="245157776" sldId="431"/>
            <ac:spMk id="4" creationId="{39B98EAF-4158-3F62-035E-ADB4E6F353DD}"/>
          </ac:spMkLst>
        </pc:spChg>
      </pc:sldChg>
      <pc:sldChg chg="del">
        <pc:chgData name="Rigoni, D. (Davide)" userId="329ed254-8023-4622-adb7-d694d09950b2" providerId="ADAL" clId="{8BD0F4CB-9808-48A1-A4A7-861312AA7F69}" dt="2024-05-17T09:59:36.446" v="3199" actId="47"/>
        <pc:sldMkLst>
          <pc:docMk/>
          <pc:sldMk cId="1751603385" sldId="433"/>
        </pc:sldMkLst>
      </pc:sldChg>
      <pc:sldChg chg="modSp mod">
        <pc:chgData name="Rigoni, D. (Davide)" userId="329ed254-8023-4622-adb7-d694d09950b2" providerId="ADAL" clId="{8BD0F4CB-9808-48A1-A4A7-861312AA7F69}" dt="2024-05-17T08:14:43.631" v="1931" actId="207"/>
        <pc:sldMkLst>
          <pc:docMk/>
          <pc:sldMk cId="3822121941" sldId="434"/>
        </pc:sldMkLst>
        <pc:spChg chg="mod">
          <ac:chgData name="Rigoni, D. (Davide)" userId="329ed254-8023-4622-adb7-d694d09950b2" providerId="ADAL" clId="{8BD0F4CB-9808-48A1-A4A7-861312AA7F69}" dt="2024-05-17T08:14:43.631" v="1931" actId="207"/>
          <ac:spMkLst>
            <pc:docMk/>
            <pc:sldMk cId="3822121941" sldId="434"/>
            <ac:spMk id="3" creationId="{B4B4E577-4A07-C595-B526-0B7E5A040D98}"/>
          </ac:spMkLst>
        </pc:spChg>
        <pc:spChg chg="mod">
          <ac:chgData name="Rigoni, D. (Davide)" userId="329ed254-8023-4622-adb7-d694d09950b2" providerId="ADAL" clId="{8BD0F4CB-9808-48A1-A4A7-861312AA7F69}" dt="2024-05-17T08:08:36.863" v="1593" actId="20577"/>
          <ac:spMkLst>
            <pc:docMk/>
            <pc:sldMk cId="3822121941" sldId="434"/>
            <ac:spMk id="4" creationId="{ACC6CF6C-F392-9F45-2B87-14346A99DBBA}"/>
          </ac:spMkLst>
        </pc:spChg>
      </pc:sldChg>
      <pc:sldChg chg="addSp delSp modSp mod chgLayout">
        <pc:chgData name="Rigoni, D. (Davide)" userId="329ed254-8023-4622-adb7-d694d09950b2" providerId="ADAL" clId="{8BD0F4CB-9808-48A1-A4A7-861312AA7F69}" dt="2024-05-17T07:12:00.482" v="244" actId="931"/>
        <pc:sldMkLst>
          <pc:docMk/>
          <pc:sldMk cId="3486222779" sldId="435"/>
        </pc:sldMkLst>
        <pc:spChg chg="mod ord">
          <ac:chgData name="Rigoni, D. (Davide)" userId="329ed254-8023-4622-adb7-d694d09950b2" providerId="ADAL" clId="{8BD0F4CB-9808-48A1-A4A7-861312AA7F69}" dt="2024-05-17T07:11:50.682" v="243" actId="700"/>
          <ac:spMkLst>
            <pc:docMk/>
            <pc:sldMk cId="3486222779" sldId="435"/>
            <ac:spMk id="2" creationId="{18FD291B-1B7F-2B06-1347-DF53598AC862}"/>
          </ac:spMkLst>
        </pc:spChg>
        <pc:spChg chg="del mod ord">
          <ac:chgData name="Rigoni, D. (Davide)" userId="329ed254-8023-4622-adb7-d694d09950b2" providerId="ADAL" clId="{8BD0F4CB-9808-48A1-A4A7-861312AA7F69}" dt="2024-05-17T07:11:50.682" v="243" actId="700"/>
          <ac:spMkLst>
            <pc:docMk/>
            <pc:sldMk cId="3486222779" sldId="435"/>
            <ac:spMk id="3" creationId="{DAD10B89-980E-DF9E-15AC-4025F7B298E8}"/>
          </ac:spMkLst>
        </pc:spChg>
        <pc:spChg chg="del">
          <ac:chgData name="Rigoni, D. (Davide)" userId="329ed254-8023-4622-adb7-d694d09950b2" providerId="ADAL" clId="{8BD0F4CB-9808-48A1-A4A7-861312AA7F69}" dt="2024-05-17T07:11:50.682" v="243" actId="700"/>
          <ac:spMkLst>
            <pc:docMk/>
            <pc:sldMk cId="3486222779" sldId="435"/>
            <ac:spMk id="4" creationId="{D438F142-6934-6986-2413-CEDC76B9A176}"/>
          </ac:spMkLst>
        </pc:spChg>
        <pc:spChg chg="add del mod ord">
          <ac:chgData name="Rigoni, D. (Davide)" userId="329ed254-8023-4622-adb7-d694d09950b2" providerId="ADAL" clId="{8BD0F4CB-9808-48A1-A4A7-861312AA7F69}" dt="2024-05-17T07:12:00.482" v="244" actId="931"/>
          <ac:spMkLst>
            <pc:docMk/>
            <pc:sldMk cId="3486222779" sldId="435"/>
            <ac:spMk id="5" creationId="{A491C997-7B8A-49F5-B819-D11F297309C1}"/>
          </ac:spMkLst>
        </pc:spChg>
        <pc:picChg chg="add mod">
          <ac:chgData name="Rigoni, D. (Davide)" userId="329ed254-8023-4622-adb7-d694d09950b2" providerId="ADAL" clId="{8BD0F4CB-9808-48A1-A4A7-861312AA7F69}" dt="2024-05-17T07:12:00.482" v="244" actId="931"/>
          <ac:picMkLst>
            <pc:docMk/>
            <pc:sldMk cId="3486222779" sldId="435"/>
            <ac:picMk id="7" creationId="{6F4B7D1B-7546-3D0C-87A4-979883EAE1DD}"/>
          </ac:picMkLst>
        </pc:picChg>
      </pc:sldChg>
      <pc:sldChg chg="modSp mod">
        <pc:chgData name="Rigoni, D. (Davide)" userId="329ed254-8023-4622-adb7-d694d09950b2" providerId="ADAL" clId="{8BD0F4CB-9808-48A1-A4A7-861312AA7F69}" dt="2024-05-17T09:45:54.590" v="3164" actId="20577"/>
        <pc:sldMkLst>
          <pc:docMk/>
          <pc:sldMk cId="4093074191" sldId="436"/>
        </pc:sldMkLst>
        <pc:spChg chg="mod">
          <ac:chgData name="Rigoni, D. (Davide)" userId="329ed254-8023-4622-adb7-d694d09950b2" providerId="ADAL" clId="{8BD0F4CB-9808-48A1-A4A7-861312AA7F69}" dt="2024-05-17T08:48:22.195" v="2769" actId="20577"/>
          <ac:spMkLst>
            <pc:docMk/>
            <pc:sldMk cId="4093074191" sldId="436"/>
            <ac:spMk id="3" creationId="{577896A6-5739-085A-F81F-EFB9F52949F2}"/>
          </ac:spMkLst>
        </pc:spChg>
        <pc:spChg chg="mod">
          <ac:chgData name="Rigoni, D. (Davide)" userId="329ed254-8023-4622-adb7-d694d09950b2" providerId="ADAL" clId="{8BD0F4CB-9808-48A1-A4A7-861312AA7F69}" dt="2024-05-17T09:45:54.590" v="3164" actId="20577"/>
          <ac:spMkLst>
            <pc:docMk/>
            <pc:sldMk cId="4093074191" sldId="436"/>
            <ac:spMk id="4" creationId="{1B606659-7E1E-BA0E-2C35-A05B5B885F0D}"/>
          </ac:spMkLst>
        </pc:spChg>
      </pc:sldChg>
      <pc:sldChg chg="addSp delSp modSp mod ord">
        <pc:chgData name="Rigoni, D. (Davide)" userId="329ed254-8023-4622-adb7-d694d09950b2" providerId="ADAL" clId="{8BD0F4CB-9808-48A1-A4A7-861312AA7F69}" dt="2024-05-17T08:17:47.052" v="1934" actId="1076"/>
        <pc:sldMkLst>
          <pc:docMk/>
          <pc:sldMk cId="3225737656" sldId="437"/>
        </pc:sldMkLst>
        <pc:spChg chg="del">
          <ac:chgData name="Rigoni, D. (Davide)" userId="329ed254-8023-4622-adb7-d694d09950b2" providerId="ADAL" clId="{8BD0F4CB-9808-48A1-A4A7-861312AA7F69}" dt="2024-05-17T07:12:58.837" v="295" actId="931"/>
          <ac:spMkLst>
            <pc:docMk/>
            <pc:sldMk cId="3225737656" sldId="437"/>
            <ac:spMk id="3" creationId="{B91AE488-0D65-45A1-F5E5-9BB08564B755}"/>
          </ac:spMkLst>
        </pc:spChg>
        <pc:spChg chg="del">
          <ac:chgData name="Rigoni, D. (Davide)" userId="329ed254-8023-4622-adb7-d694d09950b2" providerId="ADAL" clId="{8BD0F4CB-9808-48A1-A4A7-861312AA7F69}" dt="2024-05-17T08:17:41.819" v="1932" actId="931"/>
          <ac:spMkLst>
            <pc:docMk/>
            <pc:sldMk cId="3225737656" sldId="437"/>
            <ac:spMk id="4" creationId="{4300C654-58BB-4BD9-9DFF-99BF590455F0}"/>
          </ac:spMkLst>
        </pc:spChg>
        <pc:picChg chg="add mod">
          <ac:chgData name="Rigoni, D. (Davide)" userId="329ed254-8023-4622-adb7-d694d09950b2" providerId="ADAL" clId="{8BD0F4CB-9808-48A1-A4A7-861312AA7F69}" dt="2024-05-17T07:12:58.837" v="295" actId="931"/>
          <ac:picMkLst>
            <pc:docMk/>
            <pc:sldMk cId="3225737656" sldId="437"/>
            <ac:picMk id="6" creationId="{ABAF72A9-D957-7C9D-37ED-7BF56B3B03D4}"/>
          </ac:picMkLst>
        </pc:picChg>
        <pc:picChg chg="add mod">
          <ac:chgData name="Rigoni, D. (Davide)" userId="329ed254-8023-4622-adb7-d694d09950b2" providerId="ADAL" clId="{8BD0F4CB-9808-48A1-A4A7-861312AA7F69}" dt="2024-05-17T08:17:47.052" v="1934" actId="1076"/>
          <ac:picMkLst>
            <pc:docMk/>
            <pc:sldMk cId="3225737656" sldId="437"/>
            <ac:picMk id="8" creationId="{ED22EBB3-59B6-985E-D6CF-BEEB9EBF63FA}"/>
          </ac:picMkLst>
        </pc:picChg>
      </pc:sldChg>
      <pc:sldChg chg="modSp mod">
        <pc:chgData name="Rigoni, D. (Davide)" userId="329ed254-8023-4622-adb7-d694d09950b2" providerId="ADAL" clId="{8BD0F4CB-9808-48A1-A4A7-861312AA7F69}" dt="2024-05-17T09:58:24.418" v="3194" actId="20577"/>
        <pc:sldMkLst>
          <pc:docMk/>
          <pc:sldMk cId="2868565120" sldId="438"/>
        </pc:sldMkLst>
        <pc:spChg chg="mod">
          <ac:chgData name="Rigoni, D. (Davide)" userId="329ed254-8023-4622-adb7-d694d09950b2" providerId="ADAL" clId="{8BD0F4CB-9808-48A1-A4A7-861312AA7F69}" dt="2024-05-17T09:58:24.418" v="3194" actId="20577"/>
          <ac:spMkLst>
            <pc:docMk/>
            <pc:sldMk cId="2868565120" sldId="438"/>
            <ac:spMk id="3" creationId="{2C548954-3187-7F73-9D43-D3D787F44231}"/>
          </ac:spMkLst>
        </pc:spChg>
      </pc:sldChg>
      <pc:sldChg chg="modSp mod">
        <pc:chgData name="Rigoni, D. (Davide)" userId="329ed254-8023-4622-adb7-d694d09950b2" providerId="ADAL" clId="{8BD0F4CB-9808-48A1-A4A7-861312AA7F69}" dt="2024-05-17T10:16:39.081" v="3628" actId="12"/>
        <pc:sldMkLst>
          <pc:docMk/>
          <pc:sldMk cId="604161468" sldId="439"/>
        </pc:sldMkLst>
        <pc:spChg chg="mod">
          <ac:chgData name="Rigoni, D. (Davide)" userId="329ed254-8023-4622-adb7-d694d09950b2" providerId="ADAL" clId="{8BD0F4CB-9808-48A1-A4A7-861312AA7F69}" dt="2024-05-17T10:16:39.081" v="3628" actId="12"/>
          <ac:spMkLst>
            <pc:docMk/>
            <pc:sldMk cId="604161468" sldId="439"/>
            <ac:spMk id="5" creationId="{5981BFC4-29F1-F1F6-2EF7-1D954FD2A114}"/>
          </ac:spMkLst>
        </pc:spChg>
      </pc:sldChg>
      <pc:sldChg chg="modSp new mod">
        <pc:chgData name="Rigoni, D. (Davide)" userId="329ed254-8023-4622-adb7-d694d09950b2" providerId="ADAL" clId="{8BD0F4CB-9808-48A1-A4A7-861312AA7F69}" dt="2024-05-17T07:16:26.439" v="573" actId="20577"/>
        <pc:sldMkLst>
          <pc:docMk/>
          <pc:sldMk cId="428566144" sldId="440"/>
        </pc:sldMkLst>
        <pc:spChg chg="mod">
          <ac:chgData name="Rigoni, D. (Davide)" userId="329ed254-8023-4622-adb7-d694d09950b2" providerId="ADAL" clId="{8BD0F4CB-9808-48A1-A4A7-861312AA7F69}" dt="2024-05-17T07:12:19.011" v="269" actId="20577"/>
          <ac:spMkLst>
            <pc:docMk/>
            <pc:sldMk cId="428566144" sldId="440"/>
            <ac:spMk id="2" creationId="{5483DD59-EA8E-30B2-C55E-CEC173268A30}"/>
          </ac:spMkLst>
        </pc:spChg>
        <pc:spChg chg="mod">
          <ac:chgData name="Rigoni, D. (Davide)" userId="329ed254-8023-4622-adb7-d694d09950b2" providerId="ADAL" clId="{8BD0F4CB-9808-48A1-A4A7-861312AA7F69}" dt="2024-05-17T07:16:26.439" v="573" actId="20577"/>
          <ac:spMkLst>
            <pc:docMk/>
            <pc:sldMk cId="428566144" sldId="440"/>
            <ac:spMk id="3" creationId="{792167CD-E25B-978F-37F7-E44264600CE5}"/>
          </ac:spMkLst>
        </pc:spChg>
      </pc:sldChg>
      <pc:sldChg chg="modSp new mod">
        <pc:chgData name="Rigoni, D. (Davide)" userId="329ed254-8023-4622-adb7-d694d09950b2" providerId="ADAL" clId="{8BD0F4CB-9808-48A1-A4A7-861312AA7F69}" dt="2024-05-17T07:24:12.215" v="914" actId="20577"/>
        <pc:sldMkLst>
          <pc:docMk/>
          <pc:sldMk cId="2047890490" sldId="441"/>
        </pc:sldMkLst>
        <pc:spChg chg="mod">
          <ac:chgData name="Rigoni, D. (Davide)" userId="329ed254-8023-4622-adb7-d694d09950b2" providerId="ADAL" clId="{8BD0F4CB-9808-48A1-A4A7-861312AA7F69}" dt="2024-05-17T07:16:51.510" v="586" actId="20577"/>
          <ac:spMkLst>
            <pc:docMk/>
            <pc:sldMk cId="2047890490" sldId="441"/>
            <ac:spMk id="2" creationId="{72B70C55-660C-530F-5D51-91EACC704197}"/>
          </ac:spMkLst>
        </pc:spChg>
        <pc:spChg chg="mod">
          <ac:chgData name="Rigoni, D. (Davide)" userId="329ed254-8023-4622-adb7-d694d09950b2" providerId="ADAL" clId="{8BD0F4CB-9808-48A1-A4A7-861312AA7F69}" dt="2024-05-17T07:24:12.215" v="914" actId="20577"/>
          <ac:spMkLst>
            <pc:docMk/>
            <pc:sldMk cId="2047890490" sldId="441"/>
            <ac:spMk id="3" creationId="{1846E0FA-46ED-9E65-2DD5-5FF4A1FFE572}"/>
          </ac:spMkLst>
        </pc:spChg>
      </pc:sldChg>
      <pc:sldChg chg="modSp add mod">
        <pc:chgData name="Rigoni, D. (Davide)" userId="329ed254-8023-4622-adb7-d694d09950b2" providerId="ADAL" clId="{8BD0F4CB-9808-48A1-A4A7-861312AA7F69}" dt="2024-05-17T09:20:26.378" v="3043" actId="27636"/>
        <pc:sldMkLst>
          <pc:docMk/>
          <pc:sldMk cId="3677891371" sldId="442"/>
        </pc:sldMkLst>
        <pc:spChg chg="mod">
          <ac:chgData name="Rigoni, D. (Davide)" userId="329ed254-8023-4622-adb7-d694d09950b2" providerId="ADAL" clId="{8BD0F4CB-9808-48A1-A4A7-861312AA7F69}" dt="2024-05-17T09:20:26.378" v="3043" actId="27636"/>
          <ac:spMkLst>
            <pc:docMk/>
            <pc:sldMk cId="3677891371" sldId="442"/>
            <ac:spMk id="5" creationId="{DA751C58-6A4C-1266-8DE3-7FF0AE7AC93A}"/>
          </ac:spMkLst>
        </pc:spChg>
      </pc:sldChg>
      <pc:sldChg chg="addSp delSp modSp add mod ord">
        <pc:chgData name="Rigoni, D. (Davide)" userId="329ed254-8023-4622-adb7-d694d09950b2" providerId="ADAL" clId="{8BD0F4CB-9808-48A1-A4A7-861312AA7F69}" dt="2024-05-17T09:59:34.456" v="3198" actId="478"/>
        <pc:sldMkLst>
          <pc:docMk/>
          <pc:sldMk cId="2365414095" sldId="443"/>
        </pc:sldMkLst>
        <pc:spChg chg="add mod">
          <ac:chgData name="Rigoni, D. (Davide)" userId="329ed254-8023-4622-adb7-d694d09950b2" providerId="ADAL" clId="{8BD0F4CB-9808-48A1-A4A7-861312AA7F69}" dt="2024-05-17T09:59:34.456" v="3198" actId="478"/>
          <ac:spMkLst>
            <pc:docMk/>
            <pc:sldMk cId="2365414095" sldId="443"/>
            <ac:spMk id="3" creationId="{3B62697C-BD06-E85A-6A83-B2E6B9DA719C}"/>
          </ac:spMkLst>
        </pc:spChg>
        <pc:picChg chg="del">
          <ac:chgData name="Rigoni, D. (Davide)" userId="329ed254-8023-4622-adb7-d694d09950b2" providerId="ADAL" clId="{8BD0F4CB-9808-48A1-A4A7-861312AA7F69}" dt="2024-05-17T09:59:34.456" v="3198" actId="478"/>
          <ac:picMkLst>
            <pc:docMk/>
            <pc:sldMk cId="2365414095" sldId="443"/>
            <ac:picMk id="11" creationId="{58561C5B-69AC-0474-9FE4-F6A3692C0925}"/>
          </ac:picMkLst>
        </pc:picChg>
      </pc:sldChg>
      <pc:sldChg chg="addSp delSp modSp new mod chgLayout">
        <pc:chgData name="Rigoni, D. (Davide)" userId="329ed254-8023-4622-adb7-d694d09950b2" providerId="ADAL" clId="{8BD0F4CB-9808-48A1-A4A7-861312AA7F69}" dt="2024-05-17T10:08:47.746" v="3481" actId="20577"/>
        <pc:sldMkLst>
          <pc:docMk/>
          <pc:sldMk cId="4291889882" sldId="444"/>
        </pc:sldMkLst>
        <pc:spChg chg="mod ord">
          <ac:chgData name="Rigoni, D. (Davide)" userId="329ed254-8023-4622-adb7-d694d09950b2" providerId="ADAL" clId="{8BD0F4CB-9808-48A1-A4A7-861312AA7F69}" dt="2024-05-17T10:05:57.514" v="3247" actId="700"/>
          <ac:spMkLst>
            <pc:docMk/>
            <pc:sldMk cId="4291889882" sldId="444"/>
            <ac:spMk id="2" creationId="{90E29F45-E5D8-E491-8748-F3546275AD2E}"/>
          </ac:spMkLst>
        </pc:spChg>
        <pc:spChg chg="del">
          <ac:chgData name="Rigoni, D. (Davide)" userId="329ed254-8023-4622-adb7-d694d09950b2" providerId="ADAL" clId="{8BD0F4CB-9808-48A1-A4A7-861312AA7F69}" dt="2024-05-17T10:05:46.937" v="3246" actId="931"/>
          <ac:spMkLst>
            <pc:docMk/>
            <pc:sldMk cId="4291889882" sldId="444"/>
            <ac:spMk id="3" creationId="{6560F8D8-BA88-BF40-8187-4E86109A3DB2}"/>
          </ac:spMkLst>
        </pc:spChg>
        <pc:spChg chg="add mod ord">
          <ac:chgData name="Rigoni, D. (Davide)" userId="329ed254-8023-4622-adb7-d694d09950b2" providerId="ADAL" clId="{8BD0F4CB-9808-48A1-A4A7-861312AA7F69}" dt="2024-05-17T10:08:47.746" v="3481" actId="20577"/>
          <ac:spMkLst>
            <pc:docMk/>
            <pc:sldMk cId="4291889882" sldId="444"/>
            <ac:spMk id="6" creationId="{267910DB-B436-ABC0-4967-A34924E15CAE}"/>
          </ac:spMkLst>
        </pc:spChg>
        <pc:picChg chg="add mod ord">
          <ac:chgData name="Rigoni, D. (Davide)" userId="329ed254-8023-4622-adb7-d694d09950b2" providerId="ADAL" clId="{8BD0F4CB-9808-48A1-A4A7-861312AA7F69}" dt="2024-05-17T10:05:57.514" v="3247" actId="700"/>
          <ac:picMkLst>
            <pc:docMk/>
            <pc:sldMk cId="4291889882" sldId="444"/>
            <ac:picMk id="5" creationId="{687A02F8-E532-1B15-8C6D-4FEC30087D3F}"/>
          </ac:picMkLst>
        </pc:picChg>
      </pc:sldChg>
      <pc:sldChg chg="addSp delSp modSp add mod">
        <pc:chgData name="Rigoni, D. (Davide)" userId="329ed254-8023-4622-adb7-d694d09950b2" providerId="ADAL" clId="{8BD0F4CB-9808-48A1-A4A7-861312AA7F69}" dt="2024-05-17T10:22:33.386" v="3733" actId="20577"/>
        <pc:sldMkLst>
          <pc:docMk/>
          <pc:sldMk cId="35121799" sldId="445"/>
        </pc:sldMkLst>
        <pc:spChg chg="add del mod">
          <ac:chgData name="Rigoni, D. (Davide)" userId="329ed254-8023-4622-adb7-d694d09950b2" providerId="ADAL" clId="{8BD0F4CB-9808-48A1-A4A7-861312AA7F69}" dt="2024-05-17T10:15:12.730" v="3539" actId="931"/>
          <ac:spMkLst>
            <pc:docMk/>
            <pc:sldMk cId="35121799" sldId="445"/>
            <ac:spMk id="4" creationId="{05DFE7E3-4E42-B135-D76F-3282AE385A64}"/>
          </ac:spMkLst>
        </pc:spChg>
        <pc:spChg chg="mod">
          <ac:chgData name="Rigoni, D. (Davide)" userId="329ed254-8023-4622-adb7-d694d09950b2" providerId="ADAL" clId="{8BD0F4CB-9808-48A1-A4A7-861312AA7F69}" dt="2024-05-17T10:22:33.386" v="3733" actId="20577"/>
          <ac:spMkLst>
            <pc:docMk/>
            <pc:sldMk cId="35121799" sldId="445"/>
            <ac:spMk id="6" creationId="{267910DB-B436-ABC0-4967-A34924E15CAE}"/>
          </ac:spMkLst>
        </pc:spChg>
        <pc:picChg chg="del mod">
          <ac:chgData name="Rigoni, D. (Davide)" userId="329ed254-8023-4622-adb7-d694d09950b2" providerId="ADAL" clId="{8BD0F4CB-9808-48A1-A4A7-861312AA7F69}" dt="2024-05-17T10:15:06.877" v="3538" actId="478"/>
          <ac:picMkLst>
            <pc:docMk/>
            <pc:sldMk cId="35121799" sldId="445"/>
            <ac:picMk id="5" creationId="{687A02F8-E532-1B15-8C6D-4FEC30087D3F}"/>
          </ac:picMkLst>
        </pc:picChg>
        <pc:picChg chg="add mod">
          <ac:chgData name="Rigoni, D. (Davide)" userId="329ed254-8023-4622-adb7-d694d09950b2" providerId="ADAL" clId="{8BD0F4CB-9808-48A1-A4A7-861312AA7F69}" dt="2024-05-17T10:15:12.730" v="3539" actId="931"/>
          <ac:picMkLst>
            <pc:docMk/>
            <pc:sldMk cId="35121799" sldId="445"/>
            <ac:picMk id="8" creationId="{FDE44BB5-5016-CBC8-F6F7-1CA360E93D85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nl-NL" sz="1200"/>
            </a:lvl1pPr>
          </a:lstStyle>
          <a:p>
            <a:pPr rtl="0"/>
            <a:fld id="{516B42AC-0423-44A8-A136-C666C9B5A560}" type="datetime1">
              <a:rPr lang="nl-NL" smtClean="0"/>
              <a:t>17-5-2024</a:t>
            </a:fld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nl-NL" sz="1200"/>
            </a:lvl1pPr>
          </a:lstStyle>
          <a:p>
            <a:pPr rtl="0"/>
            <a:fld id="{E2C230DF-5933-439D-898F-38E9AC9BA688}" type="slidenum">
              <a:rPr lang="nl-NL" smtClean="0"/>
              <a:t>‹#›</a:t>
            </a:fld>
            <a:endParaRPr lang="nl-NL" dirty="0"/>
          </a:p>
        </p:txBody>
      </p:sp>
      <p:sp>
        <p:nvSpPr>
          <p:cNvPr id="7" name="Tijdelijke aanduiding voor voettekst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nl-NL" sz="1200"/>
            </a:lvl1pPr>
          </a:lstStyle>
          <a:p>
            <a:pPr rtl="0"/>
            <a:endParaRPr lang="nl-NL" dirty="0"/>
          </a:p>
        </p:txBody>
      </p:sp>
      <p:sp>
        <p:nvSpPr>
          <p:cNvPr id="8" name="Tijdelijke aanduiding voor koptekst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nl-NL" sz="1200"/>
            </a:lvl1pPr>
          </a:lstStyle>
          <a:p>
            <a:pPr rtl="0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nl-NL" sz="1200"/>
            </a:lvl1pPr>
          </a:lstStyle>
          <a:p>
            <a:pPr rtl="0"/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nl-NL" sz="1200"/>
            </a:lvl1pPr>
          </a:lstStyle>
          <a:p>
            <a:fld id="{6214D7E3-FCD1-42E5-A197-7F8C07DB81DF}" type="datetime1">
              <a:rPr lang="nl-NL" smtClean="0"/>
              <a:pPr/>
              <a:t>17-5-2024</a:t>
            </a:fld>
            <a:endParaRPr lang="nl-NL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nl-NL"/>
            </a:defPPr>
          </a:lstStyle>
          <a:p>
            <a:pPr rtl="0"/>
            <a:endParaRPr lang="nl-NL" dirty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nl-NL"/>
            </a:defPPr>
          </a:lstStyle>
          <a:p>
            <a:pPr lvl="0" rtl="0"/>
            <a:r>
              <a:rPr lang="nl-NL"/>
              <a:t>Klik om de tekststijlen van het model te bewerken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nl-NL" sz="1200"/>
            </a:lvl1pPr>
          </a:lstStyle>
          <a:p>
            <a:pPr rtl="0"/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nl-NL" sz="1200"/>
            </a:lvl1pPr>
          </a:lstStyle>
          <a:p>
            <a:pPr rtl="0"/>
            <a:fld id="{A89C7E07-3C67-C64C-8DA0-0404F6303970}" type="slidenum">
              <a:rPr lang="nl-NL" smtClean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nl-NL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nl-NL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nl-NL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nl-NL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nl-NL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nl-NL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nl-NL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nl-NL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nl-NL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fld id="{A89C7E07-3C67-C64C-8DA0-0404F6303970}" type="slidenum">
              <a:rPr lang="nl-NL" smtClean="0"/>
              <a:t>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nl-NL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nl-NL"/>
              <a:t>Klik om titel toe te voegen </a:t>
            </a:r>
          </a:p>
        </p:txBody>
      </p:sp>
      <p:grpSp>
        <p:nvGrpSpPr>
          <p:cNvPr id="9" name="Groe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Vrije v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nl-NL"/>
              </a:defPPr>
            </a:lstStyle>
            <a:p>
              <a:pPr rtl="0"/>
              <a:endParaRPr lang="nl-NL" dirty="0"/>
            </a:p>
          </p:txBody>
        </p:sp>
        <p:sp>
          <p:nvSpPr>
            <p:cNvPr id="11" name="Vrije v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nl-NL"/>
              </a:defPPr>
            </a:lstStyle>
            <a:p>
              <a:pPr rtl="0"/>
              <a:endParaRPr lang="nl-NL" dirty="0"/>
            </a:p>
          </p:txBody>
        </p:sp>
        <p:sp>
          <p:nvSpPr>
            <p:cNvPr id="12" name="Vrije v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nl-NL"/>
              </a:defPPr>
            </a:lstStyle>
            <a:p>
              <a:pPr rtl="0"/>
              <a:endParaRPr lang="nl-NL" dirty="0"/>
            </a:p>
          </p:txBody>
        </p:sp>
      </p:grpSp>
      <p:cxnSp>
        <p:nvCxnSpPr>
          <p:cNvPr id="13" name="Rechte verbindingslijn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inhoud en tabe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e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Vrije v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nl-NL"/>
              </a:defPPr>
            </a:lstStyle>
            <a:p>
              <a:pPr rtl="0"/>
              <a:endParaRPr lang="nl-NL" dirty="0"/>
            </a:p>
          </p:txBody>
        </p:sp>
        <p:sp>
          <p:nvSpPr>
            <p:cNvPr id="15" name="Vrije v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nl-NL"/>
              </a:defPPr>
            </a:lstStyle>
            <a:p>
              <a:pPr rtl="0"/>
              <a:endParaRPr lang="nl-NL" dirty="0"/>
            </a:p>
          </p:txBody>
        </p:sp>
        <p:sp>
          <p:nvSpPr>
            <p:cNvPr id="17" name="Vrije v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nl-NL"/>
              </a:defPPr>
            </a:lstStyle>
            <a:p>
              <a:pPr rtl="0"/>
              <a:endParaRPr lang="nl-NL" dirty="0"/>
            </a:p>
          </p:txBody>
        </p:sp>
      </p:grpSp>
      <p:sp>
        <p:nvSpPr>
          <p:cNvPr id="16" name="Titel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nl-NL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nl-NL"/>
              <a:t>Klik om titel toe te voegen </a:t>
            </a:r>
          </a:p>
        </p:txBody>
      </p:sp>
      <p:cxnSp>
        <p:nvCxnSpPr>
          <p:cNvPr id="4" name="Rechte verbindingslijn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ijdelijke aanduiding voor inhoud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nl-NL" sz="2000"/>
            </a:lvl1pPr>
            <a:lvl2pPr marL="457200" indent="0">
              <a:spcBef>
                <a:spcPts val="1800"/>
              </a:spcBef>
              <a:buNone/>
              <a:defRPr lang="nl-NL" sz="2000"/>
            </a:lvl2pPr>
            <a:lvl3pPr marL="914400" indent="0">
              <a:spcBef>
                <a:spcPts val="1800"/>
              </a:spcBef>
              <a:buNone/>
              <a:defRPr lang="nl-NL" sz="2000"/>
            </a:lvl3pPr>
            <a:lvl4pPr marL="1371600" indent="0">
              <a:spcBef>
                <a:spcPts val="1800"/>
              </a:spcBef>
              <a:buNone/>
              <a:defRPr lang="nl-NL" sz="2000"/>
            </a:lvl4pPr>
            <a:lvl5pPr marL="1828800" indent="0">
              <a:spcBef>
                <a:spcPts val="1800"/>
              </a:spcBef>
              <a:buNone/>
              <a:defRPr lang="nl-NL" sz="2000"/>
            </a:lvl5pPr>
          </a:lstStyle>
          <a:p>
            <a:pPr lvl="0" rtl="0"/>
            <a:r>
              <a:rPr lang="nl-NL"/>
              <a:t>Klik om inhoud toe te voegen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 rtlCol="0">
            <a:normAutofit/>
          </a:bodyPr>
          <a:lstStyle>
            <a:lvl1pPr marL="0" indent="0">
              <a:spcBef>
                <a:spcPts val="1800"/>
              </a:spcBef>
              <a:buNone/>
              <a:defRPr lang="nl-NL" sz="2000"/>
            </a:lvl1pPr>
            <a:lvl2pPr>
              <a:spcBef>
                <a:spcPts val="600"/>
              </a:spcBef>
              <a:defRPr lang="nl-NL" sz="2000"/>
            </a:lvl2pPr>
            <a:lvl3pPr>
              <a:spcBef>
                <a:spcPts val="1800"/>
              </a:spcBef>
              <a:defRPr lang="nl-NL" sz="2000"/>
            </a:lvl3pPr>
            <a:lvl4pPr>
              <a:spcBef>
                <a:spcPts val="1800"/>
              </a:spcBef>
              <a:defRPr lang="nl-NL" sz="2000"/>
            </a:lvl4pPr>
            <a:lvl5pPr>
              <a:spcBef>
                <a:spcPts val="1800"/>
              </a:spcBef>
              <a:defRPr lang="nl-NL" sz="2000"/>
            </a:lvl5pPr>
          </a:lstStyle>
          <a:p>
            <a:pPr lvl="0" rtl="0"/>
            <a:r>
              <a:rPr lang="nl-NL"/>
              <a:t>Klik om inhoud toe te voegen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</a:p>
        </p:txBody>
      </p:sp>
      <p:sp>
        <p:nvSpPr>
          <p:cNvPr id="10" name="Tijdelijke aanduiding voor dianumm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fld id="{294A09A9-5501-47C1-A89A-A340965A2BE2}" type="slidenum">
              <a:rPr lang="nl-NL" smtClean="0"/>
              <a:pPr rtl="0"/>
              <a:t>‹#›</a:t>
            </a:fld>
            <a:endParaRPr lang="nl-NL" dirty="0">
              <a:latin typeface="+mn-lt"/>
            </a:endParaRPr>
          </a:p>
        </p:txBody>
      </p:sp>
      <p:sp>
        <p:nvSpPr>
          <p:cNvPr id="8" name="Tijdelijke aanduiding voor datum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endParaRPr lang="nl-NL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twee inhou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e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Vrije v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nl-NL"/>
              </a:defPPr>
            </a:lstStyle>
            <a:p>
              <a:pPr rtl="0"/>
              <a:endParaRPr lang="nl-NL" dirty="0"/>
            </a:p>
          </p:txBody>
        </p:sp>
        <p:sp>
          <p:nvSpPr>
            <p:cNvPr id="13" name="Vrije v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nl-NL"/>
              </a:defPPr>
            </a:lstStyle>
            <a:p>
              <a:pPr rtl="0"/>
              <a:endParaRPr lang="nl-NL" dirty="0"/>
            </a:p>
          </p:txBody>
        </p:sp>
        <p:sp>
          <p:nvSpPr>
            <p:cNvPr id="14" name="Vrije v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nl-NL"/>
              </a:defPPr>
            </a:lstStyle>
            <a:p>
              <a:pPr rtl="0"/>
              <a:endParaRPr lang="nl-NL" dirty="0"/>
            </a:p>
          </p:txBody>
        </p:sp>
      </p:grpSp>
      <p:sp>
        <p:nvSpPr>
          <p:cNvPr id="16" name="Titel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nl-NL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nl-NL"/>
              <a:t>Klik om titel toe te voegen </a:t>
            </a:r>
          </a:p>
        </p:txBody>
      </p:sp>
      <p:cxnSp>
        <p:nvCxnSpPr>
          <p:cNvPr id="4" name="Rechte verbindingslijn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 rtlCol="0">
            <a:normAutofit/>
          </a:bodyPr>
          <a:lstStyle>
            <a:lvl1pPr marL="0" indent="0">
              <a:spcBef>
                <a:spcPts val="1800"/>
              </a:spcBef>
              <a:buNone/>
              <a:defRPr lang="nl-NL" sz="2000"/>
            </a:lvl1pPr>
            <a:lvl2pPr>
              <a:spcBef>
                <a:spcPts val="600"/>
              </a:spcBef>
              <a:defRPr lang="nl-NL" sz="2000"/>
            </a:lvl2pPr>
            <a:lvl3pPr>
              <a:spcBef>
                <a:spcPts val="1800"/>
              </a:spcBef>
              <a:defRPr lang="nl-NL" sz="2000"/>
            </a:lvl3pPr>
            <a:lvl4pPr>
              <a:spcBef>
                <a:spcPts val="1800"/>
              </a:spcBef>
              <a:defRPr lang="nl-NL" sz="2000"/>
            </a:lvl4pPr>
            <a:lvl5pPr>
              <a:spcBef>
                <a:spcPts val="1800"/>
              </a:spcBef>
              <a:defRPr lang="nl-NL" sz="2000"/>
            </a:lvl5pPr>
          </a:lstStyle>
          <a:p>
            <a:pPr lvl="0" rtl="0"/>
            <a:r>
              <a:rPr lang="nl-NL"/>
              <a:t>Klik om inhoud toe te voegen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</a:p>
        </p:txBody>
      </p:sp>
      <p:sp>
        <p:nvSpPr>
          <p:cNvPr id="7" name="Tijdelijke aanduiding voor inhoud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 rtlCol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lang="nl-NL" sz="2000"/>
            </a:lvl1pPr>
            <a:lvl2pPr>
              <a:spcBef>
                <a:spcPts val="1800"/>
              </a:spcBef>
              <a:defRPr lang="nl-NL" sz="2000"/>
            </a:lvl2pPr>
            <a:lvl3pPr>
              <a:spcBef>
                <a:spcPts val="1800"/>
              </a:spcBef>
              <a:defRPr lang="nl-NL" sz="2000"/>
            </a:lvl3pPr>
            <a:lvl4pPr>
              <a:spcBef>
                <a:spcPts val="1800"/>
              </a:spcBef>
              <a:defRPr lang="nl-NL" sz="2000"/>
            </a:lvl4pPr>
            <a:lvl5pPr>
              <a:spcBef>
                <a:spcPts val="1800"/>
              </a:spcBef>
              <a:defRPr lang="nl-NL" sz="2000"/>
            </a:lvl5pPr>
          </a:lstStyle>
          <a:p>
            <a:pPr lvl="0" rtl="0"/>
            <a:r>
              <a:rPr lang="nl-NL"/>
              <a:t>Klik om inhoud toe te voegen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</a:p>
        </p:txBody>
      </p:sp>
      <p:sp>
        <p:nvSpPr>
          <p:cNvPr id="8" name="Tijdelijke aanduiding voor datum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endParaRPr lang="nl-NL" dirty="0">
              <a:latin typeface="+mn-lt"/>
            </a:endParaRPr>
          </a:p>
        </p:txBody>
      </p:sp>
      <p:sp>
        <p:nvSpPr>
          <p:cNvPr id="10" name="Tijdelijke aanduiding voor dianumm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fld id="{294A09A9-5501-47C1-A89A-A340965A2BE2}" type="slidenum">
              <a:rPr lang="nl-NL" smtClean="0"/>
              <a:pPr rtl="0"/>
              <a:t>‹#›</a:t>
            </a:fld>
            <a:endParaRPr lang="nl-NL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el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nl-NL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nl-NL"/>
              <a:t>Klik om titel toe te voegen </a:t>
            </a:r>
          </a:p>
        </p:txBody>
      </p:sp>
      <p:sp>
        <p:nvSpPr>
          <p:cNvPr id="9" name="Tijdelijke aanduiding voor tabel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 rtlCol="0">
            <a:noAutofit/>
          </a:bodyPr>
          <a:lstStyle>
            <a:lvl1pPr>
              <a:defRPr lang="nl-NL"/>
            </a:lvl1pPr>
          </a:lstStyle>
          <a:p>
            <a:pPr rtl="0"/>
            <a:r>
              <a:rPr lang="en-US"/>
              <a:t>Click icon to add table</a:t>
            </a:r>
            <a:endParaRPr lang="nl-NL"/>
          </a:p>
        </p:txBody>
      </p:sp>
      <p:sp>
        <p:nvSpPr>
          <p:cNvPr id="10" name="Tijdelijke aanduiding voor dianumm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fld id="{294A09A9-5501-47C1-A89A-A340965A2BE2}" type="slidenum">
              <a:rPr lang="nl-NL" smtClean="0"/>
              <a:pPr rtl="0"/>
              <a:t>‹#›</a:t>
            </a:fld>
            <a:endParaRPr lang="nl-NL" dirty="0">
              <a:latin typeface="+mn-lt"/>
            </a:endParaRPr>
          </a:p>
        </p:txBody>
      </p:sp>
      <p:sp>
        <p:nvSpPr>
          <p:cNvPr id="8" name="Tijdelijke aanduiding voor datum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endParaRPr lang="nl-NL" dirty="0">
              <a:latin typeface="+mn-lt"/>
            </a:endParaRPr>
          </a:p>
        </p:txBody>
      </p:sp>
      <p:cxnSp>
        <p:nvCxnSpPr>
          <p:cNvPr id="4" name="Rechte verbindingslijn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nl-NL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nl-NL"/>
              <a:t>Klik om titel toe te voegen </a:t>
            </a:r>
          </a:p>
        </p:txBody>
      </p:sp>
      <p:grpSp>
        <p:nvGrpSpPr>
          <p:cNvPr id="9" name="Groe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Vrije v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nl-NL"/>
              </a:defPPr>
            </a:lstStyle>
            <a:p>
              <a:pPr rtl="0"/>
              <a:endParaRPr lang="nl-NL" dirty="0"/>
            </a:p>
          </p:txBody>
        </p:sp>
        <p:sp>
          <p:nvSpPr>
            <p:cNvPr id="11" name="Vrije v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nl-NL"/>
              </a:defPPr>
            </a:lstStyle>
            <a:p>
              <a:pPr rtl="0"/>
              <a:endParaRPr lang="nl-NL" dirty="0"/>
            </a:p>
          </p:txBody>
        </p:sp>
        <p:sp>
          <p:nvSpPr>
            <p:cNvPr id="12" name="Vrije v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nl-NL"/>
              </a:defPPr>
            </a:lstStyle>
            <a:p>
              <a:pPr rtl="0"/>
              <a:endParaRPr lang="nl-NL" dirty="0"/>
            </a:p>
          </p:txBody>
        </p:sp>
      </p:grpSp>
      <p:sp>
        <p:nvSpPr>
          <p:cNvPr id="18" name="Tijdelijke aanduiding voor tekst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nl-NL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nl-NL" sz="4000"/>
            </a:lvl2pPr>
            <a:lvl3pPr>
              <a:defRPr lang="nl-NL" sz="4000"/>
            </a:lvl3pPr>
            <a:lvl4pPr>
              <a:defRPr lang="nl-NL" sz="4000"/>
            </a:lvl4pPr>
            <a:lvl5pPr>
              <a:defRPr lang="nl-NL" sz="4000"/>
            </a:lvl5pPr>
          </a:lstStyle>
          <a:p>
            <a:pPr lvl="0" rtl="0"/>
            <a:r>
              <a:rPr lang="nl-NL"/>
              <a:t>Klik om tekst toe te voegen</a:t>
            </a:r>
          </a:p>
        </p:txBody>
      </p:sp>
      <p:cxnSp>
        <p:nvCxnSpPr>
          <p:cNvPr id="4" name="Rechte verbindingslijn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e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Vorm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nl-NL"/>
              </a:defPPr>
            </a:lstStyle>
            <a:p>
              <a:pPr rtl="0"/>
              <a:endParaRPr lang="nl-NL" dirty="0"/>
            </a:p>
          </p:txBody>
        </p:sp>
        <p:sp>
          <p:nvSpPr>
            <p:cNvPr id="8" name="Vrije v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nl-NL"/>
              </a:defPPr>
            </a:lstStyle>
            <a:p>
              <a:pPr rtl="0"/>
              <a:endParaRPr lang="nl-NL" dirty="0"/>
            </a:p>
          </p:txBody>
        </p:sp>
        <p:sp>
          <p:nvSpPr>
            <p:cNvPr id="9" name="Vrije v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nl-NL"/>
              </a:defPPr>
            </a:lstStyle>
            <a:p>
              <a:pPr rtl="0"/>
              <a:endParaRPr lang="nl-NL" dirty="0"/>
            </a:p>
          </p:txBody>
        </p:sp>
        <p:sp>
          <p:nvSpPr>
            <p:cNvPr id="10" name="Vrije v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nl-NL"/>
              </a:defPPr>
            </a:lstStyle>
            <a:p>
              <a:pPr rtl="0"/>
              <a:endParaRPr lang="nl-NL" dirty="0"/>
            </a:p>
          </p:txBody>
        </p:sp>
        <p:sp>
          <p:nvSpPr>
            <p:cNvPr id="11" name="Vrije v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nl-NL"/>
              </a:defPPr>
            </a:lstStyle>
            <a:p>
              <a:pPr rtl="0"/>
              <a:endParaRPr lang="nl-NL" dirty="0"/>
            </a:p>
          </p:txBody>
        </p:sp>
      </p:grpSp>
      <p:sp>
        <p:nvSpPr>
          <p:cNvPr id="12" name="Titel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nl-NL" sz="4400" b="1" i="0" spc="50" baseline="0">
                <a:latin typeface="+mj-lt"/>
              </a:defRPr>
            </a:lvl1pPr>
          </a:lstStyle>
          <a:p>
            <a:pPr rtl="0"/>
            <a:r>
              <a:rPr lang="nl-NL"/>
              <a:t>Klik om titel toe te voegen </a:t>
            </a:r>
          </a:p>
        </p:txBody>
      </p:sp>
      <p:sp>
        <p:nvSpPr>
          <p:cNvPr id="2" name="Tijdelijke aanduiding voor inhoud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 rtlCol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nl-NL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lang="nl-NL" sz="2000"/>
            </a:lvl2pPr>
            <a:lvl3pPr indent="-283464">
              <a:spcBef>
                <a:spcPts val="1800"/>
              </a:spcBef>
              <a:defRPr lang="nl-NL" sz="2000"/>
            </a:lvl3pPr>
            <a:lvl4pPr indent="-283464">
              <a:spcBef>
                <a:spcPts val="1800"/>
              </a:spcBef>
              <a:defRPr lang="nl-NL" sz="2000"/>
            </a:lvl4pPr>
            <a:lvl5pPr indent="-283464">
              <a:spcBef>
                <a:spcPts val="1800"/>
              </a:spcBef>
              <a:defRPr lang="nl-NL" sz="2000"/>
            </a:lvl5pPr>
          </a:lstStyle>
          <a:p>
            <a:pPr lvl="0" rtl="0"/>
            <a:r>
              <a:rPr lang="nl-NL"/>
              <a:t>Klik om inhoud toe te voegen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</a:p>
        </p:txBody>
      </p:sp>
      <p:sp>
        <p:nvSpPr>
          <p:cNvPr id="43" name="Tijdelijke aanduiding voor dianumm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fld id="{294A09A9-5501-47C1-A89A-A340965A2BE2}" type="slidenum">
              <a:rPr lang="nl-NL" smtClean="0"/>
              <a:pPr rtl="0"/>
              <a:t>‹#›</a:t>
            </a:fld>
            <a:endParaRPr lang="nl-NL" dirty="0">
              <a:latin typeface="+mn-lt"/>
            </a:endParaRPr>
          </a:p>
        </p:txBody>
      </p:sp>
      <p:sp>
        <p:nvSpPr>
          <p:cNvPr id="42" name="Tijdelijke aanduiding voor datum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endParaRPr lang="nl-NL" dirty="0">
              <a:latin typeface="+mn-lt"/>
            </a:endParaRPr>
          </a:p>
        </p:txBody>
      </p:sp>
      <p:cxnSp>
        <p:nvCxnSpPr>
          <p:cNvPr id="4" name="Rechte verbindingslijn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titel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afbeelding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 rtlCol="0">
            <a:noAutofit/>
          </a:bodyPr>
          <a:lstStyle>
            <a:lvl1pPr marL="0" indent="0" algn="ctr">
              <a:buNone/>
              <a:defRPr lang="nl-NL"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/>
              <a:t>Click icon to add picture</a:t>
            </a:r>
            <a:endParaRPr lang="nl-NL"/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nl-NL"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nl-NL"/>
              <a:t>Klik om titel toe te voegen 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</a:lstStyle>
          <a:p>
            <a:pPr algn="ctr" rtl="0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nl-NL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nl-NL"/>
              <a:t>Klik om titel toe te voegen </a:t>
            </a:r>
          </a:p>
        </p:txBody>
      </p:sp>
      <p:sp>
        <p:nvSpPr>
          <p:cNvPr id="6" name="Tijdelijke aanduiding voor afbeelding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 rtlCol="0">
            <a:normAutofit/>
          </a:bodyPr>
          <a:lstStyle>
            <a:lvl1pPr marL="0" indent="0" algn="ctr">
              <a:buNone/>
              <a:defRPr lang="nl-NL" sz="2000"/>
            </a:lvl1pPr>
          </a:lstStyle>
          <a:p>
            <a:pPr rtl="0"/>
            <a:r>
              <a:rPr lang="en-US"/>
              <a:t>Click icon to add picture</a:t>
            </a:r>
            <a:endParaRPr lang="nl-NL"/>
          </a:p>
        </p:txBody>
      </p:sp>
      <p:sp>
        <p:nvSpPr>
          <p:cNvPr id="18" name="Tijdelijke aanduiding voor tekst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nl-NL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nl-NL" sz="4000"/>
            </a:lvl2pPr>
            <a:lvl3pPr>
              <a:defRPr lang="nl-NL" sz="4000"/>
            </a:lvl3pPr>
            <a:lvl4pPr>
              <a:defRPr lang="nl-NL" sz="4000"/>
            </a:lvl4pPr>
            <a:lvl5pPr>
              <a:defRPr lang="nl-NL" sz="4000"/>
            </a:lvl5pPr>
          </a:lstStyle>
          <a:p>
            <a:pPr lvl="0" rtl="0"/>
            <a:r>
              <a:rPr lang="nl-NL"/>
              <a:t>Klik om tekst toe te voegen</a:t>
            </a:r>
          </a:p>
        </p:txBody>
      </p:sp>
      <p:cxnSp>
        <p:nvCxnSpPr>
          <p:cNvPr id="7" name="Rechte verbindingslijn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envatting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Rechte verbindingslijn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e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Vrije v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nl-NL"/>
              </a:defPPr>
            </a:lstStyle>
            <a:p>
              <a:pPr rtl="0"/>
              <a:endParaRPr lang="nl-NL" dirty="0"/>
            </a:p>
          </p:txBody>
        </p:sp>
        <p:sp>
          <p:nvSpPr>
            <p:cNvPr id="12" name="Vrije v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nl-NL"/>
              </a:defPPr>
            </a:lstStyle>
            <a:p>
              <a:pPr rtl="0"/>
              <a:endParaRPr lang="nl-NL" dirty="0"/>
            </a:p>
          </p:txBody>
        </p:sp>
        <p:sp>
          <p:nvSpPr>
            <p:cNvPr id="13" name="Vrije v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nl-NL"/>
              </a:defPPr>
            </a:lstStyle>
            <a:p>
              <a:pPr rtl="0"/>
              <a:endParaRPr lang="nl-NL" dirty="0"/>
            </a:p>
          </p:txBody>
        </p:sp>
      </p:grpSp>
      <p:sp>
        <p:nvSpPr>
          <p:cNvPr id="32" name="Titel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nl-NL" sz="4400" b="1" i="0">
                <a:latin typeface="+mj-lt"/>
              </a:defRPr>
            </a:lvl1pPr>
          </a:lstStyle>
          <a:p>
            <a:pPr rtl="0"/>
            <a:r>
              <a:rPr lang="nl-NL"/>
              <a:t>Klik om titel toe te voegen </a:t>
            </a:r>
          </a:p>
        </p:txBody>
      </p:sp>
      <p:sp>
        <p:nvSpPr>
          <p:cNvPr id="2" name="Tijdelijke aanduiding voor inhoud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 rtlCol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lang="nl-NL" sz="2000"/>
            </a:lvl1pPr>
            <a:lvl2pPr indent="-283464">
              <a:spcBef>
                <a:spcPts val="1800"/>
              </a:spcBef>
              <a:defRPr lang="nl-NL" sz="2000"/>
            </a:lvl2pPr>
            <a:lvl3pPr indent="-283464">
              <a:spcBef>
                <a:spcPts val="1800"/>
              </a:spcBef>
              <a:defRPr lang="nl-NL" sz="2000"/>
            </a:lvl3pPr>
            <a:lvl4pPr indent="-283464">
              <a:spcBef>
                <a:spcPts val="1800"/>
              </a:spcBef>
              <a:defRPr lang="nl-NL" sz="2000"/>
            </a:lvl4pPr>
            <a:lvl5pPr indent="-283464">
              <a:spcBef>
                <a:spcPts val="1800"/>
              </a:spcBef>
              <a:defRPr lang="nl-NL" sz="2000"/>
            </a:lvl5pPr>
          </a:lstStyle>
          <a:p>
            <a:pPr lvl="0" rtl="0"/>
            <a:r>
              <a:rPr lang="nl-NL"/>
              <a:t>Klik om inhoud toe te voegen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</a:p>
        </p:txBody>
      </p:sp>
      <p:sp>
        <p:nvSpPr>
          <p:cNvPr id="8" name="Tijdelijke aanduiding voor dianumm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fld id="{294A09A9-5501-47C1-A89A-A340965A2BE2}" type="slidenum">
              <a:rPr lang="nl-NL" smtClean="0"/>
              <a:pPr rtl="0"/>
              <a:t>‹#›</a:t>
            </a:fld>
            <a:endParaRPr lang="nl-NL" dirty="0">
              <a:latin typeface="+mn-lt"/>
            </a:endParaRP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endParaRPr lang="nl-NL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nl-NL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nl-NL"/>
              <a:t>Klik om titel toe te voegen </a:t>
            </a:r>
          </a:p>
        </p:txBody>
      </p:sp>
      <p:grpSp>
        <p:nvGrpSpPr>
          <p:cNvPr id="9" name="Groe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Vrije v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nl-NL"/>
              </a:defPPr>
            </a:lstStyle>
            <a:p>
              <a:pPr rtl="0"/>
              <a:endParaRPr lang="nl-NL" dirty="0"/>
            </a:p>
          </p:txBody>
        </p:sp>
        <p:sp>
          <p:nvSpPr>
            <p:cNvPr id="11" name="Vrije v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nl-NL"/>
              </a:defPPr>
            </a:lstStyle>
            <a:p>
              <a:pPr rtl="0"/>
              <a:endParaRPr lang="nl-NL" dirty="0"/>
            </a:p>
          </p:txBody>
        </p:sp>
        <p:sp>
          <p:nvSpPr>
            <p:cNvPr id="12" name="Vrije v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nl-NL"/>
              </a:defPPr>
            </a:lstStyle>
            <a:p>
              <a:pPr rtl="0"/>
              <a:endParaRPr lang="nl-NL" dirty="0"/>
            </a:p>
          </p:txBody>
        </p:sp>
      </p:grpSp>
      <p:cxnSp>
        <p:nvCxnSpPr>
          <p:cNvPr id="13" name="Rechte verbindingslijn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ijdelijke aanduiding voor tekst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nl-NL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nl-NL" sz="4000"/>
            </a:lvl2pPr>
            <a:lvl3pPr>
              <a:defRPr lang="nl-NL" sz="4000"/>
            </a:lvl3pPr>
            <a:lvl4pPr>
              <a:defRPr lang="nl-NL" sz="4000"/>
            </a:lvl4pPr>
            <a:lvl5pPr>
              <a:defRPr lang="nl-NL" sz="4000"/>
            </a:lvl5pPr>
          </a:lstStyle>
          <a:p>
            <a:pPr lvl="0" rtl="0"/>
            <a:r>
              <a:rPr lang="nl-NL"/>
              <a:t>Klik om tekst toe te voegen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twee inhoud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e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Vrije v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nl-NL"/>
              </a:defPPr>
            </a:lstStyle>
            <a:p>
              <a:pPr rtl="0"/>
              <a:endParaRPr lang="nl-NL" dirty="0"/>
            </a:p>
          </p:txBody>
        </p:sp>
        <p:sp>
          <p:nvSpPr>
            <p:cNvPr id="13" name="Vrije v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nl-NL"/>
              </a:defPPr>
            </a:lstStyle>
            <a:p>
              <a:pPr rtl="0"/>
              <a:endParaRPr lang="nl-NL" dirty="0"/>
            </a:p>
          </p:txBody>
        </p:sp>
        <p:sp>
          <p:nvSpPr>
            <p:cNvPr id="14" name="Vrije v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nl-NL"/>
              </a:defPPr>
            </a:lstStyle>
            <a:p>
              <a:pPr rtl="0"/>
              <a:endParaRPr lang="nl-NL" dirty="0"/>
            </a:p>
          </p:txBody>
        </p:sp>
      </p:grpSp>
      <p:sp>
        <p:nvSpPr>
          <p:cNvPr id="16" name="Titel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nl-NL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nl-NL"/>
              <a:t>Klik om titel toe te voegen </a:t>
            </a:r>
          </a:p>
        </p:txBody>
      </p:sp>
      <p:sp>
        <p:nvSpPr>
          <p:cNvPr id="2" name="Tijdelijke aanduiding voor inhoud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nl-NL" sz="2000"/>
            </a:lvl1pPr>
            <a:lvl2pPr marL="283464" indent="-283464">
              <a:spcBef>
                <a:spcPts val="1800"/>
              </a:spcBef>
              <a:defRPr lang="nl-NL" sz="2000"/>
            </a:lvl2pPr>
            <a:lvl3pPr marL="594360" indent="-283464">
              <a:spcBef>
                <a:spcPts val="1800"/>
              </a:spcBef>
              <a:defRPr lang="nl-NL" sz="2000"/>
            </a:lvl3pPr>
            <a:lvl4pPr marL="822960" indent="-283464">
              <a:spcBef>
                <a:spcPts val="1800"/>
              </a:spcBef>
              <a:defRPr lang="nl-NL" sz="2000"/>
            </a:lvl4pPr>
            <a:lvl5pPr marL="1005840" indent="-283464">
              <a:spcBef>
                <a:spcPts val="1800"/>
              </a:spcBef>
              <a:defRPr lang="nl-NL" sz="2000"/>
            </a:lvl5pPr>
          </a:lstStyle>
          <a:p>
            <a:pPr lvl="0" rtl="0"/>
            <a:r>
              <a:rPr lang="nl-NL"/>
              <a:t>Klik om inhoud toe te voegen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</a:p>
        </p:txBody>
      </p:sp>
      <p:sp>
        <p:nvSpPr>
          <p:cNvPr id="3" name="Tijdelijke aanduiding voor inhoud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nl-NL" sz="2000"/>
            </a:lvl1pPr>
            <a:lvl2pPr marL="283464" indent="-283464">
              <a:spcBef>
                <a:spcPts val="1800"/>
              </a:spcBef>
              <a:defRPr lang="nl-NL" sz="2000"/>
            </a:lvl2pPr>
            <a:lvl3pPr marL="548640" indent="-283464">
              <a:spcBef>
                <a:spcPts val="1800"/>
              </a:spcBef>
              <a:defRPr lang="nl-NL" sz="2000"/>
            </a:lvl3pPr>
            <a:lvl4pPr marL="822960" indent="-283464">
              <a:spcBef>
                <a:spcPts val="1800"/>
              </a:spcBef>
              <a:defRPr lang="nl-NL" sz="2000"/>
            </a:lvl4pPr>
            <a:lvl5pPr marL="1005840" indent="-283464">
              <a:spcBef>
                <a:spcPts val="1800"/>
              </a:spcBef>
              <a:defRPr lang="nl-NL" sz="2000"/>
            </a:lvl5pPr>
          </a:lstStyle>
          <a:p>
            <a:pPr lvl="0" rtl="0"/>
            <a:r>
              <a:rPr lang="nl-NL"/>
              <a:t>Klik om inhoud toe te voegen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</a:p>
        </p:txBody>
      </p:sp>
      <p:sp>
        <p:nvSpPr>
          <p:cNvPr id="10" name="Tijdelijke aanduiding voor dianumm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fld id="{294A09A9-5501-47C1-A89A-A340965A2BE2}" type="slidenum">
              <a:rPr lang="nl-NL" smtClean="0"/>
              <a:pPr rtl="0"/>
              <a:t>‹#›</a:t>
            </a:fld>
            <a:endParaRPr lang="nl-NL" dirty="0">
              <a:latin typeface="+mn-lt"/>
            </a:endParaRPr>
          </a:p>
        </p:txBody>
      </p:sp>
      <p:sp>
        <p:nvSpPr>
          <p:cNvPr id="8" name="Tijdelijke aanduiding voor datum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endParaRPr lang="nl-NL" dirty="0">
              <a:latin typeface="+mn-lt"/>
            </a:endParaRPr>
          </a:p>
        </p:txBody>
      </p:sp>
      <p:cxnSp>
        <p:nvCxnSpPr>
          <p:cNvPr id="4" name="Rechte verbindingslijn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inhoud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e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Vorm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nl-NL"/>
              </a:defPPr>
            </a:lstStyle>
            <a:p>
              <a:pPr rtl="0"/>
              <a:endParaRPr lang="nl-NL" dirty="0"/>
            </a:p>
          </p:txBody>
        </p:sp>
        <p:sp>
          <p:nvSpPr>
            <p:cNvPr id="13" name="Vrije v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nl-NL"/>
              </a:defPPr>
            </a:lstStyle>
            <a:p>
              <a:pPr rtl="0"/>
              <a:endParaRPr lang="nl-NL" dirty="0"/>
            </a:p>
          </p:txBody>
        </p:sp>
        <p:sp>
          <p:nvSpPr>
            <p:cNvPr id="14" name="Vrije v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nl-NL"/>
              </a:defPPr>
            </a:lstStyle>
            <a:p>
              <a:pPr rtl="0"/>
              <a:endParaRPr lang="nl-NL" dirty="0"/>
            </a:p>
          </p:txBody>
        </p:sp>
        <p:sp>
          <p:nvSpPr>
            <p:cNvPr id="18" name="Vrije v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nl-NL"/>
              </a:defPPr>
            </a:lstStyle>
            <a:p>
              <a:pPr rtl="0"/>
              <a:endParaRPr lang="nl-NL" dirty="0"/>
            </a:p>
          </p:txBody>
        </p:sp>
        <p:sp>
          <p:nvSpPr>
            <p:cNvPr id="19" name="Vrije v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nl-NL"/>
              </a:defPPr>
            </a:lstStyle>
            <a:p>
              <a:pPr rtl="0"/>
              <a:endParaRPr lang="nl-NL" dirty="0"/>
            </a:p>
          </p:txBody>
        </p:sp>
      </p:grpSp>
      <p:sp>
        <p:nvSpPr>
          <p:cNvPr id="16" name="Titel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nl-NL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nl-NL"/>
              <a:t>Klik om titel toe te voegen </a:t>
            </a:r>
          </a:p>
        </p:txBody>
      </p:sp>
      <p:cxnSp>
        <p:nvCxnSpPr>
          <p:cNvPr id="4" name="Rechte verbindingslijn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ijdelijke aanduiding voor inhoud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 rtlCol="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lang="nl-NL"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lang="nl-NL"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lang="nl-NL" sz="2000"/>
            </a:lvl3pPr>
            <a:lvl4pPr marL="1371600" indent="0">
              <a:spcBef>
                <a:spcPts val="1800"/>
              </a:spcBef>
              <a:buFont typeface="+mj-lt"/>
              <a:buNone/>
              <a:defRPr lang="nl-NL"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lang="nl-NL" sz="2000"/>
            </a:lvl5pPr>
          </a:lstStyle>
          <a:p>
            <a:pPr lvl="0" rtl="0"/>
            <a:r>
              <a:rPr lang="nl-NL"/>
              <a:t>Klik om inhoud toe te voegen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endParaRPr lang="nl-NL" dirty="0"/>
          </a:p>
        </p:txBody>
      </p:sp>
      <p:sp>
        <p:nvSpPr>
          <p:cNvPr id="2" name="Tijdelijke aanduiding voor inhoud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nl-NL" sz="2000"/>
            </a:lvl1pPr>
            <a:lvl2pPr marL="283464" indent="-283464">
              <a:spcBef>
                <a:spcPts val="1800"/>
              </a:spcBef>
              <a:defRPr lang="nl-NL" sz="2000"/>
            </a:lvl2pPr>
            <a:lvl3pPr marL="548640" indent="-283464">
              <a:spcBef>
                <a:spcPts val="1800"/>
              </a:spcBef>
              <a:defRPr lang="nl-NL" sz="2000"/>
            </a:lvl3pPr>
            <a:lvl4pPr marL="822960" indent="-283464">
              <a:spcBef>
                <a:spcPts val="1800"/>
              </a:spcBef>
              <a:defRPr lang="nl-NL" sz="2000"/>
            </a:lvl4pPr>
            <a:lvl5pPr marL="1005840" indent="-283464">
              <a:spcBef>
                <a:spcPts val="1800"/>
              </a:spcBef>
              <a:defRPr lang="nl-NL" sz="2000"/>
            </a:lvl5pPr>
          </a:lstStyle>
          <a:p>
            <a:pPr lvl="0" rtl="0"/>
            <a:r>
              <a:rPr lang="nl-NL"/>
              <a:t>Klik om inhoud toe te voegen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</a:p>
        </p:txBody>
      </p:sp>
      <p:sp>
        <p:nvSpPr>
          <p:cNvPr id="10" name="Tijdelijke aanduiding voor dianumm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fld id="{294A09A9-5501-47C1-A89A-A340965A2BE2}" type="slidenum">
              <a:rPr lang="nl-NL" smtClean="0"/>
              <a:pPr rtl="0"/>
              <a:t>‹#›</a:t>
            </a:fld>
            <a:endParaRPr lang="nl-NL" dirty="0">
              <a:latin typeface="+mn-lt"/>
            </a:endParaRPr>
          </a:p>
        </p:txBody>
      </p:sp>
      <p:sp>
        <p:nvSpPr>
          <p:cNvPr id="8" name="Tijdelijke aanduiding voor datum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endParaRPr lang="nl-NL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inhoud en afbeeld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el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nl-NL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nl-NL"/>
              <a:t>Klik om titel toe te voegen </a:t>
            </a:r>
          </a:p>
        </p:txBody>
      </p:sp>
      <p:sp>
        <p:nvSpPr>
          <p:cNvPr id="3" name="Tijdelijke aanduiding voor inhoud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nl-NL" sz="2000"/>
            </a:lvl1pPr>
            <a:lvl2pPr indent="-283464">
              <a:spcBef>
                <a:spcPts val="1800"/>
              </a:spcBef>
              <a:defRPr lang="nl-NL" sz="2000"/>
            </a:lvl2pPr>
            <a:lvl3pPr indent="-283464">
              <a:spcBef>
                <a:spcPts val="1800"/>
              </a:spcBef>
              <a:defRPr lang="nl-NL" sz="2000"/>
            </a:lvl3pPr>
            <a:lvl4pPr indent="-283464">
              <a:spcBef>
                <a:spcPts val="1800"/>
              </a:spcBef>
              <a:defRPr lang="nl-NL" sz="2000"/>
            </a:lvl4pPr>
            <a:lvl5pPr indent="-283464">
              <a:spcBef>
                <a:spcPts val="1800"/>
              </a:spcBef>
              <a:defRPr lang="nl-NL" sz="2000"/>
            </a:lvl5pPr>
          </a:lstStyle>
          <a:p>
            <a:pPr lvl="0" rtl="0"/>
            <a:r>
              <a:rPr lang="nl-NL"/>
              <a:t>Klik om inhoud toe te voegen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</a:p>
        </p:txBody>
      </p:sp>
      <p:cxnSp>
        <p:nvCxnSpPr>
          <p:cNvPr id="4" name="Rechte verbindingslijn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ijdelijke aanduiding voor afbeelding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 rtlCol="0">
            <a:normAutofit/>
          </a:bodyPr>
          <a:lstStyle>
            <a:lvl1pPr marL="0" indent="0" algn="ctr">
              <a:buNone/>
              <a:defRPr lang="nl-NL"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/>
              <a:t>Click icon to add picture</a:t>
            </a:r>
            <a:endParaRPr lang="nl-NL"/>
          </a:p>
        </p:txBody>
      </p:sp>
      <p:sp>
        <p:nvSpPr>
          <p:cNvPr id="10" name="Tijdelijke aanduiding voor dianumm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fld id="{294A09A9-5501-47C1-A89A-A340965A2BE2}" type="slidenum">
              <a:rPr lang="nl-NL" smtClean="0"/>
              <a:pPr rtl="0"/>
              <a:t>‹#›</a:t>
            </a:fld>
            <a:endParaRPr lang="nl-NL" dirty="0">
              <a:latin typeface="+mn-lt"/>
            </a:endParaRPr>
          </a:p>
        </p:txBody>
      </p:sp>
      <p:sp>
        <p:nvSpPr>
          <p:cNvPr id="8" name="Tijdelijke aanduiding voor datum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endParaRPr lang="nl-NL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nl-NL"/>
            </a:defPPr>
          </a:lstStyle>
          <a:p>
            <a:pPr lvl="0" rtl="0"/>
            <a:r>
              <a:rPr lang="nl-NL"/>
              <a:t>Klik om de tekststijlen van het model te bewerken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</a:p>
        </p:txBody>
      </p:sp>
      <p:sp>
        <p:nvSpPr>
          <p:cNvPr id="12" name="Tijdelijke aanduiding voor titel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nl-NL"/>
            </a:defPPr>
          </a:lstStyle>
          <a:p>
            <a:pPr rtl="0"/>
            <a:r>
              <a:rPr lang="nl-NL"/>
              <a:t>Klik om de titelstijl van het model te bewerken</a:t>
            </a:r>
          </a:p>
        </p:txBody>
      </p:sp>
      <p:sp>
        <p:nvSpPr>
          <p:cNvPr id="30" name="Tijdelijke aanduiding voor datum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lang="nl-NL"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endParaRPr lang="nl-NL" dirty="0">
              <a:latin typeface="+mn-lt"/>
            </a:endParaRPr>
          </a:p>
        </p:txBody>
      </p:sp>
      <p:sp>
        <p:nvSpPr>
          <p:cNvPr id="32" name="Tijdelijke aanduiding voor dianumm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lang="nl-NL" sz="1100" b="1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nl-NL" smtClean="0"/>
              <a:pPr rtl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lang="nl-NL"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 lang="nl-NL">
          <a:solidFill>
            <a:schemeClr val="tx2"/>
          </a:solidFill>
        </a:defRPr>
      </a:lvl2pPr>
      <a:lvl3pPr eaLnBrk="1" hangingPunct="1">
        <a:defRPr lang="nl-NL">
          <a:solidFill>
            <a:schemeClr val="tx2"/>
          </a:solidFill>
        </a:defRPr>
      </a:lvl3pPr>
      <a:lvl4pPr eaLnBrk="1" hangingPunct="1">
        <a:defRPr lang="nl-NL">
          <a:solidFill>
            <a:schemeClr val="tx2"/>
          </a:solidFill>
        </a:defRPr>
      </a:lvl4pPr>
      <a:lvl5pPr eaLnBrk="1" hangingPunct="1">
        <a:defRPr lang="nl-NL">
          <a:solidFill>
            <a:schemeClr val="tx2"/>
          </a:solidFill>
        </a:defRPr>
      </a:lvl5pPr>
      <a:lvl6pPr eaLnBrk="1" hangingPunct="1">
        <a:defRPr lang="nl-NL">
          <a:solidFill>
            <a:schemeClr val="tx2"/>
          </a:solidFill>
        </a:defRPr>
      </a:lvl6pPr>
      <a:lvl7pPr eaLnBrk="1" hangingPunct="1">
        <a:defRPr lang="nl-NL">
          <a:solidFill>
            <a:schemeClr val="tx2"/>
          </a:solidFill>
        </a:defRPr>
      </a:lvl7pPr>
      <a:lvl8pPr eaLnBrk="1" hangingPunct="1">
        <a:defRPr lang="nl-NL">
          <a:solidFill>
            <a:schemeClr val="tx2"/>
          </a:solidFill>
        </a:defRPr>
      </a:lvl8pPr>
      <a:lvl9pPr eaLnBrk="1" hangingPunct="1">
        <a:defRPr lang="nl-NL"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nl-NL"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nl-NL"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nl-NL"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nl-NL"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nl-NL"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nl-NL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nl-NL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nl-NL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nl-NL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lang="nl-NL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nl-NL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nl-NL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nl-NL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nl-NL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nl-NL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nl-NL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nl-NL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nl-NL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47313" y="411479"/>
            <a:ext cx="6848991" cy="3291840"/>
          </a:xfrm>
        </p:spPr>
        <p:txBody>
          <a:bodyPr rtlCol="0"/>
          <a:lstStyle>
            <a:defPPr>
              <a:defRPr lang="nl-NL"/>
            </a:defPPr>
          </a:lstStyle>
          <a:p>
            <a:pPr rtl="0"/>
            <a:r>
              <a:rPr lang="nl-NL" sz="5400" dirty="0" err="1"/>
              <a:t>Progress</a:t>
            </a:r>
            <a:r>
              <a:rPr lang="nl-NL" sz="5400" dirty="0"/>
              <a:t> Meeting</a:t>
            </a: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3DD59-EA8E-30B2-C55E-CEC173268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err="1"/>
              <a:t>Our</a:t>
            </a:r>
            <a:r>
              <a:rPr lang="nl-NL" dirty="0"/>
              <a:t> </a:t>
            </a:r>
            <a:r>
              <a:rPr lang="nl-NL" dirty="0" err="1"/>
              <a:t>Results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167CD-E25B-978F-37F7-E44264600CE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nl-NL" dirty="0"/>
              <a:t>Baseline IPPO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larger</a:t>
            </a:r>
            <a:r>
              <a:rPr lang="nl-NL" dirty="0"/>
              <a:t> batch </a:t>
            </a:r>
            <a:r>
              <a:rPr lang="nl-NL" dirty="0" err="1"/>
              <a:t>size</a:t>
            </a:r>
            <a:r>
              <a:rPr lang="nl-NL" dirty="0"/>
              <a:t> </a:t>
            </a:r>
            <a:r>
              <a:rPr lang="nl-NL" dirty="0" err="1"/>
              <a:t>yielded</a:t>
            </a:r>
            <a:r>
              <a:rPr lang="nl-NL" dirty="0"/>
              <a:t> more consistent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better</a:t>
            </a:r>
            <a:r>
              <a:rPr lang="nl-NL" dirty="0"/>
              <a:t> </a:t>
            </a:r>
            <a:r>
              <a:rPr lang="nl-NL" dirty="0" err="1"/>
              <a:t>results</a:t>
            </a:r>
            <a:r>
              <a:rPr lang="nl-NL" dirty="0"/>
              <a:t>: AVG – (1500-1700)</a:t>
            </a:r>
          </a:p>
          <a:p>
            <a:pPr lvl="1"/>
            <a:r>
              <a:rPr lang="nl-NL" dirty="0"/>
              <a:t>Test </a:t>
            </a:r>
            <a:r>
              <a:rPr lang="nl-NL" dirty="0" err="1"/>
              <a:t>other</a:t>
            </a:r>
            <a:r>
              <a:rPr lang="nl-NL" dirty="0"/>
              <a:t> </a:t>
            </a:r>
            <a:r>
              <a:rPr lang="nl-NL" dirty="0" err="1"/>
              <a:t>methods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larger</a:t>
            </a:r>
            <a:r>
              <a:rPr lang="nl-NL" dirty="0"/>
              <a:t> batch </a:t>
            </a:r>
            <a:r>
              <a:rPr lang="nl-NL" dirty="0" err="1"/>
              <a:t>sizes</a:t>
            </a:r>
            <a:r>
              <a:rPr lang="nl-NL" dirty="0"/>
              <a:t> as well:</a:t>
            </a:r>
          </a:p>
          <a:p>
            <a:pPr lvl="2"/>
            <a:r>
              <a:rPr lang="nl-NL" dirty="0"/>
              <a:t>MAPPO (+</a:t>
            </a:r>
            <a:r>
              <a:rPr lang="nl-NL" dirty="0" err="1"/>
              <a:t>Messages</a:t>
            </a:r>
            <a:r>
              <a:rPr lang="nl-NL" dirty="0"/>
              <a:t>)</a:t>
            </a:r>
          </a:p>
          <a:p>
            <a:pPr lvl="2"/>
            <a:r>
              <a:rPr lang="nl-NL" dirty="0"/>
              <a:t>Test 8 bits </a:t>
            </a:r>
            <a:r>
              <a:rPr lang="nl-NL" dirty="0" err="1"/>
              <a:t>messages</a:t>
            </a:r>
            <a:endParaRPr lang="nl-NL" dirty="0"/>
          </a:p>
          <a:p>
            <a:r>
              <a:rPr lang="nl-NL" dirty="0" err="1"/>
              <a:t>Recurrent</a:t>
            </a:r>
            <a:r>
              <a:rPr lang="nl-NL" dirty="0"/>
              <a:t> PPO </a:t>
            </a:r>
            <a:r>
              <a:rPr lang="nl-NL" dirty="0" err="1"/>
              <a:t>and</a:t>
            </a:r>
            <a:r>
              <a:rPr lang="nl-NL" dirty="0"/>
              <a:t> QMIX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possibly</a:t>
            </a:r>
            <a:r>
              <a:rPr lang="nl-NL" dirty="0"/>
              <a:t> </a:t>
            </a:r>
            <a:r>
              <a:rPr lang="nl-NL" dirty="0" err="1"/>
              <a:t>improve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results</a:t>
            </a:r>
            <a:r>
              <a:rPr lang="nl-NL" dirty="0"/>
              <a:t> </a:t>
            </a:r>
            <a:r>
              <a:rPr lang="nl-NL" dirty="0" err="1"/>
              <a:t>further</a:t>
            </a:r>
            <a:r>
              <a:rPr lang="nl-NL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8566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A47D2-4AAA-4E27-381F-D7C98D1CE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/>
              <a:t>PPO – </a:t>
            </a:r>
            <a:r>
              <a:rPr lang="nl-NL" dirty="0" err="1"/>
              <a:t>Larger</a:t>
            </a:r>
            <a:r>
              <a:rPr lang="nl-NL" dirty="0"/>
              <a:t> batch </a:t>
            </a:r>
            <a:r>
              <a:rPr lang="nl-NL" dirty="0" err="1"/>
              <a:t>size</a:t>
            </a:r>
            <a:endParaRPr lang="nl-NL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BAF72A9-D957-7C9D-37ED-7BF56B3B03D4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25" y="2791023"/>
            <a:ext cx="4491038" cy="3368278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D22EBB3-59B6-985E-D6CF-BEEB9EBF63FA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694" y="2968249"/>
            <a:ext cx="6382105" cy="3191052"/>
          </a:xfrm>
        </p:spPr>
      </p:pic>
    </p:spTree>
    <p:extLst>
      <p:ext uri="{BB962C8B-B14F-4D97-AF65-F5344CB8AC3E}">
        <p14:creationId xmlns:p14="http://schemas.microsoft.com/office/powerpoint/2010/main" val="3225737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70C55-660C-530F-5D51-91EACC704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err="1"/>
              <a:t>Messages</a:t>
            </a:r>
            <a:r>
              <a:rPr lang="nl-NL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6E0FA-46ED-9E65-2DD5-5FF4A1FFE57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nl-NL" dirty="0" err="1"/>
              <a:t>To</a:t>
            </a:r>
            <a:r>
              <a:rPr lang="nl-NL" dirty="0"/>
              <a:t> test: 8 Bits </a:t>
            </a:r>
            <a:r>
              <a:rPr lang="nl-NL" dirty="0" err="1"/>
              <a:t>version</a:t>
            </a:r>
            <a:endParaRPr lang="nl-NL" dirty="0"/>
          </a:p>
          <a:p>
            <a:r>
              <a:rPr lang="nl-NL" dirty="0" err="1"/>
              <a:t>Alternative</a:t>
            </a:r>
            <a:r>
              <a:rPr lang="nl-NL" dirty="0"/>
              <a:t>:</a:t>
            </a:r>
          </a:p>
          <a:p>
            <a:pPr lvl="1"/>
            <a:r>
              <a:rPr lang="nl-NL" dirty="0" err="1"/>
              <a:t>Problem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MARL is non </a:t>
            </a:r>
            <a:r>
              <a:rPr lang="nl-NL" dirty="0" err="1"/>
              <a:t>stationarity</a:t>
            </a:r>
            <a:r>
              <a:rPr lang="nl-NL" dirty="0"/>
              <a:t> of </a:t>
            </a:r>
            <a:r>
              <a:rPr lang="nl-NL" dirty="0" err="1"/>
              <a:t>the</a:t>
            </a:r>
            <a:r>
              <a:rPr lang="nl-NL" dirty="0"/>
              <a:t> environment</a:t>
            </a:r>
          </a:p>
          <a:p>
            <a:pPr lvl="1"/>
            <a:r>
              <a:rPr lang="nl-NL" dirty="0" err="1"/>
              <a:t>Agents</a:t>
            </a:r>
            <a:r>
              <a:rPr lang="nl-NL" dirty="0"/>
              <a:t>: </a:t>
            </a:r>
            <a:r>
              <a:rPr lang="nl-NL" dirty="0" err="1"/>
              <a:t>Send</a:t>
            </a:r>
            <a:r>
              <a:rPr lang="nl-NL" dirty="0"/>
              <a:t> </a:t>
            </a:r>
            <a:r>
              <a:rPr lang="nl-NL" dirty="0" err="1"/>
              <a:t>messages</a:t>
            </a:r>
            <a:r>
              <a:rPr lang="nl-NL" dirty="0"/>
              <a:t> </a:t>
            </a:r>
            <a:r>
              <a:rPr lang="nl-NL" dirty="0" err="1"/>
              <a:t>about</a:t>
            </a:r>
            <a:r>
              <a:rPr lang="nl-NL" dirty="0"/>
              <a:t> </a:t>
            </a:r>
            <a:r>
              <a:rPr lang="nl-NL" dirty="0" err="1"/>
              <a:t>their</a:t>
            </a:r>
            <a:r>
              <a:rPr lang="nl-NL" dirty="0"/>
              <a:t> </a:t>
            </a:r>
            <a:r>
              <a:rPr lang="nl-NL" dirty="0" err="1"/>
              <a:t>chosen</a:t>
            </a:r>
            <a:r>
              <a:rPr lang="nl-NL" dirty="0"/>
              <a:t> action </a:t>
            </a:r>
          </a:p>
          <a:p>
            <a:pPr lvl="1"/>
            <a:r>
              <a:rPr lang="nl-NL" dirty="0" err="1"/>
              <a:t>Problem</a:t>
            </a:r>
            <a:r>
              <a:rPr lang="nl-NL" dirty="0"/>
              <a:t>: </a:t>
            </a:r>
            <a:r>
              <a:rPr lang="nl-NL" dirty="0" err="1"/>
              <a:t>Would</a:t>
            </a:r>
            <a:r>
              <a:rPr lang="nl-NL" dirty="0"/>
              <a:t> </a:t>
            </a:r>
            <a:r>
              <a:rPr lang="nl-NL" dirty="0" err="1"/>
              <a:t>it</a:t>
            </a:r>
            <a:r>
              <a:rPr lang="nl-NL" dirty="0"/>
              <a:t> fit </a:t>
            </a:r>
            <a:r>
              <a:rPr lang="nl-NL" dirty="0" err="1"/>
              <a:t>an</a:t>
            </a:r>
            <a:r>
              <a:rPr lang="nl-NL" dirty="0"/>
              <a:t> </a:t>
            </a:r>
            <a:r>
              <a:rPr lang="nl-NL" dirty="0" err="1"/>
              <a:t>actual</a:t>
            </a:r>
            <a:r>
              <a:rPr lang="nl-NL" dirty="0"/>
              <a:t> </a:t>
            </a:r>
            <a:r>
              <a:rPr lang="nl-NL" dirty="0" err="1"/>
              <a:t>use</a:t>
            </a:r>
            <a:r>
              <a:rPr lang="nl-NL" dirty="0"/>
              <a:t> case?</a:t>
            </a:r>
          </a:p>
          <a:p>
            <a:pPr lvl="2"/>
            <a:r>
              <a:rPr lang="nl-NL" dirty="0" err="1"/>
              <a:t>Would</a:t>
            </a:r>
            <a:r>
              <a:rPr lang="nl-NL" dirty="0"/>
              <a:t> operators in a security center </a:t>
            </a:r>
            <a:r>
              <a:rPr lang="nl-NL" dirty="0" err="1"/>
              <a:t>disclose</a:t>
            </a:r>
            <a:r>
              <a:rPr lang="nl-NL" dirty="0"/>
              <a:t> </a:t>
            </a:r>
            <a:r>
              <a:rPr lang="nl-NL" dirty="0" err="1"/>
              <a:t>their</a:t>
            </a:r>
            <a:r>
              <a:rPr lang="nl-NL" dirty="0"/>
              <a:t> actions?</a:t>
            </a:r>
          </a:p>
        </p:txBody>
      </p:sp>
    </p:spTree>
    <p:extLst>
      <p:ext uri="{BB962C8B-B14F-4D97-AF65-F5344CB8AC3E}">
        <p14:creationId xmlns:p14="http://schemas.microsoft.com/office/powerpoint/2010/main" val="2047890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008B8-8013-3A15-DE65-379479014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err="1"/>
              <a:t>Immediate</a:t>
            </a:r>
            <a:r>
              <a:rPr lang="nl-NL" dirty="0"/>
              <a:t> </a:t>
            </a:r>
            <a:r>
              <a:rPr lang="nl-NL" dirty="0" err="1"/>
              <a:t>future</a:t>
            </a:r>
            <a:r>
              <a:rPr lang="nl-NL" dirty="0"/>
              <a:t> </a:t>
            </a:r>
            <a:r>
              <a:rPr lang="nl-NL" dirty="0" err="1"/>
              <a:t>work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48954-3187-7F73-9D43-D3D787F4423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(</a:t>
            </a:r>
            <a:r>
              <a:rPr lang="nl-NL" dirty="0" err="1"/>
              <a:t>Hopefully</a:t>
            </a:r>
            <a:r>
              <a:rPr lang="nl-NL" dirty="0"/>
              <a:t>) Finish </a:t>
            </a:r>
            <a:r>
              <a:rPr lang="nl-NL" dirty="0" err="1"/>
              <a:t>and</a:t>
            </a:r>
            <a:r>
              <a:rPr lang="nl-NL" dirty="0"/>
              <a:t> test </a:t>
            </a:r>
            <a:r>
              <a:rPr lang="nl-NL" dirty="0" err="1"/>
              <a:t>recurring</a:t>
            </a:r>
            <a:r>
              <a:rPr lang="nl-NL" dirty="0"/>
              <a:t> PPO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Test MADDPG </a:t>
            </a:r>
            <a:r>
              <a:rPr lang="nl-NL" dirty="0" err="1"/>
              <a:t>with</a:t>
            </a:r>
            <a:r>
              <a:rPr lang="nl-NL" dirty="0"/>
              <a:t> different HP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Test </a:t>
            </a:r>
            <a:r>
              <a:rPr lang="nl-NL" dirty="0" err="1"/>
              <a:t>messages</a:t>
            </a:r>
            <a:r>
              <a:rPr lang="nl-NL" dirty="0"/>
              <a:t> </a:t>
            </a:r>
            <a:r>
              <a:rPr lang="nl-NL" dirty="0" err="1"/>
              <a:t>again</a:t>
            </a:r>
            <a:r>
              <a:rPr lang="nl-NL" dirty="0"/>
              <a:t> </a:t>
            </a:r>
          </a:p>
          <a:p>
            <a:pPr marL="745236" lvl="1" indent="-342900"/>
            <a:r>
              <a:rPr lang="nl-NL" dirty="0"/>
              <a:t>2 </a:t>
            </a:r>
            <a:r>
              <a:rPr lang="nl-NL" dirty="0" err="1"/>
              <a:t>and</a:t>
            </a:r>
            <a:r>
              <a:rPr lang="nl-NL" dirty="0"/>
              <a:t> 8 bit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Continue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implement</a:t>
            </a:r>
            <a:r>
              <a:rPr lang="nl-NL" dirty="0"/>
              <a:t> QMIX</a:t>
            </a:r>
          </a:p>
          <a:p>
            <a:pPr marL="745236" lvl="1" indent="-342900"/>
            <a:r>
              <a:rPr lang="nl-NL" dirty="0" err="1"/>
              <a:t>Adds</a:t>
            </a:r>
            <a:r>
              <a:rPr lang="nl-NL" dirty="0"/>
              <a:t> a Mixer </a:t>
            </a:r>
            <a:r>
              <a:rPr lang="nl-NL" dirty="0" err="1"/>
              <a:t>network</a:t>
            </a:r>
            <a:r>
              <a:rPr lang="nl-NL" dirty="0"/>
              <a:t> – Takes </a:t>
            </a:r>
            <a:r>
              <a:rPr lang="nl-NL" dirty="0" err="1"/>
              <a:t>into</a:t>
            </a:r>
            <a:r>
              <a:rPr lang="nl-NL" dirty="0"/>
              <a:t> </a:t>
            </a:r>
            <a:r>
              <a:rPr lang="nl-NL" dirty="0" err="1"/>
              <a:t>consideration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joint action </a:t>
            </a:r>
            <a:r>
              <a:rPr lang="nl-NL" dirty="0" err="1"/>
              <a:t>values</a:t>
            </a:r>
            <a:r>
              <a:rPr lang="nl-NL" dirty="0"/>
              <a:t> of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agents</a:t>
            </a:r>
            <a:endParaRPr lang="nl-NL" dirty="0"/>
          </a:p>
          <a:p>
            <a:r>
              <a:rPr lang="nl-NL" dirty="0"/>
              <a:t>Write </a:t>
            </a:r>
            <a:r>
              <a:rPr lang="nl-NL" dirty="0" err="1"/>
              <a:t>Results</a:t>
            </a:r>
            <a:r>
              <a:rPr lang="nl-NL" dirty="0"/>
              <a:t> </a:t>
            </a:r>
            <a:r>
              <a:rPr lang="nl-NL" dirty="0" err="1"/>
              <a:t>section</a:t>
            </a:r>
            <a:r>
              <a:rPr lang="nl-NL" dirty="0"/>
              <a:t> in </a:t>
            </a:r>
            <a:r>
              <a:rPr lang="nl-NL" dirty="0" err="1"/>
              <a:t>June</a:t>
            </a:r>
            <a:r>
              <a:rPr lang="nl-NL" dirty="0"/>
              <a:t>, Keep </a:t>
            </a:r>
            <a:r>
              <a:rPr lang="nl-NL" dirty="0" err="1"/>
              <a:t>working</a:t>
            </a:r>
            <a:r>
              <a:rPr lang="nl-NL" dirty="0"/>
              <a:t> on </a:t>
            </a:r>
            <a:r>
              <a:rPr lang="nl-NL" dirty="0" err="1"/>
              <a:t>Methods</a:t>
            </a:r>
            <a:r>
              <a:rPr lang="nl-NL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8685651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9720A-A6ED-E333-ED25-1D1A08A1F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err="1"/>
              <a:t>Future</a:t>
            </a:r>
            <a:r>
              <a:rPr lang="nl-NL" dirty="0"/>
              <a:t> </a:t>
            </a:r>
            <a:r>
              <a:rPr lang="nl-NL" dirty="0" err="1"/>
              <a:t>work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discuss</a:t>
            </a:r>
            <a:endParaRPr lang="nl-N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981BFC4-29F1-F1F6-2EF7-1D954FD2A11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2008"/>
            <a:ext cx="7810500" cy="4665330"/>
          </a:xfrm>
        </p:spPr>
        <p:txBody>
          <a:bodyPr>
            <a:normAutofit lnSpcReduction="10000"/>
          </a:bodyPr>
          <a:lstStyle/>
          <a:p>
            <a:r>
              <a:rPr lang="nl-NL" dirty="0" err="1"/>
              <a:t>Working</a:t>
            </a:r>
            <a:r>
              <a:rPr lang="nl-NL" dirty="0"/>
              <a:t> on </a:t>
            </a:r>
            <a:r>
              <a:rPr lang="nl-NL" dirty="0" err="1"/>
              <a:t>methods</a:t>
            </a:r>
            <a:r>
              <a:rPr lang="nl-NL" dirty="0"/>
              <a:t> </a:t>
            </a:r>
            <a:r>
              <a:rPr lang="nl-NL" dirty="0" err="1"/>
              <a:t>now</a:t>
            </a:r>
            <a:r>
              <a:rPr lang="nl-NL" dirty="0"/>
              <a:t> – </a:t>
            </a:r>
            <a:r>
              <a:rPr lang="nl-NL" dirty="0" err="1"/>
              <a:t>Writing</a:t>
            </a:r>
            <a:r>
              <a:rPr lang="nl-NL" dirty="0"/>
              <a:t> </a:t>
            </a:r>
            <a:r>
              <a:rPr lang="nl-NL" dirty="0" err="1"/>
              <a:t>partial</a:t>
            </a:r>
            <a:r>
              <a:rPr lang="nl-NL" dirty="0"/>
              <a:t> </a:t>
            </a:r>
            <a:r>
              <a:rPr lang="nl-NL" dirty="0" err="1"/>
              <a:t>results</a:t>
            </a:r>
            <a:r>
              <a:rPr lang="nl-NL" dirty="0"/>
              <a:t> in </a:t>
            </a:r>
            <a:r>
              <a:rPr lang="nl-NL" dirty="0" err="1"/>
              <a:t>June</a:t>
            </a:r>
            <a:endParaRPr lang="nl-NL" dirty="0"/>
          </a:p>
          <a:p>
            <a:r>
              <a:rPr lang="nl-NL" dirty="0" err="1"/>
              <a:t>Future</a:t>
            </a:r>
            <a:r>
              <a:rPr lang="nl-NL" dirty="0"/>
              <a:t> </a:t>
            </a:r>
            <a:r>
              <a:rPr lang="nl-NL" dirty="0" err="1"/>
              <a:t>works</a:t>
            </a:r>
            <a:r>
              <a:rPr lang="nl-NL" dirty="0"/>
              <a:t> w.r.t </a:t>
            </a:r>
            <a:r>
              <a:rPr lang="nl-NL" dirty="0" err="1"/>
              <a:t>CybORG</a:t>
            </a:r>
            <a:r>
              <a:rPr lang="nl-NL" dirty="0"/>
              <a:t> (</a:t>
            </a:r>
            <a:r>
              <a:rPr lang="nl-NL" dirty="0" err="1"/>
              <a:t>July</a:t>
            </a:r>
            <a:r>
              <a:rPr lang="nl-NL" dirty="0"/>
              <a:t> </a:t>
            </a:r>
            <a:r>
              <a:rPr lang="nl-NL" dirty="0" err="1"/>
              <a:t>Onwards</a:t>
            </a:r>
            <a:r>
              <a:rPr lang="nl-NL" dirty="0"/>
              <a:t>):</a:t>
            </a:r>
          </a:p>
          <a:p>
            <a:pPr marL="859536" lvl="1" indent="-457200">
              <a:buFont typeface="+mj-lt"/>
              <a:buAutoNum type="arabicPeriod"/>
            </a:pPr>
            <a:r>
              <a:rPr lang="nl-NL" dirty="0"/>
              <a:t>Change </a:t>
            </a:r>
            <a:r>
              <a:rPr lang="nl-NL" dirty="0" err="1"/>
              <a:t>connectivity</a:t>
            </a:r>
            <a:r>
              <a:rPr lang="nl-NL" dirty="0"/>
              <a:t> of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network</a:t>
            </a:r>
            <a:r>
              <a:rPr lang="nl-NL" dirty="0"/>
              <a:t> </a:t>
            </a:r>
          </a:p>
          <a:p>
            <a:pPr lvl="2"/>
            <a:r>
              <a:rPr lang="nl-NL" dirty="0" err="1"/>
              <a:t>Reshape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reward</a:t>
            </a:r>
            <a:r>
              <a:rPr lang="nl-NL" dirty="0"/>
              <a:t>, state </a:t>
            </a:r>
            <a:r>
              <a:rPr lang="nl-NL" dirty="0" err="1"/>
              <a:t>and</a:t>
            </a:r>
            <a:r>
              <a:rPr lang="nl-NL" dirty="0"/>
              <a:t> action </a:t>
            </a:r>
            <a:r>
              <a:rPr lang="nl-NL" dirty="0" err="1"/>
              <a:t>calculation</a:t>
            </a:r>
            <a:r>
              <a:rPr lang="nl-NL" dirty="0"/>
              <a:t> </a:t>
            </a:r>
            <a:r>
              <a:rPr lang="nl-NL" dirty="0" err="1"/>
              <a:t>accordingly</a:t>
            </a:r>
            <a:r>
              <a:rPr lang="nl-NL" dirty="0"/>
              <a:t>.</a:t>
            </a:r>
          </a:p>
          <a:p>
            <a:pPr marL="859536" lvl="1" indent="-457200">
              <a:buFont typeface="+mj-lt"/>
              <a:buAutoNum type="arabicPeriod"/>
            </a:pPr>
            <a:r>
              <a:rPr lang="nl-NL" dirty="0" err="1"/>
              <a:t>Implement</a:t>
            </a:r>
            <a:r>
              <a:rPr lang="nl-NL" dirty="0"/>
              <a:t> RL </a:t>
            </a:r>
            <a:r>
              <a:rPr lang="nl-NL" dirty="0" err="1"/>
              <a:t>based</a:t>
            </a:r>
            <a:r>
              <a:rPr lang="nl-NL" dirty="0"/>
              <a:t> </a:t>
            </a:r>
            <a:r>
              <a:rPr lang="nl-NL" dirty="0" err="1"/>
              <a:t>attackers</a:t>
            </a:r>
            <a:endParaRPr lang="nl-NL" dirty="0"/>
          </a:p>
          <a:p>
            <a:pPr lvl="2"/>
            <a:r>
              <a:rPr lang="nl-NL" dirty="0"/>
              <a:t>The </a:t>
            </a:r>
            <a:r>
              <a:rPr lang="nl-NL" dirty="0" err="1"/>
              <a:t>number</a:t>
            </a:r>
            <a:r>
              <a:rPr lang="nl-NL" dirty="0"/>
              <a:t> of </a:t>
            </a:r>
            <a:r>
              <a:rPr lang="nl-NL" dirty="0" err="1"/>
              <a:t>attackers</a:t>
            </a:r>
            <a:r>
              <a:rPr lang="nl-NL" dirty="0"/>
              <a:t> is </a:t>
            </a:r>
            <a:r>
              <a:rPr lang="nl-NL" dirty="0" err="1"/>
              <a:t>variable</a:t>
            </a:r>
            <a:r>
              <a:rPr lang="nl-NL" dirty="0"/>
              <a:t>: </a:t>
            </a:r>
            <a:r>
              <a:rPr lang="nl-NL" dirty="0" err="1"/>
              <a:t>Would</a:t>
            </a:r>
            <a:r>
              <a:rPr lang="nl-NL" dirty="0"/>
              <a:t> </a:t>
            </a:r>
            <a:r>
              <a:rPr lang="nl-NL" dirty="0" err="1"/>
              <a:t>this</a:t>
            </a:r>
            <a:r>
              <a:rPr lang="nl-NL" dirty="0"/>
              <a:t> </a:t>
            </a:r>
            <a:r>
              <a:rPr lang="nl-NL" dirty="0" err="1"/>
              <a:t>work</a:t>
            </a:r>
            <a:r>
              <a:rPr lang="nl-NL" dirty="0"/>
              <a:t>?</a:t>
            </a:r>
          </a:p>
          <a:p>
            <a:pPr marL="859536" lvl="1" indent="-457200">
              <a:buFont typeface="+mj-lt"/>
              <a:buAutoNum type="arabicPeriod"/>
            </a:pPr>
            <a:r>
              <a:rPr lang="nl-NL" dirty="0"/>
              <a:t>Test different </a:t>
            </a:r>
            <a:r>
              <a:rPr lang="nl-NL" dirty="0" err="1"/>
              <a:t>agents</a:t>
            </a:r>
            <a:r>
              <a:rPr lang="nl-NL" dirty="0"/>
              <a:t> </a:t>
            </a:r>
            <a:r>
              <a:rPr lang="nl-NL" dirty="0" err="1"/>
              <a:t>organizations</a:t>
            </a:r>
            <a:r>
              <a:rPr lang="nl-NL" dirty="0"/>
              <a:t>:</a:t>
            </a:r>
          </a:p>
          <a:p>
            <a:pPr lvl="2"/>
            <a:r>
              <a:rPr lang="nl-NL" dirty="0"/>
              <a:t>Multiple </a:t>
            </a:r>
            <a:r>
              <a:rPr lang="nl-NL" dirty="0" err="1"/>
              <a:t>agents</a:t>
            </a:r>
            <a:r>
              <a:rPr lang="nl-NL" dirty="0"/>
              <a:t> in </a:t>
            </a:r>
            <a:r>
              <a:rPr lang="nl-NL" dirty="0" err="1"/>
              <a:t>subnetwork</a:t>
            </a:r>
            <a:r>
              <a:rPr lang="nl-NL" dirty="0"/>
              <a:t> (HQ Network) – How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they</a:t>
            </a:r>
            <a:r>
              <a:rPr lang="nl-NL" dirty="0"/>
              <a:t> </a:t>
            </a:r>
            <a:r>
              <a:rPr lang="nl-NL" dirty="0" err="1"/>
              <a:t>coordinate</a:t>
            </a:r>
            <a:r>
              <a:rPr lang="nl-NL" dirty="0"/>
              <a:t>?</a:t>
            </a:r>
          </a:p>
          <a:p>
            <a:pPr lvl="2"/>
            <a:r>
              <a:rPr lang="nl-NL" dirty="0" err="1"/>
              <a:t>Would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rewards</a:t>
            </a:r>
            <a:r>
              <a:rPr lang="nl-NL" dirty="0"/>
              <a:t> </a:t>
            </a:r>
            <a:r>
              <a:rPr lang="nl-NL" dirty="0" err="1"/>
              <a:t>improve</a:t>
            </a:r>
            <a:r>
              <a:rPr lang="nl-NL" dirty="0"/>
              <a:t> or </a:t>
            </a:r>
            <a:r>
              <a:rPr lang="nl-NL" dirty="0" err="1"/>
              <a:t>not</a:t>
            </a:r>
            <a:r>
              <a:rPr lang="nl-NL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04161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29F45-E5D8-E491-8748-F3546275A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/>
              <a:t>Works on </a:t>
            </a:r>
            <a:r>
              <a:rPr lang="nl-NL" dirty="0" err="1"/>
              <a:t>the</a:t>
            </a:r>
            <a:r>
              <a:rPr lang="nl-NL" dirty="0"/>
              <a:t> environment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7A02F8-E532-1B15-8C6D-4FEC30087D3F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25" y="2978150"/>
            <a:ext cx="4491038" cy="2994025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7910DB-B436-ABC0-4967-A34924E15CAE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err="1"/>
              <a:t>Current</a:t>
            </a:r>
            <a:r>
              <a:rPr lang="nl-NL" dirty="0"/>
              <a:t> Network </a:t>
            </a:r>
            <a:r>
              <a:rPr lang="nl-NL" dirty="0" err="1"/>
              <a:t>Topology</a:t>
            </a:r>
            <a:r>
              <a:rPr lang="nl-NL" dirty="0"/>
              <a:t> (</a:t>
            </a:r>
            <a:r>
              <a:rPr lang="nl-NL" dirty="0" err="1"/>
              <a:t>when</a:t>
            </a:r>
            <a:r>
              <a:rPr lang="nl-NL" dirty="0"/>
              <a:t> no </a:t>
            </a:r>
            <a:r>
              <a:rPr lang="nl-NL" dirty="0" err="1"/>
              <a:t>connection</a:t>
            </a:r>
            <a:r>
              <a:rPr lang="nl-NL" dirty="0"/>
              <a:t> is </a:t>
            </a:r>
            <a:r>
              <a:rPr lang="nl-NL" dirty="0" err="1"/>
              <a:t>blocked</a:t>
            </a:r>
            <a:r>
              <a:rPr lang="nl-NL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err="1"/>
              <a:t>Similar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a ‘</a:t>
            </a:r>
            <a:r>
              <a:rPr lang="nl-NL" dirty="0" err="1"/>
              <a:t>Mesh</a:t>
            </a:r>
            <a:r>
              <a:rPr lang="nl-NL" dirty="0"/>
              <a:t> </a:t>
            </a:r>
            <a:r>
              <a:rPr lang="nl-NL" dirty="0" err="1"/>
              <a:t>Topology</a:t>
            </a:r>
            <a:r>
              <a:rPr lang="nl-NL" dirty="0"/>
              <a:t>’ (</a:t>
            </a:r>
            <a:r>
              <a:rPr lang="nl-NL" dirty="0" err="1"/>
              <a:t>each</a:t>
            </a:r>
            <a:r>
              <a:rPr lang="nl-NL" dirty="0"/>
              <a:t> device </a:t>
            </a:r>
            <a:r>
              <a:rPr lang="nl-NL" dirty="0" err="1"/>
              <a:t>connected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each</a:t>
            </a:r>
            <a:r>
              <a:rPr lang="nl-NL" dirty="0"/>
              <a:t> </a:t>
            </a:r>
            <a:r>
              <a:rPr lang="nl-NL" dirty="0" err="1"/>
              <a:t>others</a:t>
            </a:r>
            <a:r>
              <a:rPr lang="nl-NL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err="1"/>
              <a:t>What</a:t>
            </a:r>
            <a:r>
              <a:rPr lang="nl-NL" dirty="0"/>
              <a:t> </a:t>
            </a:r>
            <a:r>
              <a:rPr lang="nl-NL" dirty="0" err="1"/>
              <a:t>if</a:t>
            </a:r>
            <a:r>
              <a:rPr lang="nl-NL" dirty="0"/>
              <a:t> we change </a:t>
            </a:r>
            <a:r>
              <a:rPr lang="nl-NL" dirty="0" err="1"/>
              <a:t>this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a ‘Star </a:t>
            </a:r>
            <a:r>
              <a:rPr lang="nl-NL" dirty="0" err="1"/>
              <a:t>Topology</a:t>
            </a:r>
            <a:r>
              <a:rPr lang="nl-NL" dirty="0"/>
              <a:t>’?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918898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29F45-E5D8-E491-8748-F3546275A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/>
              <a:t>Works on </a:t>
            </a:r>
            <a:r>
              <a:rPr lang="nl-NL" dirty="0" err="1"/>
              <a:t>the</a:t>
            </a:r>
            <a:r>
              <a:rPr lang="nl-NL" dirty="0"/>
              <a:t> environment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7910DB-B436-ABC0-4967-A34924E15CAE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81898" y="2676524"/>
            <a:ext cx="4490827" cy="4018565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err="1"/>
              <a:t>Current</a:t>
            </a:r>
            <a:r>
              <a:rPr lang="nl-NL" dirty="0"/>
              <a:t> Network </a:t>
            </a:r>
            <a:r>
              <a:rPr lang="nl-NL" dirty="0" err="1"/>
              <a:t>Topology</a:t>
            </a:r>
            <a:r>
              <a:rPr lang="nl-NL" dirty="0"/>
              <a:t> (</a:t>
            </a:r>
            <a:r>
              <a:rPr lang="nl-NL" dirty="0" err="1"/>
              <a:t>when</a:t>
            </a:r>
            <a:r>
              <a:rPr lang="nl-NL" dirty="0"/>
              <a:t> no </a:t>
            </a:r>
            <a:r>
              <a:rPr lang="nl-NL" dirty="0" err="1"/>
              <a:t>connection</a:t>
            </a:r>
            <a:r>
              <a:rPr lang="nl-NL" dirty="0"/>
              <a:t> is </a:t>
            </a:r>
            <a:r>
              <a:rPr lang="nl-NL" dirty="0" err="1"/>
              <a:t>blocked</a:t>
            </a:r>
            <a:r>
              <a:rPr lang="nl-NL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err="1"/>
              <a:t>Similar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a ‘</a:t>
            </a:r>
            <a:r>
              <a:rPr lang="nl-NL" dirty="0" err="1"/>
              <a:t>Mesh</a:t>
            </a:r>
            <a:r>
              <a:rPr lang="nl-NL" dirty="0"/>
              <a:t> </a:t>
            </a:r>
            <a:r>
              <a:rPr lang="nl-NL" dirty="0" err="1"/>
              <a:t>Topology</a:t>
            </a:r>
            <a:r>
              <a:rPr lang="nl-NL" dirty="0"/>
              <a:t>’ (</a:t>
            </a:r>
            <a:r>
              <a:rPr lang="nl-NL" dirty="0" err="1"/>
              <a:t>each</a:t>
            </a:r>
            <a:r>
              <a:rPr lang="nl-NL" dirty="0"/>
              <a:t> device </a:t>
            </a:r>
            <a:r>
              <a:rPr lang="nl-NL" dirty="0" err="1"/>
              <a:t>connected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each</a:t>
            </a:r>
            <a:r>
              <a:rPr lang="nl-NL" dirty="0"/>
              <a:t> </a:t>
            </a:r>
            <a:r>
              <a:rPr lang="nl-NL" dirty="0" err="1"/>
              <a:t>others</a:t>
            </a:r>
            <a:r>
              <a:rPr lang="nl-NL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err="1"/>
              <a:t>What</a:t>
            </a:r>
            <a:r>
              <a:rPr lang="nl-NL" dirty="0"/>
              <a:t> </a:t>
            </a:r>
            <a:r>
              <a:rPr lang="nl-NL" dirty="0" err="1"/>
              <a:t>if</a:t>
            </a:r>
            <a:r>
              <a:rPr lang="nl-NL" dirty="0"/>
              <a:t> we change </a:t>
            </a:r>
            <a:r>
              <a:rPr lang="nl-NL" dirty="0" err="1"/>
              <a:t>this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a ‘Star </a:t>
            </a:r>
            <a:r>
              <a:rPr lang="nl-NL" dirty="0" err="1"/>
              <a:t>Topology</a:t>
            </a:r>
            <a:r>
              <a:rPr lang="nl-NL" dirty="0"/>
              <a:t>’?</a:t>
            </a:r>
          </a:p>
          <a:p>
            <a:pPr marL="626364" lvl="1" indent="-342900"/>
            <a:r>
              <a:rPr lang="nl-NL" dirty="0"/>
              <a:t>Puts </a:t>
            </a:r>
            <a:r>
              <a:rPr lang="nl-NL" dirty="0" err="1"/>
              <a:t>pressure</a:t>
            </a:r>
            <a:r>
              <a:rPr lang="nl-NL" dirty="0"/>
              <a:t> on </a:t>
            </a:r>
            <a:r>
              <a:rPr lang="nl-NL" dirty="0" err="1"/>
              <a:t>the</a:t>
            </a:r>
            <a:r>
              <a:rPr lang="nl-NL" dirty="0"/>
              <a:t> HQ </a:t>
            </a:r>
            <a:r>
              <a:rPr lang="nl-NL" dirty="0" err="1"/>
              <a:t>network</a:t>
            </a:r>
            <a:endParaRPr lang="nl-NL" dirty="0"/>
          </a:p>
          <a:p>
            <a:pPr marL="626364" lvl="1" indent="-342900"/>
            <a:r>
              <a:rPr lang="nl-NL" dirty="0" err="1"/>
              <a:t>Reshape</a:t>
            </a:r>
            <a:r>
              <a:rPr lang="nl-NL" dirty="0"/>
              <a:t> </a:t>
            </a:r>
            <a:r>
              <a:rPr lang="nl-NL" dirty="0" err="1"/>
              <a:t>reward</a:t>
            </a:r>
            <a:r>
              <a:rPr lang="nl-NL" dirty="0"/>
              <a:t> </a:t>
            </a:r>
            <a:r>
              <a:rPr lang="nl-NL" dirty="0" err="1"/>
              <a:t>accordingly</a:t>
            </a:r>
            <a:endParaRPr lang="nl-NL" dirty="0"/>
          </a:p>
          <a:p>
            <a:pPr marL="891540" lvl="2" indent="-342900"/>
            <a:r>
              <a:rPr lang="nl-NL" dirty="0"/>
              <a:t>How do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agents</a:t>
            </a:r>
            <a:r>
              <a:rPr lang="nl-NL" dirty="0"/>
              <a:t> </a:t>
            </a:r>
            <a:r>
              <a:rPr lang="nl-NL"/>
              <a:t>action change</a:t>
            </a:r>
            <a:endParaRPr lang="nl-NL" dirty="0"/>
          </a:p>
          <a:p>
            <a:pPr marL="626364" lvl="1" indent="-342900"/>
            <a:r>
              <a:rPr lang="nl-NL" dirty="0" err="1"/>
              <a:t>Combined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testing</a:t>
            </a:r>
            <a:r>
              <a:rPr lang="nl-NL" dirty="0"/>
              <a:t> different </a:t>
            </a:r>
            <a:r>
              <a:rPr lang="nl-NL" dirty="0" err="1"/>
              <a:t>agents</a:t>
            </a:r>
            <a:r>
              <a:rPr lang="nl-NL" dirty="0"/>
              <a:t> </a:t>
            </a:r>
            <a:r>
              <a:rPr lang="nl-NL" dirty="0" err="1"/>
              <a:t>organizations</a:t>
            </a:r>
            <a:endParaRPr lang="nl-NL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DE44BB5-5016-CBC8-F6F7-1CA360E93D85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624" y="3062704"/>
            <a:ext cx="3701240" cy="2824917"/>
          </a:xfrm>
        </p:spPr>
      </p:pic>
    </p:spTree>
    <p:extLst>
      <p:ext uri="{BB962C8B-B14F-4D97-AF65-F5344CB8AC3E}">
        <p14:creationId xmlns:p14="http://schemas.microsoft.com/office/powerpoint/2010/main" val="35121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2532E-CAB2-33B0-75FE-73261B432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Overview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704A6-475E-02E8-760F-E3AAE791FDD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nl-NL" sz="2000" u="none" strike="noStrike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What</a:t>
            </a:r>
            <a:r>
              <a:rPr lang="nl-NL" sz="20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I </a:t>
            </a:r>
            <a:r>
              <a:rPr lang="nl-NL" sz="2000" u="none" strike="noStrike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did</a:t>
            </a:r>
            <a:r>
              <a:rPr lang="nl-NL" sz="20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in </a:t>
            </a:r>
            <a:r>
              <a:rPr lang="nl-NL" sz="2000" u="none" strike="noStrike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</a:t>
            </a:r>
            <a:r>
              <a:rPr lang="nl-NL" sz="20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past weeks</a:t>
            </a:r>
          </a:p>
          <a:p>
            <a:pPr lvl="1"/>
            <a:r>
              <a:rPr lang="nl-NL" sz="1600" dirty="0">
                <a:latin typeface="Arial" panose="020B0604020202020204" pitchFamily="34" charset="0"/>
                <a:ea typeface="Arial" panose="020B0604020202020204" pitchFamily="34" charset="0"/>
              </a:rPr>
              <a:t>MADDPG</a:t>
            </a:r>
          </a:p>
          <a:p>
            <a:pPr lvl="1"/>
            <a:r>
              <a:rPr lang="nl-NL" sz="1600" dirty="0" err="1">
                <a:latin typeface="Arial" panose="020B0604020202020204" pitchFamily="34" charset="0"/>
                <a:ea typeface="Arial" panose="020B0604020202020204" pitchFamily="34" charset="0"/>
              </a:rPr>
              <a:t>Recurrent</a:t>
            </a:r>
            <a:r>
              <a:rPr lang="nl-NL" sz="1600" dirty="0">
                <a:latin typeface="Arial" panose="020B0604020202020204" pitchFamily="34" charset="0"/>
                <a:ea typeface="Arial" panose="020B0604020202020204" pitchFamily="34" charset="0"/>
              </a:rPr>
              <a:t> PPO</a:t>
            </a:r>
          </a:p>
          <a:p>
            <a:pPr lvl="1"/>
            <a:r>
              <a:rPr lang="nl-NL" sz="1600" u="none" strike="noStrike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Submission</a:t>
            </a:r>
            <a:r>
              <a:rPr lang="nl-NL" sz="16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CAGE 4</a:t>
            </a:r>
          </a:p>
          <a:p>
            <a:r>
              <a:rPr lang="nl-NL" sz="20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 </a:t>
            </a:r>
            <a:r>
              <a:rPr lang="nl-NL" sz="2000" u="none" strike="noStrike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problems</a:t>
            </a:r>
            <a:endParaRPr lang="nl-NL" sz="20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1"/>
            <a:r>
              <a:rPr lang="nl-NL" sz="1600" dirty="0" err="1">
                <a:latin typeface="Arial" panose="020B0604020202020204" pitchFamily="34" charset="0"/>
                <a:ea typeface="Arial" panose="020B0604020202020204" pitchFamily="34" charset="0"/>
              </a:rPr>
              <a:t>Recurrent</a:t>
            </a:r>
            <a:r>
              <a:rPr lang="nl-NL" sz="1400" dirty="0">
                <a:latin typeface="Arial" panose="020B0604020202020204" pitchFamily="34" charset="0"/>
                <a:ea typeface="Arial" panose="020B0604020202020204" pitchFamily="34" charset="0"/>
              </a:rPr>
              <a:t> PPO</a:t>
            </a:r>
            <a:endParaRPr lang="nl-NL" sz="14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nl-NL" sz="2000" dirty="0" err="1">
                <a:latin typeface="Arial" panose="020B0604020202020204" pitchFamily="34" charset="0"/>
                <a:ea typeface="Arial" panose="020B0604020202020204" pitchFamily="34" charset="0"/>
              </a:rPr>
              <a:t>Future</a:t>
            </a:r>
            <a:r>
              <a:rPr lang="nl-NL" sz="2000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nl-NL" sz="2000" dirty="0" err="1">
                <a:latin typeface="Arial" panose="020B0604020202020204" pitchFamily="34" charset="0"/>
                <a:ea typeface="Arial" panose="020B0604020202020204" pitchFamily="34" charset="0"/>
              </a:rPr>
              <a:t>work</a:t>
            </a:r>
            <a:endParaRPr lang="nl-NL" sz="20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1"/>
            <a:r>
              <a:rPr lang="nl-NL" sz="1600" u="none" strike="noStrike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Recurrent</a:t>
            </a:r>
            <a:r>
              <a:rPr lang="nl-NL" sz="16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PPO</a:t>
            </a:r>
          </a:p>
          <a:p>
            <a:pPr lvl="1"/>
            <a:r>
              <a:rPr lang="nl-NL" sz="1600" dirty="0">
                <a:latin typeface="Arial" panose="020B0604020202020204" pitchFamily="34" charset="0"/>
                <a:ea typeface="Arial" panose="020B0604020202020204" pitchFamily="34" charset="0"/>
              </a:rPr>
              <a:t>QMIX</a:t>
            </a:r>
          </a:p>
          <a:p>
            <a:pPr lvl="1"/>
            <a:r>
              <a:rPr lang="nl-NL" sz="1600" u="none" strike="noStrike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Work</a:t>
            </a:r>
            <a:r>
              <a:rPr lang="nl-NL" sz="1600" dirty="0">
                <a:latin typeface="Arial" panose="020B0604020202020204" pitchFamily="34" charset="0"/>
                <a:ea typeface="Arial" panose="020B0604020202020204" pitchFamily="34" charset="0"/>
              </a:rPr>
              <a:t> on </a:t>
            </a:r>
            <a:r>
              <a:rPr lang="nl-NL" sz="1600" dirty="0" err="1">
                <a:latin typeface="Arial" panose="020B0604020202020204" pitchFamily="34" charset="0"/>
                <a:ea typeface="Arial" panose="020B0604020202020204" pitchFamily="34" charset="0"/>
              </a:rPr>
              <a:t>CybORG</a:t>
            </a:r>
            <a:endParaRPr lang="nl-NL" sz="16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71351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97C61-B484-BCEB-9CB9-5C9450A3B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/>
              <a:t>MADDPG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B98EAF-4158-3F62-035E-ADB4E6F353DD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nl-NL" b="1" dirty="0"/>
              <a:t>Rationale: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Actor-</a:t>
            </a:r>
            <a:r>
              <a:rPr lang="nl-NL" dirty="0" err="1"/>
              <a:t>Critic</a:t>
            </a:r>
            <a:r>
              <a:rPr lang="nl-NL" dirty="0"/>
              <a:t> Approach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err="1"/>
              <a:t>Improve</a:t>
            </a:r>
            <a:r>
              <a:rPr lang="nl-NL" dirty="0"/>
              <a:t> a target policy (different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currently</a:t>
            </a:r>
            <a:r>
              <a:rPr lang="nl-NL" dirty="0"/>
              <a:t> </a:t>
            </a:r>
            <a:r>
              <a:rPr lang="nl-NL" dirty="0" err="1"/>
              <a:t>used</a:t>
            </a:r>
            <a:r>
              <a:rPr lang="nl-NL" dirty="0"/>
              <a:t> policy </a:t>
            </a:r>
            <a:r>
              <a:rPr lang="nl-NL" dirty="0" err="1"/>
              <a:t>to</a:t>
            </a:r>
            <a:r>
              <a:rPr lang="nl-NL" dirty="0"/>
              <a:t> select actions)</a:t>
            </a:r>
          </a:p>
          <a:p>
            <a:pPr marL="626364" lvl="1" indent="-342900"/>
            <a:r>
              <a:rPr lang="nl-NL" dirty="0"/>
              <a:t>Target </a:t>
            </a:r>
            <a:r>
              <a:rPr lang="nl-NL" dirty="0" err="1"/>
              <a:t>network</a:t>
            </a:r>
            <a:r>
              <a:rPr lang="nl-NL" dirty="0"/>
              <a:t> </a:t>
            </a:r>
            <a:r>
              <a:rPr lang="nl-NL" dirty="0" err="1"/>
              <a:t>gets</a:t>
            </a:r>
            <a:r>
              <a:rPr lang="nl-NL" dirty="0"/>
              <a:t> </a:t>
            </a:r>
            <a:r>
              <a:rPr lang="nl-NL" dirty="0" err="1"/>
              <a:t>copied</a:t>
            </a:r>
            <a:r>
              <a:rPr lang="nl-NL" dirty="0"/>
              <a:t> </a:t>
            </a:r>
            <a:r>
              <a:rPr lang="nl-NL" dirty="0" err="1"/>
              <a:t>periodically</a:t>
            </a:r>
            <a:endParaRPr lang="nl-NL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err="1"/>
              <a:t>Centralized</a:t>
            </a:r>
            <a:r>
              <a:rPr lang="nl-NL" dirty="0"/>
              <a:t> training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decentralized</a:t>
            </a:r>
            <a:r>
              <a:rPr lang="nl-NL" dirty="0"/>
              <a:t> </a:t>
            </a:r>
            <a:r>
              <a:rPr lang="nl-NL" dirty="0" err="1"/>
              <a:t>execution</a:t>
            </a:r>
            <a:endParaRPr lang="nl-NL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751C58-6A4C-1266-8DE3-7FF0AE7AC93A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nl-NL" b="1" dirty="0"/>
              <a:t>General </a:t>
            </a:r>
            <a:r>
              <a:rPr lang="nl-NL" b="1" dirty="0" err="1"/>
              <a:t>Results</a:t>
            </a:r>
            <a:r>
              <a:rPr lang="nl-NL" b="1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45157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97C61-B484-BCEB-9CB9-5C9450A3B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/>
              <a:t>MADDPG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B98EAF-4158-3F62-035E-ADB4E6F353DD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nl-NL" b="1" dirty="0"/>
              <a:t>Rationale: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Actor-</a:t>
            </a:r>
            <a:r>
              <a:rPr lang="nl-NL" dirty="0" err="1"/>
              <a:t>Critic</a:t>
            </a:r>
            <a:r>
              <a:rPr lang="nl-NL" dirty="0"/>
              <a:t> Approach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err="1"/>
              <a:t>Improve</a:t>
            </a:r>
            <a:r>
              <a:rPr lang="nl-NL" dirty="0"/>
              <a:t> a target policy (different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currently</a:t>
            </a:r>
            <a:r>
              <a:rPr lang="nl-NL" dirty="0"/>
              <a:t> </a:t>
            </a:r>
            <a:r>
              <a:rPr lang="nl-NL" dirty="0" err="1"/>
              <a:t>used</a:t>
            </a:r>
            <a:r>
              <a:rPr lang="nl-NL" dirty="0"/>
              <a:t> policy </a:t>
            </a:r>
            <a:r>
              <a:rPr lang="nl-NL" dirty="0" err="1"/>
              <a:t>to</a:t>
            </a:r>
            <a:r>
              <a:rPr lang="nl-NL" dirty="0"/>
              <a:t> select actions)</a:t>
            </a:r>
          </a:p>
          <a:p>
            <a:pPr marL="626364" lvl="1" indent="-342900"/>
            <a:r>
              <a:rPr lang="nl-NL" dirty="0"/>
              <a:t>Target </a:t>
            </a:r>
            <a:r>
              <a:rPr lang="nl-NL" dirty="0" err="1"/>
              <a:t>network</a:t>
            </a:r>
            <a:r>
              <a:rPr lang="nl-NL" dirty="0"/>
              <a:t> </a:t>
            </a:r>
            <a:r>
              <a:rPr lang="nl-NL" dirty="0" err="1"/>
              <a:t>gets</a:t>
            </a:r>
            <a:r>
              <a:rPr lang="nl-NL" dirty="0"/>
              <a:t> </a:t>
            </a:r>
            <a:r>
              <a:rPr lang="nl-NL" dirty="0" err="1"/>
              <a:t>copied</a:t>
            </a:r>
            <a:r>
              <a:rPr lang="nl-NL" dirty="0"/>
              <a:t> </a:t>
            </a:r>
            <a:r>
              <a:rPr lang="nl-NL" dirty="0" err="1"/>
              <a:t>periodically</a:t>
            </a:r>
            <a:endParaRPr lang="nl-NL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err="1"/>
              <a:t>Centralized</a:t>
            </a:r>
            <a:r>
              <a:rPr lang="nl-NL" dirty="0"/>
              <a:t> training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decentralized</a:t>
            </a:r>
            <a:r>
              <a:rPr lang="nl-NL" dirty="0"/>
              <a:t> </a:t>
            </a:r>
            <a:r>
              <a:rPr lang="nl-NL" dirty="0" err="1"/>
              <a:t>execution</a:t>
            </a:r>
            <a:endParaRPr lang="nl-NL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751C58-6A4C-1266-8DE3-7FF0AE7AC93A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>
            <a:normAutofit lnSpcReduction="10000"/>
          </a:bodyPr>
          <a:lstStyle/>
          <a:p>
            <a:r>
              <a:rPr lang="nl-NL" b="1" dirty="0"/>
              <a:t>General </a:t>
            </a:r>
            <a:r>
              <a:rPr lang="nl-NL" b="1" dirty="0" err="1"/>
              <a:t>Results</a:t>
            </a:r>
            <a:r>
              <a:rPr lang="nl-NL" b="1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Overall mixed </a:t>
            </a:r>
            <a:r>
              <a:rPr lang="nl-NL" dirty="0" err="1"/>
              <a:t>results</a:t>
            </a:r>
            <a:r>
              <a:rPr lang="nl-NL" dirty="0"/>
              <a:t> </a:t>
            </a:r>
            <a:r>
              <a:rPr lang="nl-NL" dirty="0" err="1"/>
              <a:t>reported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this</a:t>
            </a:r>
            <a:r>
              <a:rPr lang="nl-NL" dirty="0"/>
              <a:t> </a:t>
            </a:r>
            <a:r>
              <a:rPr lang="nl-NL" dirty="0" err="1"/>
              <a:t>method</a:t>
            </a:r>
            <a:endParaRPr lang="nl-NL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Baseline </a:t>
            </a:r>
            <a:r>
              <a:rPr lang="nl-NL" dirty="0" err="1"/>
              <a:t>implementation</a:t>
            </a:r>
            <a:r>
              <a:rPr lang="nl-NL" dirty="0"/>
              <a:t> – </a:t>
            </a:r>
            <a:r>
              <a:rPr lang="nl-NL" dirty="0" err="1"/>
              <a:t>Continuous</a:t>
            </a:r>
            <a:r>
              <a:rPr lang="nl-NL" dirty="0"/>
              <a:t> action </a:t>
            </a:r>
            <a:r>
              <a:rPr lang="nl-NL" dirty="0" err="1"/>
              <a:t>space</a:t>
            </a:r>
            <a:endParaRPr lang="nl-NL" dirty="0"/>
          </a:p>
          <a:p>
            <a:pPr marL="626364" lvl="1" indent="-342900"/>
            <a:r>
              <a:rPr lang="nl-NL" dirty="0" err="1"/>
              <a:t>Gumbel-Softmax</a:t>
            </a:r>
            <a:r>
              <a:rPr lang="nl-NL" dirty="0"/>
              <a:t> – </a:t>
            </a:r>
            <a:r>
              <a:rPr lang="nl-NL" dirty="0" err="1"/>
              <a:t>Allows</a:t>
            </a:r>
            <a:r>
              <a:rPr lang="nl-NL" dirty="0"/>
              <a:t> </a:t>
            </a:r>
            <a:r>
              <a:rPr lang="nl-NL" dirty="0" err="1"/>
              <a:t>us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sample discrete actions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policy</a:t>
            </a:r>
          </a:p>
          <a:p>
            <a:pPr marL="626364" lvl="1" indent="-342900"/>
            <a:r>
              <a:rPr lang="nl-NL" dirty="0" err="1"/>
              <a:t>Alternatives</a:t>
            </a:r>
            <a:r>
              <a:rPr lang="nl-NL" dirty="0"/>
              <a:t>: GST (</a:t>
            </a:r>
            <a:r>
              <a:rPr lang="nl-NL" dirty="0" err="1"/>
              <a:t>Shown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have </a:t>
            </a:r>
            <a:r>
              <a:rPr lang="nl-NL" dirty="0" err="1"/>
              <a:t>lower</a:t>
            </a:r>
            <a:r>
              <a:rPr lang="nl-NL" dirty="0"/>
              <a:t> </a:t>
            </a:r>
            <a:r>
              <a:rPr lang="nl-NL" dirty="0" err="1"/>
              <a:t>variance</a:t>
            </a:r>
            <a:r>
              <a:rPr lang="nl-NL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77891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788F073-2B1B-1EC5-ADC8-F9879E248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/>
              <a:t>MADDPG - </a:t>
            </a:r>
            <a:r>
              <a:rPr lang="nl-NL" dirty="0" err="1"/>
              <a:t>Results</a:t>
            </a:r>
            <a:endParaRPr lang="nl-NL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83A53DD-C96C-0C0C-480E-A5673AA321B2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25" y="2575034"/>
            <a:ext cx="5113842" cy="3387678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2697C-BD06-E85A-6A83-B2E6B9DA719C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65414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788F073-2B1B-1EC5-ADC8-F9879E248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/>
              <a:t>MADDPG - </a:t>
            </a:r>
            <a:r>
              <a:rPr lang="nl-NL" dirty="0" err="1"/>
              <a:t>Results</a:t>
            </a:r>
            <a:endParaRPr lang="nl-NL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83A53DD-C96C-0C0C-480E-A5673AA321B2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25" y="2575034"/>
            <a:ext cx="5113842" cy="3387678"/>
          </a:xfr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58561C5B-69AC-0474-9FE4-F6A3692C0925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3542" y="2757429"/>
            <a:ext cx="6045775" cy="3022887"/>
          </a:xfrm>
        </p:spPr>
      </p:pic>
    </p:spTree>
    <p:extLst>
      <p:ext uri="{BB962C8B-B14F-4D97-AF65-F5344CB8AC3E}">
        <p14:creationId xmlns:p14="http://schemas.microsoft.com/office/powerpoint/2010/main" val="2629266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0D1D7-68F9-EAA7-AD39-7BB87F1B6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err="1"/>
              <a:t>Recurrent</a:t>
            </a:r>
            <a:r>
              <a:rPr lang="nl-NL" dirty="0"/>
              <a:t> PPO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4E577-4A07-C595-B526-0B7E5A040D9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676524"/>
            <a:ext cx="4490827" cy="4018565"/>
          </a:xfrm>
        </p:spPr>
        <p:txBody>
          <a:bodyPr>
            <a:normAutofit lnSpcReduction="10000"/>
          </a:bodyPr>
          <a:lstStyle/>
          <a:p>
            <a:r>
              <a:rPr lang="nl-NL" b="1" dirty="0"/>
              <a:t>Rationale:</a:t>
            </a:r>
          </a:p>
          <a:p>
            <a:pPr marL="457200" indent="-457200">
              <a:buFont typeface="+mj-lt"/>
              <a:buAutoNum type="arabicPeriod"/>
            </a:pPr>
            <a:r>
              <a:rPr lang="nl-NL" dirty="0" err="1"/>
              <a:t>Use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LSTM </a:t>
            </a:r>
            <a:r>
              <a:rPr lang="nl-NL" dirty="0" err="1"/>
              <a:t>layer</a:t>
            </a:r>
            <a:r>
              <a:rPr lang="nl-NL" dirty="0"/>
              <a:t> in </a:t>
            </a:r>
            <a:r>
              <a:rPr lang="nl-NL" dirty="0" err="1"/>
              <a:t>the</a:t>
            </a:r>
            <a:r>
              <a:rPr lang="nl-NL" dirty="0"/>
              <a:t> Actor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Critic</a:t>
            </a:r>
            <a:r>
              <a:rPr lang="nl-NL" dirty="0"/>
              <a:t> </a:t>
            </a:r>
            <a:r>
              <a:rPr lang="nl-NL" dirty="0" err="1"/>
              <a:t>architecture</a:t>
            </a:r>
            <a:endParaRPr lang="nl-NL" dirty="0"/>
          </a:p>
          <a:p>
            <a:pPr marL="457200" indent="-457200">
              <a:buFont typeface="+mj-lt"/>
              <a:buAutoNum type="arabicPeriod"/>
            </a:pPr>
            <a:r>
              <a:rPr lang="nl-NL" dirty="0" err="1"/>
              <a:t>Initialize</a:t>
            </a:r>
            <a:r>
              <a:rPr lang="nl-NL" dirty="0"/>
              <a:t> </a:t>
            </a:r>
            <a:r>
              <a:rPr lang="nl-NL" dirty="0" err="1"/>
              <a:t>hidden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cell</a:t>
            </a:r>
            <a:r>
              <a:rPr lang="nl-NL" dirty="0"/>
              <a:t> state of LSTM </a:t>
            </a:r>
            <a:r>
              <a:rPr lang="nl-NL" dirty="0" err="1"/>
              <a:t>with</a:t>
            </a:r>
            <a:r>
              <a:rPr lang="nl-NL" dirty="0"/>
              <a:t> 0s (Reset </a:t>
            </a:r>
            <a:r>
              <a:rPr lang="nl-NL" dirty="0" err="1"/>
              <a:t>that</a:t>
            </a:r>
            <a:r>
              <a:rPr lang="nl-NL" dirty="0"/>
              <a:t> at </a:t>
            </a:r>
            <a:r>
              <a:rPr lang="nl-NL" dirty="0" err="1"/>
              <a:t>each</a:t>
            </a:r>
            <a:r>
              <a:rPr lang="nl-NL" dirty="0"/>
              <a:t> episode)</a:t>
            </a:r>
          </a:p>
          <a:p>
            <a:pPr marL="457200" indent="-457200">
              <a:buFont typeface="+mj-lt"/>
              <a:buAutoNum type="arabicPeriod"/>
            </a:pPr>
            <a:r>
              <a:rPr lang="nl-NL" dirty="0"/>
              <a:t>Collect </a:t>
            </a:r>
            <a:r>
              <a:rPr lang="nl-NL" dirty="0" err="1"/>
              <a:t>trajectories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current</a:t>
            </a:r>
            <a:r>
              <a:rPr lang="nl-NL" dirty="0"/>
              <a:t> </a:t>
            </a:r>
            <a:r>
              <a:rPr lang="nl-NL" dirty="0" err="1"/>
              <a:t>hidden</a:t>
            </a:r>
            <a:r>
              <a:rPr lang="nl-NL" dirty="0"/>
              <a:t> </a:t>
            </a:r>
            <a:r>
              <a:rPr lang="nl-NL" dirty="0" err="1"/>
              <a:t>states</a:t>
            </a:r>
            <a:r>
              <a:rPr lang="nl-NL" dirty="0"/>
              <a:t> (</a:t>
            </a:r>
            <a:r>
              <a:rPr lang="nl-NL" dirty="0" err="1"/>
              <a:t>use</a:t>
            </a:r>
            <a:r>
              <a:rPr lang="nl-NL" dirty="0"/>
              <a:t> </a:t>
            </a:r>
            <a:r>
              <a:rPr lang="nl-NL" dirty="0" err="1"/>
              <a:t>current</a:t>
            </a:r>
            <a:r>
              <a:rPr lang="nl-NL" dirty="0"/>
              <a:t> </a:t>
            </a:r>
            <a:r>
              <a:rPr lang="nl-NL" dirty="0" err="1"/>
              <a:t>hidden</a:t>
            </a:r>
            <a:r>
              <a:rPr lang="nl-NL" dirty="0"/>
              <a:t> </a:t>
            </a:r>
            <a:r>
              <a:rPr lang="nl-NL" dirty="0" err="1"/>
              <a:t>states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choose</a:t>
            </a:r>
            <a:r>
              <a:rPr lang="nl-NL" dirty="0"/>
              <a:t> actions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critic</a:t>
            </a:r>
            <a:r>
              <a:rPr lang="nl-NL" dirty="0"/>
              <a:t> </a:t>
            </a:r>
            <a:r>
              <a:rPr lang="nl-NL" dirty="0" err="1"/>
              <a:t>values</a:t>
            </a:r>
            <a:r>
              <a:rPr lang="nl-NL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nl-NL" dirty="0" err="1">
                <a:solidFill>
                  <a:srgbClr val="FF0000"/>
                </a:solidFill>
              </a:rPr>
              <a:t>Reconstruct</a:t>
            </a:r>
            <a:r>
              <a:rPr lang="nl-NL" dirty="0">
                <a:solidFill>
                  <a:srgbClr val="FF0000"/>
                </a:solidFill>
              </a:rPr>
              <a:t> LSTM state </a:t>
            </a:r>
            <a:r>
              <a:rPr lang="nl-NL" dirty="0" err="1">
                <a:solidFill>
                  <a:srgbClr val="FF0000"/>
                </a:solidFill>
              </a:rPr>
              <a:t>during</a:t>
            </a:r>
            <a:r>
              <a:rPr lang="nl-NL" dirty="0">
                <a:solidFill>
                  <a:srgbClr val="FF0000"/>
                </a:solidFill>
              </a:rPr>
              <a:t> training</a:t>
            </a:r>
          </a:p>
          <a:p>
            <a:pPr marL="457200" indent="-457200">
              <a:buFont typeface="+mj-lt"/>
              <a:buAutoNum type="arabicPeriod"/>
            </a:pPr>
            <a:endParaRPr lang="nl-NL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C6CF6C-F392-9F45-2B87-14346A99DBBA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nl-NL" b="1" dirty="0" err="1"/>
              <a:t>Positive</a:t>
            </a:r>
            <a:r>
              <a:rPr lang="nl-NL" b="1" dirty="0"/>
              <a:t> </a:t>
            </a:r>
            <a:r>
              <a:rPr lang="nl-NL" b="1" dirty="0" err="1"/>
              <a:t>findings</a:t>
            </a:r>
            <a:r>
              <a:rPr lang="nl-NL" b="1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err="1"/>
              <a:t>Can</a:t>
            </a:r>
            <a:r>
              <a:rPr lang="nl-NL" dirty="0"/>
              <a:t> help in POMDP environments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err="1"/>
              <a:t>Can</a:t>
            </a:r>
            <a:r>
              <a:rPr lang="nl-NL" dirty="0"/>
              <a:t> help in environments </a:t>
            </a:r>
            <a:r>
              <a:rPr lang="nl-NL" dirty="0" err="1"/>
              <a:t>where</a:t>
            </a:r>
            <a:r>
              <a:rPr lang="nl-NL" dirty="0"/>
              <a:t> actions have a </a:t>
            </a:r>
            <a:r>
              <a:rPr lang="nl-NL" dirty="0" err="1"/>
              <a:t>temporal</a:t>
            </a:r>
            <a:r>
              <a:rPr lang="nl-NL" dirty="0"/>
              <a:t> </a:t>
            </a:r>
            <a:r>
              <a:rPr lang="nl-NL" dirty="0" err="1"/>
              <a:t>dependency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22121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4CDA5-1DE6-AF5D-1341-9B716A48C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 err="1"/>
              <a:t>Recurrent</a:t>
            </a:r>
            <a:r>
              <a:rPr lang="nl-NL" dirty="0"/>
              <a:t> PPO - </a:t>
            </a:r>
            <a:r>
              <a:rPr lang="nl-NL" dirty="0" err="1"/>
              <a:t>Problems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896A6-5739-085A-F81F-EFB9F52949F2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676524"/>
            <a:ext cx="4490827" cy="4102647"/>
          </a:xfrm>
        </p:spPr>
        <p:txBody>
          <a:bodyPr>
            <a:normAutofit lnSpcReduction="10000"/>
          </a:bodyPr>
          <a:lstStyle/>
          <a:p>
            <a:r>
              <a:rPr lang="nl-NL" b="1" dirty="0" err="1"/>
              <a:t>Problems</a:t>
            </a:r>
            <a:r>
              <a:rPr lang="nl-NL" b="1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err="1">
                <a:highlight>
                  <a:srgbClr val="FFFF00"/>
                </a:highlight>
              </a:rPr>
              <a:t>Reconstruction</a:t>
            </a:r>
            <a:r>
              <a:rPr lang="nl-NL" dirty="0">
                <a:highlight>
                  <a:srgbClr val="FFFF00"/>
                </a:highlight>
              </a:rPr>
              <a:t> </a:t>
            </a:r>
            <a:r>
              <a:rPr lang="nl-NL" dirty="0" err="1">
                <a:highlight>
                  <a:srgbClr val="FFFF00"/>
                </a:highlight>
              </a:rPr>
              <a:t>phase</a:t>
            </a:r>
            <a:r>
              <a:rPr lang="nl-NL" dirty="0">
                <a:highlight>
                  <a:srgbClr val="FFFF00"/>
                </a:highlight>
              </a:rPr>
              <a:t> </a:t>
            </a:r>
          </a:p>
          <a:p>
            <a:pPr marL="626364" lvl="1" indent="-342900"/>
            <a:r>
              <a:rPr lang="nl-NL" dirty="0" err="1"/>
              <a:t>Hidden</a:t>
            </a:r>
            <a:r>
              <a:rPr lang="nl-NL" dirty="0"/>
              <a:t> state </a:t>
            </a:r>
            <a:r>
              <a:rPr lang="nl-NL" dirty="0" err="1"/>
              <a:t>used</a:t>
            </a:r>
            <a:r>
              <a:rPr lang="nl-NL" dirty="0"/>
              <a:t> in training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Architecture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err="1">
                <a:highlight>
                  <a:srgbClr val="00FF00"/>
                </a:highlight>
              </a:rPr>
              <a:t>Initialization</a:t>
            </a:r>
            <a:endParaRPr lang="nl-NL" dirty="0">
              <a:highlight>
                <a:srgbClr val="00FF00"/>
              </a:highligh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err="1">
                <a:highlight>
                  <a:srgbClr val="00FF00"/>
                </a:highlight>
              </a:rPr>
              <a:t>Trajectory</a:t>
            </a:r>
            <a:r>
              <a:rPr lang="nl-NL" dirty="0">
                <a:highlight>
                  <a:srgbClr val="00FF00"/>
                </a:highlight>
              </a:rPr>
              <a:t> </a:t>
            </a:r>
            <a:r>
              <a:rPr lang="nl-NL" dirty="0" err="1">
                <a:highlight>
                  <a:srgbClr val="00FF00"/>
                </a:highlight>
              </a:rPr>
              <a:t>collection</a:t>
            </a:r>
            <a:r>
              <a:rPr lang="nl-NL" dirty="0">
                <a:highlight>
                  <a:srgbClr val="00FF00"/>
                </a:highlight>
              </a:rPr>
              <a:t> (</a:t>
            </a:r>
            <a:r>
              <a:rPr lang="nl-NL" dirty="0" err="1">
                <a:highlight>
                  <a:srgbClr val="00FF00"/>
                </a:highlight>
              </a:rPr>
              <a:t>Reshape</a:t>
            </a:r>
            <a:r>
              <a:rPr lang="nl-NL" dirty="0">
                <a:highlight>
                  <a:srgbClr val="00FF00"/>
                </a:highlight>
              </a:rPr>
              <a:t> data)</a:t>
            </a:r>
          </a:p>
          <a:p>
            <a:pPr marL="626364" lvl="1" indent="-342900"/>
            <a:r>
              <a:rPr lang="nl-NL" dirty="0" err="1"/>
              <a:t>Initial</a:t>
            </a:r>
            <a:r>
              <a:rPr lang="nl-NL" dirty="0"/>
              <a:t> </a:t>
            </a:r>
            <a:r>
              <a:rPr lang="nl-NL" dirty="0" err="1"/>
              <a:t>problem</a:t>
            </a:r>
            <a:r>
              <a:rPr lang="nl-NL" dirty="0"/>
              <a:t>: </a:t>
            </a:r>
            <a:r>
              <a:rPr lang="nl-NL" dirty="0" err="1"/>
              <a:t>Not</a:t>
            </a:r>
            <a:r>
              <a:rPr lang="nl-NL" dirty="0"/>
              <a:t> clean split </a:t>
            </a:r>
            <a:r>
              <a:rPr lang="nl-NL" dirty="0" err="1"/>
              <a:t>into</a:t>
            </a:r>
            <a:r>
              <a:rPr lang="nl-NL" dirty="0"/>
              <a:t> episodes</a:t>
            </a:r>
          </a:p>
          <a:p>
            <a:pPr marL="626364" lvl="1" indent="-342900"/>
            <a:r>
              <a:rPr lang="nl-NL" dirty="0"/>
              <a:t>Memory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padded</a:t>
            </a:r>
            <a:r>
              <a:rPr lang="nl-NL" dirty="0"/>
              <a:t> – </a:t>
            </a:r>
            <a:r>
              <a:rPr lang="nl-NL" dirty="0" err="1"/>
              <a:t>Sequence</a:t>
            </a:r>
            <a:r>
              <a:rPr lang="nl-NL" dirty="0"/>
              <a:t> </a:t>
            </a:r>
            <a:r>
              <a:rPr lang="nl-NL" dirty="0" err="1"/>
              <a:t>lenght</a:t>
            </a:r>
            <a:r>
              <a:rPr lang="nl-NL" dirty="0"/>
              <a:t> = </a:t>
            </a:r>
            <a:r>
              <a:rPr lang="nl-NL" dirty="0" err="1"/>
              <a:t>Length</a:t>
            </a:r>
            <a:r>
              <a:rPr lang="nl-NL" dirty="0"/>
              <a:t> of </a:t>
            </a:r>
            <a:r>
              <a:rPr lang="nl-NL" dirty="0" err="1"/>
              <a:t>longest</a:t>
            </a:r>
            <a:r>
              <a:rPr lang="nl-NL" dirty="0"/>
              <a:t> episode</a:t>
            </a:r>
          </a:p>
          <a:p>
            <a:endParaRPr lang="nl-N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606659-7E1E-BA0E-2C35-A05B5B885F0D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81898" y="2676525"/>
            <a:ext cx="4490827" cy="4102646"/>
          </a:xfrm>
        </p:spPr>
        <p:txBody>
          <a:bodyPr>
            <a:normAutofit/>
          </a:bodyPr>
          <a:lstStyle/>
          <a:p>
            <a:r>
              <a:rPr lang="nl-NL" b="1" dirty="0"/>
              <a:t>Solutions (?):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err="1"/>
              <a:t>Possible</a:t>
            </a:r>
            <a:r>
              <a:rPr lang="nl-NL" dirty="0"/>
              <a:t> </a:t>
            </a:r>
            <a:r>
              <a:rPr lang="nl-NL" dirty="0" err="1"/>
              <a:t>problem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learning</a:t>
            </a:r>
            <a:r>
              <a:rPr lang="nl-NL" dirty="0"/>
              <a:t> </a:t>
            </a:r>
            <a:r>
              <a:rPr lang="nl-NL" dirty="0" err="1"/>
              <a:t>phase</a:t>
            </a:r>
            <a:endParaRPr lang="nl-NL" dirty="0"/>
          </a:p>
          <a:p>
            <a:pPr marL="626364" lvl="1" indent="-342900"/>
            <a:r>
              <a:rPr lang="nl-NL" dirty="0"/>
              <a:t>Check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graph</a:t>
            </a:r>
            <a:r>
              <a:rPr lang="nl-NL" dirty="0"/>
              <a:t> </a:t>
            </a:r>
            <a:r>
              <a:rPr lang="nl-NL" dirty="0" err="1"/>
              <a:t>backpropagation</a:t>
            </a:r>
            <a:endParaRPr lang="nl-NL" dirty="0"/>
          </a:p>
          <a:p>
            <a:pPr marL="626364" lvl="1" indent="-342900"/>
            <a:r>
              <a:rPr lang="nl-NL" dirty="0" err="1"/>
              <a:t>Reconstruct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full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err="1">
                <a:highlight>
                  <a:srgbClr val="FFFF00"/>
                </a:highlight>
              </a:rPr>
              <a:t>Problem</a:t>
            </a:r>
            <a:r>
              <a:rPr lang="nl-NL" dirty="0">
                <a:highlight>
                  <a:srgbClr val="FFFF00"/>
                </a:highlight>
              </a:rPr>
              <a:t> </a:t>
            </a:r>
            <a:r>
              <a:rPr lang="nl-NL" dirty="0" err="1">
                <a:highlight>
                  <a:srgbClr val="FFFF00"/>
                </a:highlight>
              </a:rPr>
              <a:t>with</a:t>
            </a:r>
            <a:r>
              <a:rPr lang="nl-NL" dirty="0">
                <a:highlight>
                  <a:srgbClr val="FFFF00"/>
                </a:highlight>
              </a:rPr>
              <a:t> </a:t>
            </a:r>
            <a:r>
              <a:rPr lang="nl-NL" dirty="0" err="1">
                <a:highlight>
                  <a:srgbClr val="FFFF00"/>
                </a:highlight>
              </a:rPr>
              <a:t>the</a:t>
            </a:r>
            <a:r>
              <a:rPr lang="nl-NL" dirty="0">
                <a:highlight>
                  <a:srgbClr val="FFFF00"/>
                </a:highlight>
              </a:rPr>
              <a:t> </a:t>
            </a:r>
            <a:r>
              <a:rPr lang="nl-NL" dirty="0" err="1">
                <a:highlight>
                  <a:srgbClr val="FFFF00"/>
                </a:highlight>
              </a:rPr>
              <a:t>reconstruction</a:t>
            </a:r>
            <a:r>
              <a:rPr lang="nl-NL" dirty="0">
                <a:highlight>
                  <a:srgbClr val="FFFF00"/>
                </a:highlight>
              </a:rPr>
              <a:t> of </a:t>
            </a:r>
            <a:r>
              <a:rPr lang="nl-NL" dirty="0" err="1">
                <a:highlight>
                  <a:srgbClr val="FFFF00"/>
                </a:highlight>
              </a:rPr>
              <a:t>the</a:t>
            </a:r>
            <a:r>
              <a:rPr lang="nl-NL" dirty="0">
                <a:highlight>
                  <a:srgbClr val="FFFF00"/>
                </a:highlight>
              </a:rPr>
              <a:t> </a:t>
            </a:r>
            <a:r>
              <a:rPr lang="nl-NL" dirty="0" err="1">
                <a:highlight>
                  <a:srgbClr val="FFFF00"/>
                </a:highlight>
              </a:rPr>
              <a:t>hidden</a:t>
            </a:r>
            <a:r>
              <a:rPr lang="nl-NL" dirty="0">
                <a:highlight>
                  <a:srgbClr val="FFFF00"/>
                </a:highlight>
              </a:rPr>
              <a:t> state </a:t>
            </a:r>
            <a:r>
              <a:rPr lang="nl-NL" dirty="0" err="1">
                <a:highlight>
                  <a:srgbClr val="FFFF00"/>
                </a:highlight>
              </a:rPr>
              <a:t>during</a:t>
            </a:r>
            <a:r>
              <a:rPr lang="nl-NL" dirty="0">
                <a:highlight>
                  <a:srgbClr val="FFFF00"/>
                </a:highlight>
              </a:rPr>
              <a:t> training:</a:t>
            </a:r>
          </a:p>
          <a:p>
            <a:pPr marL="626364" lvl="1" indent="-342900"/>
            <a:r>
              <a:rPr lang="nl-NL" dirty="0" err="1"/>
              <a:t>Problem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learning</a:t>
            </a:r>
            <a:r>
              <a:rPr lang="nl-NL" dirty="0"/>
              <a:t> </a:t>
            </a:r>
            <a:r>
              <a:rPr lang="nl-NL" dirty="0" err="1"/>
              <a:t>phase</a:t>
            </a:r>
            <a:r>
              <a:rPr lang="nl-NL" dirty="0"/>
              <a:t>: </a:t>
            </a:r>
            <a:r>
              <a:rPr lang="nl-NL" dirty="0" err="1"/>
              <a:t>hidden</a:t>
            </a:r>
            <a:r>
              <a:rPr lang="nl-NL" dirty="0"/>
              <a:t> </a:t>
            </a:r>
            <a:r>
              <a:rPr lang="nl-NL" dirty="0" err="1"/>
              <a:t>states</a:t>
            </a:r>
            <a:r>
              <a:rPr lang="nl-NL" dirty="0"/>
              <a:t> are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passed</a:t>
            </a:r>
            <a:r>
              <a:rPr lang="nl-NL" dirty="0"/>
              <a:t> </a:t>
            </a:r>
            <a:r>
              <a:rPr lang="nl-NL" dirty="0" err="1"/>
              <a:t>correctly</a:t>
            </a:r>
            <a:endParaRPr lang="nl-NL" dirty="0"/>
          </a:p>
          <a:p>
            <a:pPr lvl="1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93074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D291B-1B7F-2B06-1347-DF53598AC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/>
              <a:t>CAGE 4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F4B7D1B-7546-3D0C-87A4-979883EAE1D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4439" y="2281238"/>
            <a:ext cx="7316821" cy="3700462"/>
          </a:xfrm>
        </p:spPr>
      </p:pic>
    </p:spTree>
    <p:extLst>
      <p:ext uri="{BB962C8B-B14F-4D97-AF65-F5344CB8AC3E}">
        <p14:creationId xmlns:p14="http://schemas.microsoft.com/office/powerpoint/2010/main" val="3486222779"/>
      </p:ext>
    </p:extLst>
  </p:cSld>
  <p:clrMapOvr>
    <a:masterClrMapping/>
  </p:clrMapOvr>
</p:sld>
</file>

<file path=ppt/theme/theme1.xml><?xml version="1.0" encoding="utf-8"?>
<a:theme xmlns:a="http://schemas.openxmlformats.org/drawingml/2006/main" name="Aangepast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332791_TF78853419_Win32" id="{CFE587CB-6BF9-45D2-A27E-C61579DF3CB1}" vid="{7858F9A5-0C96-4CF9-8735-2D3191D641DE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Progress Meeting</Template>
  <TotalTime>207</TotalTime>
  <Words>621</Words>
  <Application>Microsoft Office PowerPoint</Application>
  <PresentationFormat>Widescreen</PresentationFormat>
  <Paragraphs>102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Franklin Gothic Book</vt:lpstr>
      <vt:lpstr>Franklin Gothic Demi</vt:lpstr>
      <vt:lpstr>Aangepast</vt:lpstr>
      <vt:lpstr>Progress Meeting</vt:lpstr>
      <vt:lpstr>Overview</vt:lpstr>
      <vt:lpstr>MADDPG</vt:lpstr>
      <vt:lpstr>MADDPG</vt:lpstr>
      <vt:lpstr>MADDPG - Results</vt:lpstr>
      <vt:lpstr>MADDPG - Results</vt:lpstr>
      <vt:lpstr>Recurrent PPO</vt:lpstr>
      <vt:lpstr>Recurrent PPO - Problems</vt:lpstr>
      <vt:lpstr>CAGE 4</vt:lpstr>
      <vt:lpstr>Our Results</vt:lpstr>
      <vt:lpstr>PPO – Larger batch size</vt:lpstr>
      <vt:lpstr>Messages </vt:lpstr>
      <vt:lpstr>Immediate future work</vt:lpstr>
      <vt:lpstr>Future work to discuss</vt:lpstr>
      <vt:lpstr>Works on the environment</vt:lpstr>
      <vt:lpstr>Works on the environment</vt:lpstr>
    </vt:vector>
  </TitlesOfParts>
  <Company>TNO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Meeting</dc:title>
  <dc:creator>Rigoni, D. (Davide)</dc:creator>
  <cp:lastModifiedBy>Rigoni, D. (Davide)</cp:lastModifiedBy>
  <cp:revision>1</cp:revision>
  <dcterms:created xsi:type="dcterms:W3CDTF">2024-05-16T14:00:37Z</dcterms:created>
  <dcterms:modified xsi:type="dcterms:W3CDTF">2024-05-17T10:22:34Z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