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430" r:id="rId6"/>
    <p:sldId id="474" r:id="rId7"/>
    <p:sldId id="446" r:id="rId8"/>
    <p:sldId id="447" r:id="rId9"/>
    <p:sldId id="475" r:id="rId10"/>
    <p:sldId id="473" r:id="rId11"/>
    <p:sldId id="467" r:id="rId12"/>
    <p:sldId id="470" r:id="rId13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0E455-8B45-4D37-818E-3229ADED94B5}" v="2" dt="2024-08-02T09:10:39.69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0230E455-8B45-4D37-818E-3229ADED94B5}"/>
    <pc:docChg chg="undo custSel addSld delSld modSld sldOrd">
      <pc:chgData name="Rigoni, D. (Davide)" userId="329ed254-8023-4622-adb7-d694d09950b2" providerId="ADAL" clId="{0230E455-8B45-4D37-818E-3229ADED94B5}" dt="2024-08-02T12:10:22.903" v="1664" actId="20577"/>
      <pc:docMkLst>
        <pc:docMk/>
      </pc:docMkLst>
      <pc:sldChg chg="modSp mod ord">
        <pc:chgData name="Rigoni, D. (Davide)" userId="329ed254-8023-4622-adb7-d694d09950b2" providerId="ADAL" clId="{0230E455-8B45-4D37-818E-3229ADED94B5}" dt="2024-08-02T10:01:43.272" v="831" actId="13926"/>
        <pc:sldMkLst>
          <pc:docMk/>
          <pc:sldMk cId="2852772363" sldId="446"/>
        </pc:sldMkLst>
        <pc:spChg chg="mod">
          <ac:chgData name="Rigoni, D. (Davide)" userId="329ed254-8023-4622-adb7-d694d09950b2" providerId="ADAL" clId="{0230E455-8B45-4D37-818E-3229ADED94B5}" dt="2024-08-02T09:03:59.154" v="34" actId="20577"/>
          <ac:spMkLst>
            <pc:docMk/>
            <pc:sldMk cId="2852772363" sldId="446"/>
            <ac:spMk id="4" creationId="{DB45D410-C26C-F12C-4390-AE8ACDFC807D}"/>
          </ac:spMkLst>
        </pc:spChg>
        <pc:spChg chg="mod">
          <ac:chgData name="Rigoni, D. (Davide)" userId="329ed254-8023-4622-adb7-d694d09950b2" providerId="ADAL" clId="{0230E455-8B45-4D37-818E-3229ADED94B5}" dt="2024-08-02T10:01:43.272" v="831" actId="13926"/>
          <ac:spMkLst>
            <pc:docMk/>
            <pc:sldMk cId="2852772363" sldId="446"/>
            <ac:spMk id="5" creationId="{9569928D-5C1F-1E46-F187-E74E0F7623E9}"/>
          </ac:spMkLst>
        </pc:spChg>
      </pc:sldChg>
      <pc:sldChg chg="addSp delSp modSp mod">
        <pc:chgData name="Rigoni, D. (Davide)" userId="329ed254-8023-4622-adb7-d694d09950b2" providerId="ADAL" clId="{0230E455-8B45-4D37-818E-3229ADED94B5}" dt="2024-08-02T09:10:39.697" v="428" actId="931"/>
        <pc:sldMkLst>
          <pc:docMk/>
          <pc:sldMk cId="2629856275" sldId="447"/>
        </pc:sldMkLst>
        <pc:spChg chg="del mod">
          <ac:chgData name="Rigoni, D. (Davide)" userId="329ed254-8023-4622-adb7-d694d09950b2" providerId="ADAL" clId="{0230E455-8B45-4D37-818E-3229ADED94B5}" dt="2024-08-02T09:10:39.697" v="428" actId="931"/>
          <ac:spMkLst>
            <pc:docMk/>
            <pc:sldMk cId="2629856275" sldId="447"/>
            <ac:spMk id="3" creationId="{30F1C349-2BAC-13AC-413D-4F51DB2EF543}"/>
          </ac:spMkLst>
        </pc:spChg>
        <pc:picChg chg="add mod">
          <ac:chgData name="Rigoni, D. (Davide)" userId="329ed254-8023-4622-adb7-d694d09950b2" providerId="ADAL" clId="{0230E455-8B45-4D37-818E-3229ADED94B5}" dt="2024-08-02T09:10:39.697" v="428" actId="931"/>
          <ac:picMkLst>
            <pc:docMk/>
            <pc:sldMk cId="2629856275" sldId="447"/>
            <ac:picMk id="5" creationId="{3B581A46-C4D4-9C3C-8C0E-4191D335E5FC}"/>
          </ac:picMkLst>
        </pc:picChg>
      </pc:sldChg>
      <pc:sldChg chg="modSp mod">
        <pc:chgData name="Rigoni, D. (Davide)" userId="329ed254-8023-4622-adb7-d694d09950b2" providerId="ADAL" clId="{0230E455-8B45-4D37-818E-3229ADED94B5}" dt="2024-08-02T10:34:17.249" v="1603" actId="20577"/>
        <pc:sldMkLst>
          <pc:docMk/>
          <pc:sldMk cId="3222459889" sldId="467"/>
        </pc:sldMkLst>
        <pc:spChg chg="mod">
          <ac:chgData name="Rigoni, D. (Davide)" userId="329ed254-8023-4622-adb7-d694d09950b2" providerId="ADAL" clId="{0230E455-8B45-4D37-818E-3229ADED94B5}" dt="2024-08-02T10:34:17.249" v="1603" actId="20577"/>
          <ac:spMkLst>
            <pc:docMk/>
            <pc:sldMk cId="3222459889" sldId="467"/>
            <ac:spMk id="3" creationId="{F9209C60-4E88-6B04-411D-20C276B227AB}"/>
          </ac:spMkLst>
        </pc:spChg>
      </pc:sldChg>
      <pc:sldChg chg="modSp mod">
        <pc:chgData name="Rigoni, D. (Davide)" userId="329ed254-8023-4622-adb7-d694d09950b2" providerId="ADAL" clId="{0230E455-8B45-4D37-818E-3229ADED94B5}" dt="2024-08-02T12:10:22.903" v="1664" actId="20577"/>
        <pc:sldMkLst>
          <pc:docMk/>
          <pc:sldMk cId="2735854813" sldId="470"/>
        </pc:sldMkLst>
        <pc:spChg chg="mod">
          <ac:chgData name="Rigoni, D. (Davide)" userId="329ed254-8023-4622-adb7-d694d09950b2" providerId="ADAL" clId="{0230E455-8B45-4D37-818E-3229ADED94B5}" dt="2024-08-02T12:10:22.903" v="1664" actId="20577"/>
          <ac:spMkLst>
            <pc:docMk/>
            <pc:sldMk cId="2735854813" sldId="470"/>
            <ac:spMk id="3" creationId="{3A5F8156-2CB9-8A64-9D6F-10AFDEA2CF83}"/>
          </ac:spMkLst>
        </pc:spChg>
      </pc:sldChg>
      <pc:sldChg chg="del">
        <pc:chgData name="Rigoni, D. (Davide)" userId="329ed254-8023-4622-adb7-d694d09950b2" providerId="ADAL" clId="{0230E455-8B45-4D37-818E-3229ADED94B5}" dt="2024-08-02T09:10:51.721" v="429" actId="47"/>
        <pc:sldMkLst>
          <pc:docMk/>
          <pc:sldMk cId="1820673507" sldId="472"/>
        </pc:sldMkLst>
      </pc:sldChg>
      <pc:sldChg chg="modSp mod">
        <pc:chgData name="Rigoni, D. (Davide)" userId="329ed254-8023-4622-adb7-d694d09950b2" providerId="ADAL" clId="{0230E455-8B45-4D37-818E-3229ADED94B5}" dt="2024-08-02T09:13:21.925" v="746" actId="20577"/>
        <pc:sldMkLst>
          <pc:docMk/>
          <pc:sldMk cId="3788742536" sldId="473"/>
        </pc:sldMkLst>
        <pc:spChg chg="mod">
          <ac:chgData name="Rigoni, D. (Davide)" userId="329ed254-8023-4622-adb7-d694d09950b2" providerId="ADAL" clId="{0230E455-8B45-4D37-818E-3229ADED94B5}" dt="2024-08-02T09:13:21.925" v="746" actId="20577"/>
          <ac:spMkLst>
            <pc:docMk/>
            <pc:sldMk cId="3788742536" sldId="473"/>
            <ac:spMk id="3" creationId="{A9899064-E424-6E0B-1957-64AA2E35DA93}"/>
          </ac:spMkLst>
        </pc:spChg>
      </pc:sldChg>
      <pc:sldChg chg="addSp delSp modSp new mod">
        <pc:chgData name="Rigoni, D. (Davide)" userId="329ed254-8023-4622-adb7-d694d09950b2" providerId="ADAL" clId="{0230E455-8B45-4D37-818E-3229ADED94B5}" dt="2024-08-02T09:03:48.434" v="30" actId="931"/>
        <pc:sldMkLst>
          <pc:docMk/>
          <pc:sldMk cId="1181118356" sldId="474"/>
        </pc:sldMkLst>
        <pc:spChg chg="mod">
          <ac:chgData name="Rigoni, D. (Davide)" userId="329ed254-8023-4622-adb7-d694d09950b2" providerId="ADAL" clId="{0230E455-8B45-4D37-818E-3229ADED94B5}" dt="2024-08-02T09:00:08.275" v="29" actId="122"/>
          <ac:spMkLst>
            <pc:docMk/>
            <pc:sldMk cId="1181118356" sldId="474"/>
            <ac:spMk id="2" creationId="{F9FDF8A9-EA81-005C-865D-7707EAA091D0}"/>
          </ac:spMkLst>
        </pc:spChg>
        <pc:spChg chg="del">
          <ac:chgData name="Rigoni, D. (Davide)" userId="329ed254-8023-4622-adb7-d694d09950b2" providerId="ADAL" clId="{0230E455-8B45-4D37-818E-3229ADED94B5}" dt="2024-08-02T09:03:48.434" v="30" actId="931"/>
          <ac:spMkLst>
            <pc:docMk/>
            <pc:sldMk cId="1181118356" sldId="474"/>
            <ac:spMk id="3" creationId="{6508EBF3-404B-187C-4B07-4566E9837692}"/>
          </ac:spMkLst>
        </pc:spChg>
        <pc:picChg chg="add mod">
          <ac:chgData name="Rigoni, D. (Davide)" userId="329ed254-8023-4622-adb7-d694d09950b2" providerId="ADAL" clId="{0230E455-8B45-4D37-818E-3229ADED94B5}" dt="2024-08-02T09:03:48.434" v="30" actId="931"/>
          <ac:picMkLst>
            <pc:docMk/>
            <pc:sldMk cId="1181118356" sldId="474"/>
            <ac:picMk id="5" creationId="{1B0A7A25-617D-46DF-C3D5-1D798B1BFC61}"/>
          </ac:picMkLst>
        </pc:picChg>
      </pc:sldChg>
      <pc:sldChg chg="modSp new mod">
        <pc:chgData name="Rigoni, D. (Davide)" userId="329ed254-8023-4622-adb7-d694d09950b2" providerId="ADAL" clId="{0230E455-8B45-4D37-818E-3229ADED94B5}" dt="2024-08-02T10:04:17.002" v="1146" actId="20577"/>
        <pc:sldMkLst>
          <pc:docMk/>
          <pc:sldMk cId="3621174904" sldId="475"/>
        </pc:sldMkLst>
        <pc:spChg chg="mod">
          <ac:chgData name="Rigoni, D. (Davide)" userId="329ed254-8023-4622-adb7-d694d09950b2" providerId="ADAL" clId="{0230E455-8B45-4D37-818E-3229ADED94B5}" dt="2024-08-02T10:02:03.729" v="850" actId="122"/>
          <ac:spMkLst>
            <pc:docMk/>
            <pc:sldMk cId="3621174904" sldId="475"/>
            <ac:spMk id="2" creationId="{EADC2A65-8B39-D334-3C7B-BFC287EC1542}"/>
          </ac:spMkLst>
        </pc:spChg>
        <pc:spChg chg="mod">
          <ac:chgData name="Rigoni, D. (Davide)" userId="329ed254-8023-4622-adb7-d694d09950b2" providerId="ADAL" clId="{0230E455-8B45-4D37-818E-3229ADED94B5}" dt="2024-08-02T10:04:17.002" v="1146" actId="20577"/>
          <ac:spMkLst>
            <pc:docMk/>
            <pc:sldMk cId="3621174904" sldId="475"/>
            <ac:spMk id="3" creationId="{CFDAF567-8452-687F-E1BD-DF932D11B8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2-8-2024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2-8-2024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Debugged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Rewards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Exploration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Strategies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QMIX 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New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Rewards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connectivity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(?)</a:t>
            </a: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other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things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8A9-EA81-005C-865D-7707EAA0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Rewards</a:t>
            </a:r>
            <a:r>
              <a:rPr lang="nl-NL" dirty="0"/>
              <a:t> - </a:t>
            </a:r>
            <a:r>
              <a:rPr lang="nl-NL" dirty="0" err="1"/>
              <a:t>Comparison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A7A25-617D-46DF-C3D5-1D798B1BFC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118111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Rewards</a:t>
            </a:r>
            <a:r>
              <a:rPr lang="nl-NL" dirty="0"/>
              <a:t> - </a:t>
            </a:r>
            <a:r>
              <a:rPr lang="nl-NL" dirty="0" err="1"/>
              <a:t>Comparison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44916"/>
          </a:xfrm>
        </p:spPr>
        <p:txBody>
          <a:bodyPr>
            <a:normAutofit/>
          </a:bodyPr>
          <a:lstStyle/>
          <a:p>
            <a:r>
              <a:rPr lang="nl-NL" dirty="0"/>
              <a:t>‘Basic’ New </a:t>
            </a:r>
            <a:r>
              <a:rPr lang="nl-NL" dirty="0" err="1"/>
              <a:t>Rewards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agent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lvl="1"/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–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‘feedback’</a:t>
            </a:r>
          </a:p>
          <a:p>
            <a:pPr lvl="1"/>
            <a:r>
              <a:rPr lang="nl-NL" dirty="0" err="1"/>
              <a:t>Agents</a:t>
            </a:r>
            <a:r>
              <a:rPr lang="nl-NL" dirty="0"/>
              <a:t> 0-3 </a:t>
            </a:r>
            <a:r>
              <a:rPr lang="nl-NL" dirty="0" err="1"/>
              <a:t>can</a:t>
            </a:r>
            <a:r>
              <a:rPr lang="nl-NL" dirty="0"/>
              <a:t> get a 0 </a:t>
            </a:r>
            <a:r>
              <a:rPr lang="nl-NL" dirty="0" err="1"/>
              <a:t>reward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70%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</a:t>
            </a:r>
            <a:r>
              <a:rPr lang="nl-NL" dirty="0" err="1"/>
              <a:t>greatly</a:t>
            </a:r>
            <a:r>
              <a:rPr lang="nl-NL" dirty="0"/>
              <a:t> </a:t>
            </a:r>
            <a:r>
              <a:rPr lang="nl-NL" dirty="0" err="1"/>
              <a:t>improves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common </a:t>
            </a:r>
            <a:r>
              <a:rPr lang="nl-NL" dirty="0" err="1"/>
              <a:t>reward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?</a:t>
            </a:r>
          </a:p>
          <a:p>
            <a:pPr lvl="1"/>
            <a:r>
              <a:rPr lang="nl-NL" dirty="0" err="1">
                <a:highlight>
                  <a:srgbClr val="FFFF00"/>
                </a:highlight>
              </a:rPr>
              <a:t>What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about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an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hybrid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reward</a:t>
            </a:r>
            <a:r>
              <a:rPr lang="nl-NL" dirty="0"/>
              <a:t>? (E.g. 70%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30% </a:t>
            </a:r>
            <a:r>
              <a:rPr lang="nl-NL" dirty="0" err="1"/>
              <a:t>group</a:t>
            </a:r>
            <a:r>
              <a:rPr lang="nl-NL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852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E48-69CE-818E-169A-FF09E10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PeR</a:t>
            </a:r>
            <a:r>
              <a:rPr lang="nl-NL" dirty="0"/>
              <a:t> + </a:t>
            </a:r>
            <a:r>
              <a:rPr lang="nl-NL" dirty="0" err="1"/>
              <a:t>Bolzman</a:t>
            </a:r>
            <a:r>
              <a:rPr lang="nl-NL" dirty="0"/>
              <a:t> </a:t>
            </a:r>
            <a:r>
              <a:rPr lang="nl-NL" dirty="0" err="1"/>
              <a:t>Softmax</a:t>
            </a:r>
            <a:r>
              <a:rPr lang="nl-NL" dirty="0"/>
              <a:t> - QMIX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81A46-C4D4-9C3C-8C0E-4191D335E5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26298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2A65-8B39-D334-3C7B-BFC287EC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QMIX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F567-8452-687F-E1BD-DF932D11B8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New Exploration </a:t>
            </a:r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Experience</a:t>
            </a:r>
            <a:r>
              <a:rPr lang="nl-NL" dirty="0"/>
              <a:t> Replay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/>
              <a:t>Drop-off </a:t>
            </a:r>
            <a:r>
              <a:rPr lang="nl-NL" dirty="0" err="1"/>
              <a:t>midway</a:t>
            </a:r>
            <a:r>
              <a:rPr lang="nl-NL" dirty="0"/>
              <a:t> </a:t>
            </a:r>
            <a:r>
              <a:rPr lang="nl-NL" dirty="0" err="1"/>
              <a:t>trough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training: Maxima </a:t>
            </a:r>
            <a:r>
              <a:rPr lang="nl-NL" dirty="0" err="1"/>
              <a:t>reached</a:t>
            </a:r>
            <a:r>
              <a:rPr lang="nl-NL" dirty="0"/>
              <a:t> or hyperparameters issue?</a:t>
            </a:r>
          </a:p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contributed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most: </a:t>
            </a:r>
            <a:r>
              <a:rPr lang="nl-NL" dirty="0" err="1"/>
              <a:t>PeR</a:t>
            </a:r>
            <a:r>
              <a:rPr lang="nl-NL" dirty="0"/>
              <a:t> or </a:t>
            </a:r>
            <a:r>
              <a:rPr lang="nl-NL" dirty="0" err="1"/>
              <a:t>Bolzman-Softmax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To</a:t>
            </a:r>
            <a:r>
              <a:rPr lang="nl-NL" dirty="0"/>
              <a:t> test</a:t>
            </a:r>
          </a:p>
          <a:p>
            <a:r>
              <a:rPr lang="nl-NL" dirty="0"/>
              <a:t>VDN –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usefu</a:t>
            </a:r>
            <a:r>
              <a:rPr lang="nl-NL" dirty="0"/>
              <a:t> </a:t>
            </a:r>
            <a:r>
              <a:rPr lang="nl-NL" dirty="0" err="1"/>
              <a:t>anymore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discussion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117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52B-161C-E974-C39C-9213FC55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PeR</a:t>
            </a:r>
            <a:r>
              <a:rPr lang="nl-NL" dirty="0"/>
              <a:t> - MADDPG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9064-E424-6E0B-1957-64AA2E35DA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In MADDPG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introduce </a:t>
            </a:r>
            <a:r>
              <a:rPr lang="nl-NL" dirty="0" err="1"/>
              <a:t>PeR</a:t>
            </a:r>
            <a:r>
              <a:rPr lang="nl-NL" dirty="0"/>
              <a:t> </a:t>
            </a:r>
          </a:p>
          <a:p>
            <a:r>
              <a:rPr lang="nl-NL" dirty="0" err="1"/>
              <a:t>Results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NL" dirty="0"/>
          </a:p>
          <a:p>
            <a:pPr lvl="1"/>
            <a:r>
              <a:rPr lang="nl-NL" dirty="0" err="1"/>
              <a:t>Reasons</a:t>
            </a:r>
            <a:r>
              <a:rPr lang="nl-NL" dirty="0"/>
              <a:t>: The </a:t>
            </a:r>
            <a:r>
              <a:rPr lang="nl-NL" dirty="0" err="1"/>
              <a:t>PeR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agent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endParaRPr lang="nl-NL" dirty="0"/>
          </a:p>
          <a:p>
            <a:pPr lvl="1"/>
            <a:r>
              <a:rPr lang="nl-NL" dirty="0"/>
              <a:t>Exploration </a:t>
            </a:r>
            <a:r>
              <a:rPr lang="nl-NL" dirty="0" err="1"/>
              <a:t>strategy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fit </a:t>
            </a:r>
            <a:r>
              <a:rPr lang="nl-NL" dirty="0" err="1"/>
              <a:t>the</a:t>
            </a:r>
            <a:r>
              <a:rPr lang="nl-NL" dirty="0"/>
              <a:t> environment </a:t>
            </a:r>
            <a:r>
              <a:rPr lang="nl-NL" dirty="0" err="1"/>
              <a:t>enough</a:t>
            </a:r>
            <a:endParaRPr lang="nl-NL" dirty="0"/>
          </a:p>
          <a:p>
            <a:pPr lvl="1"/>
            <a:r>
              <a:rPr lang="nl-NL" dirty="0" err="1"/>
              <a:t>To</a:t>
            </a:r>
            <a:r>
              <a:rPr lang="nl-NL" dirty="0"/>
              <a:t> test: QMIX without </a:t>
            </a:r>
            <a:r>
              <a:rPr lang="nl-NL" dirty="0" err="1"/>
              <a:t>PeR</a:t>
            </a:r>
            <a:r>
              <a:rPr lang="nl-NL" dirty="0"/>
              <a:t> (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Bolzman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7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13AB-4CF0-16B3-6520-25DEA42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Policy Analysis – No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9C60-4E88-6B04-411D-20C276B227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AllowTrafficZone</a:t>
            </a:r>
            <a:r>
              <a:rPr lang="nl-NL" dirty="0"/>
              <a:t>: Most </a:t>
            </a:r>
            <a:r>
              <a:rPr lang="nl-NL" dirty="0" err="1"/>
              <a:t>chosen</a:t>
            </a:r>
            <a:r>
              <a:rPr lang="nl-NL" dirty="0"/>
              <a:t> action (</a:t>
            </a:r>
            <a:r>
              <a:rPr lang="nl-NL" dirty="0" err="1"/>
              <a:t>avg</a:t>
            </a:r>
            <a:r>
              <a:rPr lang="nl-NL" dirty="0"/>
              <a:t>: 25%)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Analyse: More </a:t>
            </a:r>
            <a:r>
              <a:rPr lang="nl-NL" dirty="0" err="1"/>
              <a:t>detailed</a:t>
            </a:r>
            <a:r>
              <a:rPr lang="nl-NL" dirty="0"/>
              <a:t> analysis </a:t>
            </a:r>
            <a:r>
              <a:rPr lang="nl-NL" dirty="0" err="1"/>
              <a:t>preferred</a:t>
            </a:r>
            <a:r>
              <a:rPr lang="nl-NL" dirty="0"/>
              <a:t> over </a:t>
            </a:r>
            <a:r>
              <a:rPr lang="nl-NL" dirty="0" err="1"/>
              <a:t>simpler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Remove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a red agent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Decoy</a:t>
            </a:r>
            <a:r>
              <a:rPr lang="nl-NL" dirty="0"/>
              <a:t>: 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decoy</a:t>
            </a:r>
            <a:r>
              <a:rPr lang="nl-NL" dirty="0"/>
              <a:t> service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Restore</a:t>
            </a:r>
            <a:r>
              <a:rPr lang="nl-NL" dirty="0"/>
              <a:t>: ‘</a:t>
            </a:r>
            <a:r>
              <a:rPr lang="nl-NL" dirty="0" err="1"/>
              <a:t>Longest</a:t>
            </a:r>
            <a:r>
              <a:rPr lang="nl-NL" dirty="0"/>
              <a:t>’ action, </a:t>
            </a:r>
            <a:r>
              <a:rPr lang="nl-NL" dirty="0" err="1"/>
              <a:t>restore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full system (avg:10-15%)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Block Traffic – Monitor: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actions (</a:t>
            </a:r>
            <a:r>
              <a:rPr lang="nl-NL" dirty="0" err="1"/>
              <a:t>avg</a:t>
            </a:r>
            <a:r>
              <a:rPr lang="nl-NL" dirty="0"/>
              <a:t>: &lt;5%)</a:t>
            </a:r>
          </a:p>
          <a:p>
            <a:pPr marL="859536" lvl="1" indent="-457200">
              <a:buFont typeface="+mj-lt"/>
              <a:buAutoNum type="arabicPeriod"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245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70CB-241A-F62C-02E8-A1BA5D6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156-2CB9-8A64-9D6F-10AFDEA2CF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Finish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Network </a:t>
            </a:r>
            <a:r>
              <a:rPr lang="nl-NL" dirty="0" err="1"/>
              <a:t>connectivity</a:t>
            </a:r>
            <a:r>
              <a:rPr lang="nl-NL" dirty="0"/>
              <a:t> </a:t>
            </a:r>
          </a:p>
          <a:p>
            <a:r>
              <a:rPr lang="nl-NL" dirty="0"/>
              <a:t>Continue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, </a:t>
            </a:r>
            <a:r>
              <a:rPr lang="nl-NL" dirty="0" err="1"/>
              <a:t>especially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settings</a:t>
            </a:r>
            <a:endParaRPr lang="nl-NL" dirty="0"/>
          </a:p>
          <a:p>
            <a:pPr lvl="1"/>
            <a:r>
              <a:rPr lang="nl-NL" dirty="0"/>
              <a:t>Resume </a:t>
            </a:r>
            <a:r>
              <a:rPr lang="nl-NL" dirty="0" err="1"/>
              <a:t>discussion</a:t>
            </a:r>
            <a:r>
              <a:rPr lang="nl-NL" dirty="0"/>
              <a:t> of Part 1 in light of new </a:t>
            </a:r>
            <a:r>
              <a:rPr lang="nl-NL" dirty="0" err="1"/>
              <a:t>additions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85481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Progress_Meeting_07_19</Template>
  <TotalTime>100</TotalTime>
  <Words>311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New Rewards - Comparison</vt:lpstr>
      <vt:lpstr>New Rewards - Comparison</vt:lpstr>
      <vt:lpstr>PeR + Bolzman Softmax - QMIX</vt:lpstr>
      <vt:lpstr>QMIX - Discussion</vt:lpstr>
      <vt:lpstr>PeR - MADDPG</vt:lpstr>
      <vt:lpstr>Agents Policy Analysis – No Sleep</vt:lpstr>
      <vt:lpstr>Future Works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2024-08-01T11:35:42Z</dcterms:created>
  <dcterms:modified xsi:type="dcterms:W3CDTF">2024-08-02T12:10:29Z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