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410" r:id="rId5"/>
    <p:sldId id="430" r:id="rId6"/>
    <p:sldId id="446" r:id="rId7"/>
    <p:sldId id="466" r:id="rId8"/>
    <p:sldId id="431" r:id="rId9"/>
    <p:sldId id="447" r:id="rId10"/>
    <p:sldId id="467" r:id="rId11"/>
    <p:sldId id="468" r:id="rId12"/>
    <p:sldId id="471" r:id="rId13"/>
    <p:sldId id="469" r:id="rId14"/>
    <p:sldId id="470" r:id="rId15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AC9B2-F938-444D-B097-4602F2A39AAD}" v="3" dt="2024-07-18T13:15:28.127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6327" autoAdjust="0"/>
  </p:normalViewPr>
  <p:slideViewPr>
    <p:cSldViewPr snapToGrid="0">
      <p:cViewPr varScale="1">
        <p:scale>
          <a:sx n="52" d="100"/>
          <a:sy n="52" d="100"/>
        </p:scale>
        <p:origin x="751" y="4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goni, D. (Davide)" userId="329ed254-8023-4622-adb7-d694d09950b2" providerId="ADAL" clId="{008AC9B2-F938-444D-B097-4602F2A39AAD}"/>
    <pc:docChg chg="undo custSel addSld delSld modSld">
      <pc:chgData name="Rigoni, D. (Davide)" userId="329ed254-8023-4622-adb7-d694d09950b2" providerId="ADAL" clId="{008AC9B2-F938-444D-B097-4602F2A39AAD}" dt="2024-07-19T12:30:04.112" v="2679" actId="20577"/>
      <pc:docMkLst>
        <pc:docMk/>
      </pc:docMkLst>
      <pc:sldChg chg="modSp mod">
        <pc:chgData name="Rigoni, D. (Davide)" userId="329ed254-8023-4622-adb7-d694d09950b2" providerId="ADAL" clId="{008AC9B2-F938-444D-B097-4602F2A39AAD}" dt="2024-07-18T12:43:50.384" v="203" actId="20577"/>
        <pc:sldMkLst>
          <pc:docMk/>
          <pc:sldMk cId="1571351270" sldId="430"/>
        </pc:sldMkLst>
        <pc:spChg chg="mod">
          <ac:chgData name="Rigoni, D. (Davide)" userId="329ed254-8023-4622-adb7-d694d09950b2" providerId="ADAL" clId="{008AC9B2-F938-444D-B097-4602F2A39AAD}" dt="2024-07-18T12:43:50.384" v="203" actId="20577"/>
          <ac:spMkLst>
            <pc:docMk/>
            <pc:sldMk cId="1571351270" sldId="430"/>
            <ac:spMk id="3" creationId="{386704A6-475E-02E8-760F-E3AAE791FDD2}"/>
          </ac:spMkLst>
        </pc:spChg>
      </pc:sldChg>
      <pc:sldChg chg="addSp delSp modSp mod">
        <pc:chgData name="Rigoni, D. (Davide)" userId="329ed254-8023-4622-adb7-d694d09950b2" providerId="ADAL" clId="{008AC9B2-F938-444D-B097-4602F2A39AAD}" dt="2024-07-18T13:05:59.468" v="886" actId="931"/>
        <pc:sldMkLst>
          <pc:docMk/>
          <pc:sldMk cId="245157776" sldId="431"/>
        </pc:sldMkLst>
        <pc:spChg chg="mod">
          <ac:chgData name="Rigoni, D. (Davide)" userId="329ed254-8023-4622-adb7-d694d09950b2" providerId="ADAL" clId="{008AC9B2-F938-444D-B097-4602F2A39AAD}" dt="2024-07-18T12:47:23.096" v="479" actId="20577"/>
          <ac:spMkLst>
            <pc:docMk/>
            <pc:sldMk cId="245157776" sldId="431"/>
            <ac:spMk id="2" creationId="{95197C61-B484-BCEB-9CB9-5C9450A3BA8D}"/>
          </ac:spMkLst>
        </pc:spChg>
        <pc:spChg chg="add del mod">
          <ac:chgData name="Rigoni, D. (Davide)" userId="329ed254-8023-4622-adb7-d694d09950b2" providerId="ADAL" clId="{008AC9B2-F938-444D-B097-4602F2A39AAD}" dt="2024-07-18T13:05:59.468" v="886" actId="931"/>
          <ac:spMkLst>
            <pc:docMk/>
            <pc:sldMk cId="245157776" sldId="431"/>
            <ac:spMk id="4" creationId="{B8BE1795-1996-74F6-59CA-D66D34147812}"/>
          </ac:spMkLst>
        </pc:spChg>
        <pc:picChg chg="del">
          <ac:chgData name="Rigoni, D. (Davide)" userId="329ed254-8023-4622-adb7-d694d09950b2" providerId="ADAL" clId="{008AC9B2-F938-444D-B097-4602F2A39AAD}" dt="2024-07-18T13:03:08.361" v="885" actId="478"/>
          <ac:picMkLst>
            <pc:docMk/>
            <pc:sldMk cId="245157776" sldId="431"/>
            <ac:picMk id="5" creationId="{138F0005-96B2-42F5-97A3-ED4D138FF4FE}"/>
          </ac:picMkLst>
        </pc:picChg>
        <pc:picChg chg="add mod">
          <ac:chgData name="Rigoni, D. (Davide)" userId="329ed254-8023-4622-adb7-d694d09950b2" providerId="ADAL" clId="{008AC9B2-F938-444D-B097-4602F2A39AAD}" dt="2024-07-18T13:05:59.468" v="886" actId="931"/>
          <ac:picMkLst>
            <pc:docMk/>
            <pc:sldMk cId="245157776" sldId="431"/>
            <ac:picMk id="7" creationId="{E006841E-9A0E-E87B-0F89-9F7FA6644F2C}"/>
          </ac:picMkLst>
        </pc:picChg>
      </pc:sldChg>
      <pc:sldChg chg="modSp mod">
        <pc:chgData name="Rigoni, D. (Davide)" userId="329ed254-8023-4622-adb7-d694d09950b2" providerId="ADAL" clId="{008AC9B2-F938-444D-B097-4602F2A39AAD}" dt="2024-07-18T12:46:17.177" v="445" actId="207"/>
        <pc:sldMkLst>
          <pc:docMk/>
          <pc:sldMk cId="2852772363" sldId="446"/>
        </pc:sldMkLst>
        <pc:spChg chg="mod">
          <ac:chgData name="Rigoni, D. (Davide)" userId="329ed254-8023-4622-adb7-d694d09950b2" providerId="ADAL" clId="{008AC9B2-F938-444D-B097-4602F2A39AAD}" dt="2024-07-18T12:44:26.067" v="224" actId="20577"/>
          <ac:spMkLst>
            <pc:docMk/>
            <pc:sldMk cId="2852772363" sldId="446"/>
            <ac:spMk id="4" creationId="{DB45D410-C26C-F12C-4390-AE8ACDFC807D}"/>
          </ac:spMkLst>
        </pc:spChg>
        <pc:spChg chg="mod">
          <ac:chgData name="Rigoni, D. (Davide)" userId="329ed254-8023-4622-adb7-d694d09950b2" providerId="ADAL" clId="{008AC9B2-F938-444D-B097-4602F2A39AAD}" dt="2024-07-18T12:46:17.177" v="445" actId="207"/>
          <ac:spMkLst>
            <pc:docMk/>
            <pc:sldMk cId="2852772363" sldId="446"/>
            <ac:spMk id="5" creationId="{9569928D-5C1F-1E46-F187-E74E0F7623E9}"/>
          </ac:spMkLst>
        </pc:spChg>
      </pc:sldChg>
      <pc:sldChg chg="modSp mod">
        <pc:chgData name="Rigoni, D. (Davide)" userId="329ed254-8023-4622-adb7-d694d09950b2" providerId="ADAL" clId="{008AC9B2-F938-444D-B097-4602F2A39AAD}" dt="2024-07-18T13:15:14.347" v="1433" actId="13926"/>
        <pc:sldMkLst>
          <pc:docMk/>
          <pc:sldMk cId="2629856275" sldId="447"/>
        </pc:sldMkLst>
        <pc:spChg chg="mod">
          <ac:chgData name="Rigoni, D. (Davide)" userId="329ed254-8023-4622-adb7-d694d09950b2" providerId="ADAL" clId="{008AC9B2-F938-444D-B097-4602F2A39AAD}" dt="2024-07-18T13:06:13.596" v="890" actId="20577"/>
          <ac:spMkLst>
            <pc:docMk/>
            <pc:sldMk cId="2629856275" sldId="447"/>
            <ac:spMk id="2" creationId="{3FD3CE48-69CE-818E-169A-FF09E1071A56}"/>
          </ac:spMkLst>
        </pc:spChg>
        <pc:spChg chg="mod">
          <ac:chgData name="Rigoni, D. (Davide)" userId="329ed254-8023-4622-adb7-d694d09950b2" providerId="ADAL" clId="{008AC9B2-F938-444D-B097-4602F2A39AAD}" dt="2024-07-18T13:15:14.347" v="1433" actId="13926"/>
          <ac:spMkLst>
            <pc:docMk/>
            <pc:sldMk cId="2629856275" sldId="447"/>
            <ac:spMk id="3" creationId="{30F1C349-2BAC-13AC-413D-4F51DB2EF543}"/>
          </ac:spMkLst>
        </pc:spChg>
      </pc:sldChg>
      <pc:sldChg chg="del">
        <pc:chgData name="Rigoni, D. (Davide)" userId="329ed254-8023-4622-adb7-d694d09950b2" providerId="ADAL" clId="{008AC9B2-F938-444D-B097-4602F2A39AAD}" dt="2024-07-18T12:48:48.799" v="606" actId="47"/>
        <pc:sldMkLst>
          <pc:docMk/>
          <pc:sldMk cId="2571901736" sldId="448"/>
        </pc:sldMkLst>
      </pc:sldChg>
      <pc:sldChg chg="del">
        <pc:chgData name="Rigoni, D. (Davide)" userId="329ed254-8023-4622-adb7-d694d09950b2" providerId="ADAL" clId="{008AC9B2-F938-444D-B097-4602F2A39AAD}" dt="2024-07-18T12:48:47.976" v="605" actId="47"/>
        <pc:sldMkLst>
          <pc:docMk/>
          <pc:sldMk cId="1870603103" sldId="449"/>
        </pc:sldMkLst>
      </pc:sldChg>
      <pc:sldChg chg="del">
        <pc:chgData name="Rigoni, D. (Davide)" userId="329ed254-8023-4622-adb7-d694d09950b2" providerId="ADAL" clId="{008AC9B2-F938-444D-B097-4602F2A39AAD}" dt="2024-07-18T12:48:26.408" v="593" actId="47"/>
        <pc:sldMkLst>
          <pc:docMk/>
          <pc:sldMk cId="3497480980" sldId="450"/>
        </pc:sldMkLst>
      </pc:sldChg>
      <pc:sldChg chg="del">
        <pc:chgData name="Rigoni, D. (Davide)" userId="329ed254-8023-4622-adb7-d694d09950b2" providerId="ADAL" clId="{008AC9B2-F938-444D-B097-4602F2A39AAD}" dt="2024-07-18T12:48:22.836" v="590" actId="47"/>
        <pc:sldMkLst>
          <pc:docMk/>
          <pc:sldMk cId="3768116225" sldId="451"/>
        </pc:sldMkLst>
      </pc:sldChg>
      <pc:sldChg chg="del">
        <pc:chgData name="Rigoni, D. (Davide)" userId="329ed254-8023-4622-adb7-d694d09950b2" providerId="ADAL" clId="{008AC9B2-F938-444D-B097-4602F2A39AAD}" dt="2024-07-18T12:48:25.844" v="592" actId="47"/>
        <pc:sldMkLst>
          <pc:docMk/>
          <pc:sldMk cId="1891501765" sldId="452"/>
        </pc:sldMkLst>
      </pc:sldChg>
      <pc:sldChg chg="del">
        <pc:chgData name="Rigoni, D. (Davide)" userId="329ed254-8023-4622-adb7-d694d09950b2" providerId="ADAL" clId="{008AC9B2-F938-444D-B097-4602F2A39AAD}" dt="2024-07-18T12:48:29.744" v="597" actId="47"/>
        <pc:sldMkLst>
          <pc:docMk/>
          <pc:sldMk cId="462875094" sldId="453"/>
        </pc:sldMkLst>
      </pc:sldChg>
      <pc:sldChg chg="del">
        <pc:chgData name="Rigoni, D. (Davide)" userId="329ed254-8023-4622-adb7-d694d09950b2" providerId="ADAL" clId="{008AC9B2-F938-444D-B097-4602F2A39AAD}" dt="2024-07-18T12:48:30.881" v="598" actId="47"/>
        <pc:sldMkLst>
          <pc:docMk/>
          <pc:sldMk cId="163353449" sldId="454"/>
        </pc:sldMkLst>
      </pc:sldChg>
      <pc:sldChg chg="del">
        <pc:chgData name="Rigoni, D. (Davide)" userId="329ed254-8023-4622-adb7-d694d09950b2" providerId="ADAL" clId="{008AC9B2-F938-444D-B097-4602F2A39AAD}" dt="2024-07-18T12:48:31.568" v="599" actId="47"/>
        <pc:sldMkLst>
          <pc:docMk/>
          <pc:sldMk cId="1063449850" sldId="455"/>
        </pc:sldMkLst>
      </pc:sldChg>
      <pc:sldChg chg="del">
        <pc:chgData name="Rigoni, D. (Davide)" userId="329ed254-8023-4622-adb7-d694d09950b2" providerId="ADAL" clId="{008AC9B2-F938-444D-B097-4602F2A39AAD}" dt="2024-07-18T12:48:33.807" v="601" actId="47"/>
        <pc:sldMkLst>
          <pc:docMk/>
          <pc:sldMk cId="685877762" sldId="456"/>
        </pc:sldMkLst>
      </pc:sldChg>
      <pc:sldChg chg="del">
        <pc:chgData name="Rigoni, D. (Davide)" userId="329ed254-8023-4622-adb7-d694d09950b2" providerId="ADAL" clId="{008AC9B2-F938-444D-B097-4602F2A39AAD}" dt="2024-07-18T12:48:41.331" v="603" actId="47"/>
        <pc:sldMkLst>
          <pc:docMk/>
          <pc:sldMk cId="765638375" sldId="457"/>
        </pc:sldMkLst>
      </pc:sldChg>
      <pc:sldChg chg="del">
        <pc:chgData name="Rigoni, D. (Davide)" userId="329ed254-8023-4622-adb7-d694d09950b2" providerId="ADAL" clId="{008AC9B2-F938-444D-B097-4602F2A39AAD}" dt="2024-07-18T12:48:44.538" v="604" actId="47"/>
        <pc:sldMkLst>
          <pc:docMk/>
          <pc:sldMk cId="3701303117" sldId="458"/>
        </pc:sldMkLst>
      </pc:sldChg>
      <pc:sldChg chg="del">
        <pc:chgData name="Rigoni, D. (Davide)" userId="329ed254-8023-4622-adb7-d694d09950b2" providerId="ADAL" clId="{008AC9B2-F938-444D-B097-4602F2A39AAD}" dt="2024-07-18T12:48:23.807" v="591" actId="47"/>
        <pc:sldMkLst>
          <pc:docMk/>
          <pc:sldMk cId="3974283097" sldId="459"/>
        </pc:sldMkLst>
      </pc:sldChg>
      <pc:sldChg chg="del">
        <pc:chgData name="Rigoni, D. (Davide)" userId="329ed254-8023-4622-adb7-d694d09950b2" providerId="ADAL" clId="{008AC9B2-F938-444D-B097-4602F2A39AAD}" dt="2024-07-18T12:48:50.095" v="607" actId="47"/>
        <pc:sldMkLst>
          <pc:docMk/>
          <pc:sldMk cId="2445143030" sldId="460"/>
        </pc:sldMkLst>
      </pc:sldChg>
      <pc:sldChg chg="del">
        <pc:chgData name="Rigoni, D. (Davide)" userId="329ed254-8023-4622-adb7-d694d09950b2" providerId="ADAL" clId="{008AC9B2-F938-444D-B097-4602F2A39AAD}" dt="2024-07-18T12:48:28.071" v="595" actId="47"/>
        <pc:sldMkLst>
          <pc:docMk/>
          <pc:sldMk cId="3337721831" sldId="461"/>
        </pc:sldMkLst>
      </pc:sldChg>
      <pc:sldChg chg="del">
        <pc:chgData name="Rigoni, D. (Davide)" userId="329ed254-8023-4622-adb7-d694d09950b2" providerId="ADAL" clId="{008AC9B2-F938-444D-B097-4602F2A39AAD}" dt="2024-07-18T12:48:28.943" v="596" actId="47"/>
        <pc:sldMkLst>
          <pc:docMk/>
          <pc:sldMk cId="2006376014" sldId="462"/>
        </pc:sldMkLst>
      </pc:sldChg>
      <pc:sldChg chg="del">
        <pc:chgData name="Rigoni, D. (Davide)" userId="329ed254-8023-4622-adb7-d694d09950b2" providerId="ADAL" clId="{008AC9B2-F938-444D-B097-4602F2A39AAD}" dt="2024-07-18T12:48:26.995" v="594" actId="47"/>
        <pc:sldMkLst>
          <pc:docMk/>
          <pc:sldMk cId="1688311791" sldId="463"/>
        </pc:sldMkLst>
      </pc:sldChg>
      <pc:sldChg chg="del">
        <pc:chgData name="Rigoni, D. (Davide)" userId="329ed254-8023-4622-adb7-d694d09950b2" providerId="ADAL" clId="{008AC9B2-F938-444D-B097-4602F2A39AAD}" dt="2024-07-18T12:48:39.981" v="602" actId="47"/>
        <pc:sldMkLst>
          <pc:docMk/>
          <pc:sldMk cId="717948255" sldId="464"/>
        </pc:sldMkLst>
      </pc:sldChg>
      <pc:sldChg chg="del">
        <pc:chgData name="Rigoni, D. (Davide)" userId="329ed254-8023-4622-adb7-d694d09950b2" providerId="ADAL" clId="{008AC9B2-F938-444D-B097-4602F2A39AAD}" dt="2024-07-18T12:48:32.348" v="600" actId="47"/>
        <pc:sldMkLst>
          <pc:docMk/>
          <pc:sldMk cId="312570671" sldId="465"/>
        </pc:sldMkLst>
      </pc:sldChg>
      <pc:sldChg chg="addSp delSp modSp new mod">
        <pc:chgData name="Rigoni, D. (Davide)" userId="329ed254-8023-4622-adb7-d694d09950b2" providerId="ADAL" clId="{008AC9B2-F938-444D-B097-4602F2A39AAD}" dt="2024-07-18T13:02:51.994" v="884" actId="931"/>
        <pc:sldMkLst>
          <pc:docMk/>
          <pc:sldMk cId="3258053886" sldId="466"/>
        </pc:sldMkLst>
        <pc:spChg chg="mod">
          <ac:chgData name="Rigoni, D. (Davide)" userId="329ed254-8023-4622-adb7-d694d09950b2" providerId="ADAL" clId="{008AC9B2-F938-444D-B097-4602F2A39AAD}" dt="2024-07-18T12:46:35.901" v="466" actId="122"/>
          <ac:spMkLst>
            <pc:docMk/>
            <pc:sldMk cId="3258053886" sldId="466"/>
            <ac:spMk id="2" creationId="{8BDD5674-E4C0-4D81-F508-E4B33C2E24D7}"/>
          </ac:spMkLst>
        </pc:spChg>
        <pc:spChg chg="del">
          <ac:chgData name="Rigoni, D. (Davide)" userId="329ed254-8023-4622-adb7-d694d09950b2" providerId="ADAL" clId="{008AC9B2-F938-444D-B097-4602F2A39AAD}" dt="2024-07-18T13:02:51.994" v="884" actId="931"/>
          <ac:spMkLst>
            <pc:docMk/>
            <pc:sldMk cId="3258053886" sldId="466"/>
            <ac:spMk id="3" creationId="{A6CFB152-6185-12B7-9667-52F3602984FC}"/>
          </ac:spMkLst>
        </pc:spChg>
        <pc:picChg chg="add mod">
          <ac:chgData name="Rigoni, D. (Davide)" userId="329ed254-8023-4622-adb7-d694d09950b2" providerId="ADAL" clId="{008AC9B2-F938-444D-B097-4602F2A39AAD}" dt="2024-07-18T13:02:51.994" v="884" actId="931"/>
          <ac:picMkLst>
            <pc:docMk/>
            <pc:sldMk cId="3258053886" sldId="466"/>
            <ac:picMk id="5" creationId="{4872FDE8-F41D-CB21-93DA-5505FF6E9617}"/>
          </ac:picMkLst>
        </pc:picChg>
      </pc:sldChg>
      <pc:sldChg chg="modSp new mod">
        <pc:chgData name="Rigoni, D. (Davide)" userId="329ed254-8023-4622-adb7-d694d09950b2" providerId="ADAL" clId="{008AC9B2-F938-444D-B097-4602F2A39AAD}" dt="2024-07-19T12:30:04.112" v="2679" actId="20577"/>
        <pc:sldMkLst>
          <pc:docMk/>
          <pc:sldMk cId="3222459889" sldId="467"/>
        </pc:sldMkLst>
        <pc:spChg chg="mod">
          <ac:chgData name="Rigoni, D. (Davide)" userId="329ed254-8023-4622-adb7-d694d09950b2" providerId="ADAL" clId="{008AC9B2-F938-444D-B097-4602F2A39AAD}" dt="2024-07-18T12:49:03.237" v="632" actId="20577"/>
          <ac:spMkLst>
            <pc:docMk/>
            <pc:sldMk cId="3222459889" sldId="467"/>
            <ac:spMk id="2" creationId="{8D3B13AB-4CF0-16B3-6520-25DEA42CB1A7}"/>
          </ac:spMkLst>
        </pc:spChg>
        <pc:spChg chg="mod">
          <ac:chgData name="Rigoni, D. (Davide)" userId="329ed254-8023-4622-adb7-d694d09950b2" providerId="ADAL" clId="{008AC9B2-F938-444D-B097-4602F2A39AAD}" dt="2024-07-19T12:30:04.112" v="2679" actId="20577"/>
          <ac:spMkLst>
            <pc:docMk/>
            <pc:sldMk cId="3222459889" sldId="467"/>
            <ac:spMk id="3" creationId="{F9209C60-4E88-6B04-411D-20C276B227AB}"/>
          </ac:spMkLst>
        </pc:spChg>
      </pc:sldChg>
      <pc:sldChg chg="addSp delSp modSp new mod">
        <pc:chgData name="Rigoni, D. (Davide)" userId="329ed254-8023-4622-adb7-d694d09950b2" providerId="ADAL" clId="{008AC9B2-F938-444D-B097-4602F2A39AAD}" dt="2024-07-18T13:15:28.127" v="1434" actId="931"/>
        <pc:sldMkLst>
          <pc:docMk/>
          <pc:sldMk cId="1775322933" sldId="468"/>
        </pc:sldMkLst>
        <pc:spChg chg="mod">
          <ac:chgData name="Rigoni, D. (Davide)" userId="329ed254-8023-4622-adb7-d694d09950b2" providerId="ADAL" clId="{008AC9B2-F938-444D-B097-4602F2A39AAD}" dt="2024-07-18T12:49:30.562" v="682" actId="122"/>
          <ac:spMkLst>
            <pc:docMk/>
            <pc:sldMk cId="1775322933" sldId="468"/>
            <ac:spMk id="2" creationId="{948BC210-4172-FAA9-5A91-A828FA82D31C}"/>
          </ac:spMkLst>
        </pc:spChg>
        <pc:spChg chg="del">
          <ac:chgData name="Rigoni, D. (Davide)" userId="329ed254-8023-4622-adb7-d694d09950b2" providerId="ADAL" clId="{008AC9B2-F938-444D-B097-4602F2A39AAD}" dt="2024-07-18T13:15:28.127" v="1434" actId="931"/>
          <ac:spMkLst>
            <pc:docMk/>
            <pc:sldMk cId="1775322933" sldId="468"/>
            <ac:spMk id="3" creationId="{DA746822-368B-152B-5D7A-64DFA82C5A65}"/>
          </ac:spMkLst>
        </pc:spChg>
        <pc:picChg chg="add mod">
          <ac:chgData name="Rigoni, D. (Davide)" userId="329ed254-8023-4622-adb7-d694d09950b2" providerId="ADAL" clId="{008AC9B2-F938-444D-B097-4602F2A39AAD}" dt="2024-07-18T13:15:28.127" v="1434" actId="931"/>
          <ac:picMkLst>
            <pc:docMk/>
            <pc:sldMk cId="1775322933" sldId="468"/>
            <ac:picMk id="5" creationId="{BAD6D9E6-3E95-9F25-DE50-6A426CEDF6C1}"/>
          </ac:picMkLst>
        </pc:picChg>
      </pc:sldChg>
      <pc:sldChg chg="modSp new mod">
        <pc:chgData name="Rigoni, D. (Davide)" userId="329ed254-8023-4622-adb7-d694d09950b2" providerId="ADAL" clId="{008AC9B2-F938-444D-B097-4602F2A39AAD}" dt="2024-07-18T13:17:56.586" v="1848" actId="20577"/>
        <pc:sldMkLst>
          <pc:docMk/>
          <pc:sldMk cId="3172251216" sldId="469"/>
        </pc:sldMkLst>
        <pc:spChg chg="mod">
          <ac:chgData name="Rigoni, D. (Davide)" userId="329ed254-8023-4622-adb7-d694d09950b2" providerId="ADAL" clId="{008AC9B2-F938-444D-B097-4602F2A39AAD}" dt="2024-07-18T12:50:11.955" v="755" actId="122"/>
          <ac:spMkLst>
            <pc:docMk/>
            <pc:sldMk cId="3172251216" sldId="469"/>
            <ac:spMk id="2" creationId="{BAD27103-E6E4-5EF4-A979-249C0B3A06F5}"/>
          </ac:spMkLst>
        </pc:spChg>
        <pc:spChg chg="mod">
          <ac:chgData name="Rigoni, D. (Davide)" userId="329ed254-8023-4622-adb7-d694d09950b2" providerId="ADAL" clId="{008AC9B2-F938-444D-B097-4602F2A39AAD}" dt="2024-07-18T13:17:56.586" v="1848" actId="20577"/>
          <ac:spMkLst>
            <pc:docMk/>
            <pc:sldMk cId="3172251216" sldId="469"/>
            <ac:spMk id="3" creationId="{40575D05-CBD2-078C-EB38-A67F2DEC56D3}"/>
          </ac:spMkLst>
        </pc:spChg>
      </pc:sldChg>
      <pc:sldChg chg="modSp new mod">
        <pc:chgData name="Rigoni, D. (Davide)" userId="329ed254-8023-4622-adb7-d694d09950b2" providerId="ADAL" clId="{008AC9B2-F938-444D-B097-4602F2A39AAD}" dt="2024-07-18T13:19:11.254" v="2022" actId="20577"/>
        <pc:sldMkLst>
          <pc:docMk/>
          <pc:sldMk cId="2735854813" sldId="470"/>
        </pc:sldMkLst>
        <pc:spChg chg="mod">
          <ac:chgData name="Rigoni, D. (Davide)" userId="329ed254-8023-4622-adb7-d694d09950b2" providerId="ADAL" clId="{008AC9B2-F938-444D-B097-4602F2A39AAD}" dt="2024-07-18T12:50:19.894" v="769" actId="122"/>
          <ac:spMkLst>
            <pc:docMk/>
            <pc:sldMk cId="2735854813" sldId="470"/>
            <ac:spMk id="2" creationId="{505A70CB-241A-F62C-02E8-A1BA5D618638}"/>
          </ac:spMkLst>
        </pc:spChg>
        <pc:spChg chg="mod">
          <ac:chgData name="Rigoni, D. (Davide)" userId="329ed254-8023-4622-adb7-d694d09950b2" providerId="ADAL" clId="{008AC9B2-F938-444D-B097-4602F2A39AAD}" dt="2024-07-18T13:19:11.254" v="2022" actId="20577"/>
          <ac:spMkLst>
            <pc:docMk/>
            <pc:sldMk cId="2735854813" sldId="470"/>
            <ac:spMk id="3" creationId="{3A5F8156-2CB9-8A64-9D6F-10AFDEA2CF83}"/>
          </ac:spMkLst>
        </pc:spChg>
      </pc:sldChg>
      <pc:sldChg chg="modSp new mod">
        <pc:chgData name="Rigoni, D. (Davide)" userId="329ed254-8023-4622-adb7-d694d09950b2" providerId="ADAL" clId="{008AC9B2-F938-444D-B097-4602F2A39AAD}" dt="2024-07-19T10:54:29.942" v="2361" actId="20577"/>
        <pc:sldMkLst>
          <pc:docMk/>
          <pc:sldMk cId="584785514" sldId="471"/>
        </pc:sldMkLst>
        <pc:spChg chg="mod">
          <ac:chgData name="Rigoni, D. (Davide)" userId="329ed254-8023-4622-adb7-d694d09950b2" providerId="ADAL" clId="{008AC9B2-F938-444D-B097-4602F2A39AAD}" dt="2024-07-18T13:15:53.317" v="1457" actId="122"/>
          <ac:spMkLst>
            <pc:docMk/>
            <pc:sldMk cId="584785514" sldId="471"/>
            <ac:spMk id="2" creationId="{46C01895-5CBB-CEC4-94D5-6B2A7E4B9369}"/>
          </ac:spMkLst>
        </pc:spChg>
        <pc:spChg chg="mod">
          <ac:chgData name="Rigoni, D. (Davide)" userId="329ed254-8023-4622-adb7-d694d09950b2" providerId="ADAL" clId="{008AC9B2-F938-444D-B097-4602F2A39AAD}" dt="2024-07-19T10:54:29.942" v="2361" actId="20577"/>
          <ac:spMkLst>
            <pc:docMk/>
            <pc:sldMk cId="584785514" sldId="471"/>
            <ac:spMk id="3" creationId="{86C723E0-A1F8-4B71-AB56-282A24E7427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nl-NL" sz="1200"/>
            </a:lvl1pPr>
          </a:lstStyle>
          <a:p>
            <a:pPr rtl="0"/>
            <a:fld id="{516B42AC-0423-44A8-A136-C666C9B5A560}" type="datetime1">
              <a:rPr lang="nl-NL" smtClean="0"/>
              <a:t>19-7-2024</a:t>
            </a:fld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nl-NL" sz="1200"/>
            </a:lvl1pPr>
          </a:lstStyle>
          <a:p>
            <a:pPr rtl="0"/>
            <a:fld id="{E2C230DF-5933-439D-898F-38E9AC9BA688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nl-NL" sz="1200"/>
            </a:lvl1pPr>
          </a:lstStyle>
          <a:p>
            <a:pPr rtl="0"/>
            <a:endParaRPr lang="nl-NL" dirty="0"/>
          </a:p>
        </p:txBody>
      </p:sp>
      <p:sp>
        <p:nvSpPr>
          <p:cNvPr id="8" name="Tijdelijke aanduiding voor koptekst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nl-NL" sz="1200"/>
            </a:lvl1pPr>
          </a:lstStyle>
          <a:p>
            <a:pPr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nl-NL"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nl-NL" sz="1200"/>
            </a:lvl1pPr>
          </a:lstStyle>
          <a:p>
            <a:fld id="{6214D7E3-FCD1-42E5-A197-7F8C07DB81DF}" type="datetime1">
              <a:rPr lang="nl-NL" smtClean="0"/>
              <a:pPr/>
              <a:t>19-7-2024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nl-NL"/>
            </a:defPPr>
          </a:lstStyle>
          <a:p>
            <a:pPr lvl="0" rtl="0"/>
            <a:r>
              <a:rPr lang="nl-NL"/>
              <a:t>Klik om de tekststijlen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nl-NL" sz="1200"/>
            </a:lvl1pPr>
          </a:lstStyle>
          <a:p>
            <a:pPr rtl="0"/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nl-NL" sz="1200"/>
            </a:lvl1pPr>
          </a:lstStyle>
          <a:p>
            <a:pPr rtl="0"/>
            <a:fld id="{A89C7E07-3C67-C64C-8DA0-0404F6303970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A89C7E07-3C67-C64C-8DA0-0404F6303970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nl-NL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Vrije v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1" name="Vrije v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2" name="Vrije v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oud en tab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e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Vrije v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5" name="Vrije v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7" name="Vrije v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nl-NL" sz="2000"/>
            </a:lvl1pPr>
            <a:lvl2pPr marL="457200" indent="0">
              <a:spcBef>
                <a:spcPts val="1800"/>
              </a:spcBef>
              <a:buNone/>
              <a:defRPr lang="nl-NL" sz="2000"/>
            </a:lvl2pPr>
            <a:lvl3pPr marL="914400" indent="0">
              <a:spcBef>
                <a:spcPts val="1800"/>
              </a:spcBef>
              <a:buNone/>
              <a:defRPr lang="nl-NL" sz="2000"/>
            </a:lvl3pPr>
            <a:lvl4pPr marL="1371600" indent="0">
              <a:spcBef>
                <a:spcPts val="1800"/>
              </a:spcBef>
              <a:buNone/>
              <a:defRPr lang="nl-NL" sz="2000"/>
            </a:lvl4pPr>
            <a:lvl5pPr marL="1828800" indent="0">
              <a:spcBef>
                <a:spcPts val="1800"/>
              </a:spcBef>
              <a:buNone/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nl-NL" sz="2000"/>
            </a:lvl1pPr>
            <a:lvl2pPr>
              <a:spcBef>
                <a:spcPts val="600"/>
              </a:spcBef>
              <a:defRPr lang="nl-NL" sz="2000"/>
            </a:lvl2pPr>
            <a:lvl3pPr>
              <a:spcBef>
                <a:spcPts val="1800"/>
              </a:spcBef>
              <a:defRPr lang="nl-NL" sz="2000"/>
            </a:lvl3pPr>
            <a:lvl4pPr>
              <a:spcBef>
                <a:spcPts val="1800"/>
              </a:spcBef>
              <a:defRPr lang="nl-NL" sz="2000"/>
            </a:lvl4pPr>
            <a:lvl5pPr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wee inhou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e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Vrije v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3" name="Vrije v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4" name="Vrije v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nl-NL" sz="2000"/>
            </a:lvl1pPr>
            <a:lvl2pPr>
              <a:spcBef>
                <a:spcPts val="600"/>
              </a:spcBef>
              <a:defRPr lang="nl-NL" sz="2000"/>
            </a:lvl2pPr>
            <a:lvl3pPr>
              <a:spcBef>
                <a:spcPts val="1800"/>
              </a:spcBef>
              <a:defRPr lang="nl-NL" sz="2000"/>
            </a:lvl3pPr>
            <a:lvl4pPr>
              <a:spcBef>
                <a:spcPts val="1800"/>
              </a:spcBef>
              <a:defRPr lang="nl-NL" sz="2000"/>
            </a:lvl4pPr>
            <a:lvl5pPr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nl-NL" sz="2000"/>
            </a:lvl1pPr>
            <a:lvl2pPr>
              <a:spcBef>
                <a:spcPts val="1800"/>
              </a:spcBef>
              <a:defRPr lang="nl-NL" sz="2000"/>
            </a:lvl2pPr>
            <a:lvl3pPr>
              <a:spcBef>
                <a:spcPts val="1800"/>
              </a:spcBef>
              <a:defRPr lang="nl-NL" sz="2000"/>
            </a:lvl3pPr>
            <a:lvl4pPr>
              <a:spcBef>
                <a:spcPts val="1800"/>
              </a:spcBef>
              <a:defRPr lang="nl-NL" sz="2000"/>
            </a:lvl4pPr>
            <a:lvl5pPr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sp>
        <p:nvSpPr>
          <p:cNvPr id="9" name="Tijdelijke aanduiding voor tabel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nl-NL"/>
            </a:lvl1pPr>
          </a:lstStyle>
          <a:p>
            <a:pPr rtl="0"/>
            <a:r>
              <a:rPr lang="en-US"/>
              <a:t>Click icon to add table</a:t>
            </a:r>
            <a:endParaRPr lang="nl-NL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nl-NL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Vrije v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1" name="Vrije v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2" name="Vrije v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18" name="Tijdelijke aanduiding voor tekst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nl-NL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nl-NL" sz="4000"/>
            </a:lvl2pPr>
            <a:lvl3pPr>
              <a:defRPr lang="nl-NL" sz="4000"/>
            </a:lvl3pPr>
            <a:lvl4pPr>
              <a:defRPr lang="nl-NL" sz="4000"/>
            </a:lvl4pPr>
            <a:lvl5pPr>
              <a:defRPr lang="nl-NL" sz="4000"/>
            </a:lvl5pPr>
          </a:lstStyle>
          <a:p>
            <a:pPr lvl="0" rtl="0"/>
            <a:r>
              <a:rPr lang="nl-NL"/>
              <a:t>Klik om tekst toe te voegen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Vorm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8" name="Vrije v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9" name="Vrije v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0" name="Vrije v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1" name="Vrije v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12" name="Titel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 spc="50" baseline="0"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sp>
        <p:nvSpPr>
          <p:cNvPr id="2" name="Tijdelijke aanduiding voor inhoud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nl-NL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nl-NL" sz="2000"/>
            </a:lvl2pPr>
            <a:lvl3pPr indent="-283464">
              <a:spcBef>
                <a:spcPts val="1800"/>
              </a:spcBef>
              <a:defRPr lang="nl-NL" sz="2000"/>
            </a:lvl3pPr>
            <a:lvl4pPr indent="-283464">
              <a:spcBef>
                <a:spcPts val="1800"/>
              </a:spcBef>
              <a:defRPr lang="nl-NL" sz="2000"/>
            </a:lvl4pPr>
            <a:lvl5pPr indent="-283464"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43" name="Tijdelijke aanduiding voor dianumm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  <p:sp>
        <p:nvSpPr>
          <p:cNvPr id="42" name="Tijdelijke aanduiding voor datum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tite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nl-NL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nl-NL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</a:lstStyle>
          <a:p>
            <a:pPr algn="ctr"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nl-NL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nl-NL" sz="2000"/>
            </a:lvl1pPr>
          </a:lstStyle>
          <a:p>
            <a:pPr rtl="0"/>
            <a:r>
              <a:rPr lang="en-US"/>
              <a:t>Click icon to add picture</a:t>
            </a:r>
            <a:endParaRPr lang="nl-NL"/>
          </a:p>
        </p:txBody>
      </p:sp>
      <p:sp>
        <p:nvSpPr>
          <p:cNvPr id="18" name="Tijdelijke aanduiding voor tekst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nl-NL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nl-NL" sz="4000"/>
            </a:lvl2pPr>
            <a:lvl3pPr>
              <a:defRPr lang="nl-NL" sz="4000"/>
            </a:lvl3pPr>
            <a:lvl4pPr>
              <a:defRPr lang="nl-NL" sz="4000"/>
            </a:lvl4pPr>
            <a:lvl5pPr>
              <a:defRPr lang="nl-NL" sz="4000"/>
            </a:lvl5pPr>
          </a:lstStyle>
          <a:p>
            <a:pPr lvl="0" rtl="0"/>
            <a:r>
              <a:rPr lang="nl-NL"/>
              <a:t>Klik om tekst toe te voegen</a:t>
            </a: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envatt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e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Vrije v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2" name="Vrije v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3" name="Vrije v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32" name="Titel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sp>
        <p:nvSpPr>
          <p:cNvPr id="2" name="Tijdelijke aanduiding voor inhoud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nl-NL" sz="2000"/>
            </a:lvl1pPr>
            <a:lvl2pPr indent="-283464">
              <a:spcBef>
                <a:spcPts val="1800"/>
              </a:spcBef>
              <a:defRPr lang="nl-NL" sz="2000"/>
            </a:lvl2pPr>
            <a:lvl3pPr indent="-283464">
              <a:spcBef>
                <a:spcPts val="1800"/>
              </a:spcBef>
              <a:defRPr lang="nl-NL" sz="2000"/>
            </a:lvl3pPr>
            <a:lvl4pPr indent="-283464">
              <a:spcBef>
                <a:spcPts val="1800"/>
              </a:spcBef>
              <a:defRPr lang="nl-NL" sz="2000"/>
            </a:lvl4pPr>
            <a:lvl5pPr indent="-283464"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nl-NL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Vrije v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1" name="Vrije v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2" name="Vrije v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ijdelijke aanduiding voor tekst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nl-NL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nl-NL" sz="4000"/>
            </a:lvl2pPr>
            <a:lvl3pPr>
              <a:defRPr lang="nl-NL" sz="4000"/>
            </a:lvl3pPr>
            <a:lvl4pPr>
              <a:defRPr lang="nl-NL" sz="4000"/>
            </a:lvl4pPr>
            <a:lvl5pPr>
              <a:defRPr lang="nl-NL" sz="4000"/>
            </a:lvl5pPr>
          </a:lstStyle>
          <a:p>
            <a:pPr lvl="0" rtl="0"/>
            <a:r>
              <a:rPr lang="nl-NL"/>
              <a:t>Klik om tekst toe te voegen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wee inhoud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e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Vrije v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3" name="Vrije v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4" name="Vrije v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sp>
        <p:nvSpPr>
          <p:cNvPr id="2" name="Tijdelijke aanduiding voor inhoud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nl-NL" sz="2000"/>
            </a:lvl1pPr>
            <a:lvl2pPr marL="283464" indent="-283464">
              <a:spcBef>
                <a:spcPts val="1800"/>
              </a:spcBef>
              <a:defRPr lang="nl-NL" sz="2000"/>
            </a:lvl2pPr>
            <a:lvl3pPr marL="594360" indent="-283464">
              <a:spcBef>
                <a:spcPts val="1800"/>
              </a:spcBef>
              <a:defRPr lang="nl-NL" sz="2000"/>
            </a:lvl3pPr>
            <a:lvl4pPr marL="822960" indent="-283464">
              <a:spcBef>
                <a:spcPts val="1800"/>
              </a:spcBef>
              <a:defRPr lang="nl-NL" sz="2000"/>
            </a:lvl4pPr>
            <a:lvl5pPr marL="1005840" indent="-283464"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3" name="Tijdelijke aanduiding voor inhoud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nl-NL" sz="2000"/>
            </a:lvl1pPr>
            <a:lvl2pPr marL="283464" indent="-283464">
              <a:spcBef>
                <a:spcPts val="1800"/>
              </a:spcBef>
              <a:defRPr lang="nl-NL" sz="2000"/>
            </a:lvl2pPr>
            <a:lvl3pPr marL="548640" indent="-283464">
              <a:spcBef>
                <a:spcPts val="1800"/>
              </a:spcBef>
              <a:defRPr lang="nl-NL" sz="2000"/>
            </a:lvl3pPr>
            <a:lvl4pPr marL="822960" indent="-283464">
              <a:spcBef>
                <a:spcPts val="1800"/>
              </a:spcBef>
              <a:defRPr lang="nl-NL" sz="2000"/>
            </a:lvl4pPr>
            <a:lvl5pPr marL="1005840" indent="-283464"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e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Vorm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3" name="Vrije v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4" name="Vrije v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8" name="Vrije v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9" name="Vrije v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nl-NL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nl-NL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nl-NL" sz="2000"/>
            </a:lvl3pPr>
            <a:lvl4pPr marL="1371600" indent="0">
              <a:spcBef>
                <a:spcPts val="1800"/>
              </a:spcBef>
              <a:buFont typeface="+mj-lt"/>
              <a:buNone/>
              <a:defRPr lang="nl-NL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endParaRPr lang="nl-NL" dirty="0"/>
          </a:p>
        </p:txBody>
      </p:sp>
      <p:sp>
        <p:nvSpPr>
          <p:cNvPr id="2" name="Tijdelijke aanduiding voor inhoud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nl-NL" sz="2000"/>
            </a:lvl1pPr>
            <a:lvl2pPr marL="283464" indent="-283464">
              <a:spcBef>
                <a:spcPts val="1800"/>
              </a:spcBef>
              <a:defRPr lang="nl-NL" sz="2000"/>
            </a:lvl2pPr>
            <a:lvl3pPr marL="548640" indent="-283464">
              <a:spcBef>
                <a:spcPts val="1800"/>
              </a:spcBef>
              <a:defRPr lang="nl-NL" sz="2000"/>
            </a:lvl3pPr>
            <a:lvl4pPr marL="822960" indent="-283464">
              <a:spcBef>
                <a:spcPts val="1800"/>
              </a:spcBef>
              <a:defRPr lang="nl-NL" sz="2000"/>
            </a:lvl4pPr>
            <a:lvl5pPr marL="1005840" indent="-283464"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oud en afbeeld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sp>
        <p:nvSpPr>
          <p:cNvPr id="3" name="Tijdelijke aanduiding voor inhoud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nl-NL" sz="2000"/>
            </a:lvl1pPr>
            <a:lvl2pPr indent="-283464">
              <a:spcBef>
                <a:spcPts val="1800"/>
              </a:spcBef>
              <a:defRPr lang="nl-NL" sz="2000"/>
            </a:lvl2pPr>
            <a:lvl3pPr indent="-283464">
              <a:spcBef>
                <a:spcPts val="1800"/>
              </a:spcBef>
              <a:defRPr lang="nl-NL" sz="2000"/>
            </a:lvl3pPr>
            <a:lvl4pPr indent="-283464">
              <a:spcBef>
                <a:spcPts val="1800"/>
              </a:spcBef>
              <a:defRPr lang="nl-NL" sz="2000"/>
            </a:lvl4pPr>
            <a:lvl5pPr indent="-283464"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nl-NL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nl-NL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nl-NL"/>
            </a:defPPr>
          </a:lstStyle>
          <a:p>
            <a:pPr lvl="0" rtl="0"/>
            <a:r>
              <a:rPr lang="nl-NL"/>
              <a:t>Klik om de tekststijlen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12" name="Tijdelijke aanduiding voor titel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nl-NL"/>
            </a:defPPr>
          </a:lstStyle>
          <a:p>
            <a:pPr rtl="0"/>
            <a:r>
              <a:rPr lang="nl-NL"/>
              <a:t>Klik om de titelstijl van het model te bewerken</a:t>
            </a:r>
          </a:p>
        </p:txBody>
      </p:sp>
      <p:sp>
        <p:nvSpPr>
          <p:cNvPr id="30" name="Tijdelijke aanduiding voor datum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nl-NL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nl-NL" dirty="0">
              <a:latin typeface="+mn-lt"/>
            </a:endParaRPr>
          </a:p>
        </p:txBody>
      </p:sp>
      <p:sp>
        <p:nvSpPr>
          <p:cNvPr id="32" name="Tijdelijke aanduiding voor dianumm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nl-NL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nl-NL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nl-NL">
          <a:solidFill>
            <a:schemeClr val="tx2"/>
          </a:solidFill>
        </a:defRPr>
      </a:lvl2pPr>
      <a:lvl3pPr eaLnBrk="1" hangingPunct="1">
        <a:defRPr lang="nl-NL">
          <a:solidFill>
            <a:schemeClr val="tx2"/>
          </a:solidFill>
        </a:defRPr>
      </a:lvl3pPr>
      <a:lvl4pPr eaLnBrk="1" hangingPunct="1">
        <a:defRPr lang="nl-NL">
          <a:solidFill>
            <a:schemeClr val="tx2"/>
          </a:solidFill>
        </a:defRPr>
      </a:lvl4pPr>
      <a:lvl5pPr eaLnBrk="1" hangingPunct="1">
        <a:defRPr lang="nl-NL">
          <a:solidFill>
            <a:schemeClr val="tx2"/>
          </a:solidFill>
        </a:defRPr>
      </a:lvl5pPr>
      <a:lvl6pPr eaLnBrk="1" hangingPunct="1">
        <a:defRPr lang="nl-NL">
          <a:solidFill>
            <a:schemeClr val="tx2"/>
          </a:solidFill>
        </a:defRPr>
      </a:lvl6pPr>
      <a:lvl7pPr eaLnBrk="1" hangingPunct="1">
        <a:defRPr lang="nl-NL">
          <a:solidFill>
            <a:schemeClr val="tx2"/>
          </a:solidFill>
        </a:defRPr>
      </a:lvl7pPr>
      <a:lvl8pPr eaLnBrk="1" hangingPunct="1">
        <a:defRPr lang="nl-NL">
          <a:solidFill>
            <a:schemeClr val="tx2"/>
          </a:solidFill>
        </a:defRPr>
      </a:lvl8pPr>
      <a:lvl9pPr eaLnBrk="1" hangingPunct="1">
        <a:defRPr lang="nl-NL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nl-NL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7313" y="411479"/>
            <a:ext cx="6848991" cy="3291840"/>
          </a:xfrm>
        </p:spPr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 sz="5400" dirty="0" err="1"/>
              <a:t>Progress</a:t>
            </a:r>
            <a:r>
              <a:rPr lang="nl-NL" sz="5400" dirty="0"/>
              <a:t> Meeting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27103-E6E4-5EF4-A979-249C0B3A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Changes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CybORG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75D05-CBD2-078C-EB38-A67F2DEC56D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dirty="0" err="1"/>
              <a:t>Implementation</a:t>
            </a:r>
            <a:r>
              <a:rPr lang="nl-NL" dirty="0"/>
              <a:t> of 3 </a:t>
            </a:r>
            <a:r>
              <a:rPr lang="nl-NL" dirty="0" err="1"/>
              <a:t>Agents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7 </a:t>
            </a:r>
            <a:r>
              <a:rPr lang="nl-NL" dirty="0" err="1"/>
              <a:t>Agents</a:t>
            </a:r>
            <a:r>
              <a:rPr lang="nl-NL" dirty="0"/>
              <a:t> </a:t>
            </a:r>
            <a:r>
              <a:rPr lang="nl-NL" dirty="0" err="1"/>
              <a:t>configuration</a:t>
            </a:r>
            <a:endParaRPr lang="nl-NL" dirty="0"/>
          </a:p>
          <a:p>
            <a:pPr lvl="1"/>
            <a:r>
              <a:rPr lang="nl-NL" dirty="0" err="1"/>
              <a:t>To</a:t>
            </a:r>
            <a:r>
              <a:rPr lang="nl-NL" dirty="0"/>
              <a:t> test </a:t>
            </a:r>
            <a:r>
              <a:rPr lang="nl-NL" dirty="0" err="1"/>
              <a:t>Against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baseline </a:t>
            </a:r>
            <a:r>
              <a:rPr lang="nl-NL" dirty="0" err="1"/>
              <a:t>implementation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5 </a:t>
            </a:r>
            <a:r>
              <a:rPr lang="nl-NL" dirty="0" err="1"/>
              <a:t>agents</a:t>
            </a:r>
            <a:endParaRPr lang="nl-NL" dirty="0"/>
          </a:p>
          <a:p>
            <a:r>
              <a:rPr lang="nl-NL" dirty="0" err="1"/>
              <a:t>Immediate</a:t>
            </a:r>
            <a:r>
              <a:rPr lang="nl-NL" dirty="0"/>
              <a:t> Action Timestep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72251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70CB-241A-F62C-02E8-A1BA5D618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Future</a:t>
            </a:r>
            <a:r>
              <a:rPr lang="nl-NL" dirty="0"/>
              <a:t>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F8156-2CB9-8A64-9D6F-10AFDEA2CF8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dirty="0"/>
              <a:t>Finish </a:t>
            </a:r>
            <a:r>
              <a:rPr lang="nl-NL" dirty="0" err="1"/>
              <a:t>and</a:t>
            </a:r>
            <a:r>
              <a:rPr lang="nl-NL" dirty="0"/>
              <a:t> test </a:t>
            </a:r>
            <a:r>
              <a:rPr lang="nl-NL" dirty="0" err="1"/>
              <a:t>methods</a:t>
            </a:r>
            <a:r>
              <a:rPr lang="nl-NL" dirty="0"/>
              <a:t> </a:t>
            </a:r>
            <a:r>
              <a:rPr lang="nl-NL" dirty="0" err="1"/>
              <a:t>with</a:t>
            </a:r>
            <a:endParaRPr lang="nl-NL" dirty="0"/>
          </a:p>
          <a:p>
            <a:pPr lvl="1"/>
            <a:r>
              <a:rPr lang="nl-NL" dirty="0" err="1"/>
              <a:t>Bolzman</a:t>
            </a:r>
            <a:r>
              <a:rPr lang="nl-NL" dirty="0"/>
              <a:t> </a:t>
            </a:r>
            <a:r>
              <a:rPr lang="nl-NL" dirty="0" err="1"/>
              <a:t>Softmax</a:t>
            </a:r>
            <a:r>
              <a:rPr lang="nl-NL" dirty="0"/>
              <a:t> </a:t>
            </a:r>
            <a:r>
              <a:rPr lang="nl-NL" dirty="0" err="1"/>
              <a:t>function</a:t>
            </a:r>
            <a:endParaRPr lang="nl-NL" dirty="0"/>
          </a:p>
          <a:p>
            <a:pPr lvl="1"/>
            <a:r>
              <a:rPr lang="nl-NL" dirty="0"/>
              <a:t>Priority </a:t>
            </a:r>
            <a:r>
              <a:rPr lang="nl-NL" dirty="0" err="1"/>
              <a:t>Experience</a:t>
            </a:r>
            <a:r>
              <a:rPr lang="nl-NL" dirty="0"/>
              <a:t> Replay</a:t>
            </a:r>
          </a:p>
          <a:p>
            <a:r>
              <a:rPr lang="nl-NL" dirty="0"/>
              <a:t>Debug </a:t>
            </a:r>
            <a:r>
              <a:rPr lang="nl-NL" dirty="0" err="1"/>
              <a:t>Reward</a:t>
            </a:r>
            <a:r>
              <a:rPr lang="nl-NL" dirty="0"/>
              <a:t> </a:t>
            </a:r>
            <a:r>
              <a:rPr lang="nl-NL" dirty="0" err="1"/>
              <a:t>Function</a:t>
            </a:r>
            <a:endParaRPr lang="nl-NL" dirty="0"/>
          </a:p>
          <a:p>
            <a:r>
              <a:rPr lang="nl-NL" dirty="0" err="1"/>
              <a:t>Remove</a:t>
            </a:r>
            <a:r>
              <a:rPr lang="nl-NL" dirty="0"/>
              <a:t> Sleep Action</a:t>
            </a:r>
          </a:p>
          <a:p>
            <a:pPr lvl="1"/>
            <a:r>
              <a:rPr lang="nl-NL" dirty="0" err="1"/>
              <a:t>To</a:t>
            </a:r>
            <a:r>
              <a:rPr lang="nl-NL" dirty="0"/>
              <a:t> get a </a:t>
            </a:r>
            <a:r>
              <a:rPr lang="nl-NL" dirty="0" err="1"/>
              <a:t>better</a:t>
            </a:r>
            <a:r>
              <a:rPr lang="nl-NL" dirty="0"/>
              <a:t> analysis of Red-Blue action policy</a:t>
            </a:r>
          </a:p>
          <a:p>
            <a:r>
              <a:rPr lang="nl-NL" dirty="0"/>
              <a:t>Start </a:t>
            </a:r>
            <a:r>
              <a:rPr lang="nl-NL" dirty="0" err="1"/>
              <a:t>working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 </a:t>
            </a:r>
            <a:r>
              <a:rPr lang="nl-NL" dirty="0" err="1"/>
              <a:t>connectivity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585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532E-CAB2-33B0-75FE-73261B432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Overview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04A6-475E-02E8-760F-E3AAE791FD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nl-NL" sz="2000" dirty="0" err="1">
                <a:latin typeface="Arial" panose="020B0604020202020204" pitchFamily="34" charset="0"/>
                <a:ea typeface="Arial" panose="020B0604020202020204" pitchFamily="34" charset="0"/>
              </a:rPr>
              <a:t>Work</a:t>
            </a:r>
            <a:r>
              <a:rPr lang="nl-NL" sz="20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2000" dirty="0" err="1">
                <a:latin typeface="Arial" panose="020B0604020202020204" pitchFamily="34" charset="0"/>
                <a:ea typeface="Arial" panose="020B0604020202020204" pitchFamily="34" charset="0"/>
              </a:rPr>
              <a:t>Done</a:t>
            </a:r>
            <a:endParaRPr lang="nl-NL" sz="20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/>
            <a:r>
              <a:rPr lang="nl-NL" sz="1600" dirty="0" err="1">
                <a:latin typeface="Arial" panose="020B0604020202020204" pitchFamily="34" charset="0"/>
                <a:ea typeface="Arial" panose="020B0604020202020204" pitchFamily="34" charset="0"/>
              </a:rPr>
              <a:t>Added</a:t>
            </a:r>
            <a:r>
              <a:rPr lang="nl-NL" sz="1600" dirty="0">
                <a:latin typeface="Arial" panose="020B0604020202020204" pitchFamily="34" charset="0"/>
                <a:ea typeface="Arial" panose="020B0604020202020204" pitchFamily="34" charset="0"/>
              </a:rPr>
              <a:t> different </a:t>
            </a:r>
            <a:r>
              <a:rPr lang="nl-NL" sz="1600" dirty="0" err="1">
                <a:latin typeface="Arial" panose="020B0604020202020204" pitchFamily="34" charset="0"/>
                <a:ea typeface="Arial" panose="020B0604020202020204" pitchFamily="34" charset="0"/>
              </a:rPr>
              <a:t>agents</a:t>
            </a:r>
            <a:r>
              <a:rPr lang="nl-NL" sz="16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1600" dirty="0" err="1">
                <a:latin typeface="Arial" panose="020B0604020202020204" pitchFamily="34" charset="0"/>
                <a:ea typeface="Arial" panose="020B0604020202020204" pitchFamily="34" charset="0"/>
              </a:rPr>
              <a:t>configurations</a:t>
            </a:r>
            <a:endParaRPr lang="nl-NL" sz="16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/>
            <a:r>
              <a:rPr lang="nl-NL" sz="1600" dirty="0">
                <a:latin typeface="Arial" panose="020B0604020202020204" pitchFamily="34" charset="0"/>
                <a:ea typeface="Arial" panose="020B0604020202020204" pitchFamily="34" charset="0"/>
              </a:rPr>
              <a:t>New </a:t>
            </a:r>
            <a:r>
              <a:rPr lang="nl-NL" sz="1600" dirty="0" err="1">
                <a:latin typeface="Arial" panose="020B0604020202020204" pitchFamily="34" charset="0"/>
                <a:ea typeface="Arial" panose="020B0604020202020204" pitchFamily="34" charset="0"/>
              </a:rPr>
              <a:t>exploration</a:t>
            </a:r>
            <a:r>
              <a:rPr lang="nl-NL" sz="16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1600" dirty="0" err="1">
                <a:latin typeface="Arial" panose="020B0604020202020204" pitchFamily="34" charset="0"/>
                <a:ea typeface="Arial" panose="020B0604020202020204" pitchFamily="34" charset="0"/>
              </a:rPr>
              <a:t>strategies</a:t>
            </a:r>
            <a:endParaRPr lang="nl-NL" sz="16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nl-NL" sz="20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Results</a:t>
            </a:r>
            <a:endParaRPr lang="nl-NL" sz="20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/>
            <a:r>
              <a:rPr lang="nl-NL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IPPO + Exploration</a:t>
            </a:r>
          </a:p>
          <a:p>
            <a:pPr lvl="1"/>
            <a:r>
              <a:rPr lang="nl-NL" sz="16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Reward</a:t>
            </a:r>
            <a:r>
              <a:rPr lang="nl-NL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change</a:t>
            </a:r>
          </a:p>
          <a:p>
            <a:pPr lvl="1"/>
            <a:endParaRPr lang="nl-NL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nl-NL" sz="2000" dirty="0" err="1">
                <a:latin typeface="Arial" panose="020B0604020202020204" pitchFamily="34" charset="0"/>
                <a:ea typeface="Arial" panose="020B0604020202020204" pitchFamily="34" charset="0"/>
              </a:rPr>
              <a:t>Future</a:t>
            </a:r>
            <a:r>
              <a:rPr lang="nl-NL" sz="20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2000" dirty="0" err="1">
                <a:latin typeface="Arial" panose="020B0604020202020204" pitchFamily="34" charset="0"/>
                <a:ea typeface="Arial" panose="020B0604020202020204" pitchFamily="34" charset="0"/>
              </a:rPr>
              <a:t>work</a:t>
            </a:r>
            <a:endParaRPr lang="nl-NL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/>
            <a:r>
              <a:rPr lang="nl-NL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Finish </a:t>
            </a:r>
            <a:r>
              <a:rPr lang="nl-NL" sz="16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exploration</a:t>
            </a:r>
            <a:r>
              <a:rPr lang="nl-NL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16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strategies</a:t>
            </a:r>
            <a:endParaRPr lang="nl-NL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/>
            <a:r>
              <a:rPr lang="nl-NL" sz="1600" dirty="0">
                <a:latin typeface="Arial" panose="020B0604020202020204" pitchFamily="34" charset="0"/>
                <a:ea typeface="Arial" panose="020B0604020202020204" pitchFamily="34" charset="0"/>
              </a:rPr>
              <a:t>Debug </a:t>
            </a:r>
            <a:r>
              <a:rPr lang="nl-NL" sz="1600" dirty="0" err="1">
                <a:latin typeface="Arial" panose="020B0604020202020204" pitchFamily="34" charset="0"/>
                <a:ea typeface="Arial" panose="020B0604020202020204" pitchFamily="34" charset="0"/>
              </a:rPr>
              <a:t>current</a:t>
            </a:r>
            <a:r>
              <a:rPr lang="nl-NL" sz="16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1600" dirty="0" err="1">
                <a:latin typeface="Arial" panose="020B0604020202020204" pitchFamily="34" charset="0"/>
                <a:ea typeface="Arial" panose="020B0604020202020204" pitchFamily="34" charset="0"/>
              </a:rPr>
              <a:t>rewards</a:t>
            </a:r>
            <a:endParaRPr lang="nl-NL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7135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45D410-C26C-F12C-4390-AE8ACDFC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PPO - Exploration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69928D-5C1F-1E46-F187-E74E0F7623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2008"/>
            <a:ext cx="7810500" cy="4244916"/>
          </a:xfrm>
        </p:spPr>
        <p:txBody>
          <a:bodyPr>
            <a:normAutofit/>
          </a:bodyPr>
          <a:lstStyle/>
          <a:p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Problem</a:t>
            </a:r>
            <a:r>
              <a:rPr lang="nl-NL" dirty="0"/>
              <a:t>: PPO </a:t>
            </a:r>
            <a:r>
              <a:rPr lang="nl-NL" dirty="0" err="1"/>
              <a:t>seem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reach</a:t>
            </a:r>
            <a:r>
              <a:rPr lang="nl-NL" dirty="0"/>
              <a:t> a </a:t>
            </a:r>
            <a:r>
              <a:rPr lang="nl-NL" dirty="0" err="1"/>
              <a:t>local</a:t>
            </a:r>
            <a:r>
              <a:rPr lang="nl-NL" dirty="0"/>
              <a:t> maxima</a:t>
            </a:r>
          </a:p>
          <a:p>
            <a:pPr lvl="1"/>
            <a:r>
              <a:rPr lang="nl-NL" dirty="0" err="1"/>
              <a:t>Can</a:t>
            </a:r>
            <a:r>
              <a:rPr lang="nl-NL" dirty="0"/>
              <a:t> we </a:t>
            </a:r>
            <a:r>
              <a:rPr lang="nl-NL" dirty="0" err="1"/>
              <a:t>improve</a:t>
            </a:r>
            <a:r>
              <a:rPr lang="nl-NL" dirty="0"/>
              <a:t> </a:t>
            </a:r>
            <a:r>
              <a:rPr lang="nl-NL" dirty="0" err="1"/>
              <a:t>exploration</a:t>
            </a:r>
            <a:r>
              <a:rPr lang="nl-NL" dirty="0"/>
              <a:t>?</a:t>
            </a:r>
          </a:p>
          <a:p>
            <a:r>
              <a:rPr lang="nl-NL" dirty="0" err="1">
                <a:solidFill>
                  <a:schemeClr val="tx2"/>
                </a:solidFill>
              </a:rPr>
              <a:t>Entropy</a:t>
            </a:r>
            <a:r>
              <a:rPr lang="nl-NL" dirty="0">
                <a:solidFill>
                  <a:schemeClr val="tx2"/>
                </a:solidFill>
              </a:rPr>
              <a:t> bonus</a:t>
            </a:r>
          </a:p>
          <a:p>
            <a:r>
              <a:rPr lang="nl-NL" dirty="0">
                <a:solidFill>
                  <a:schemeClr val="tx2"/>
                </a:solidFill>
              </a:rPr>
              <a:t>Learning </a:t>
            </a:r>
            <a:r>
              <a:rPr lang="nl-NL" dirty="0" err="1">
                <a:solidFill>
                  <a:schemeClr val="tx2"/>
                </a:solidFill>
              </a:rPr>
              <a:t>Rate</a:t>
            </a:r>
            <a:r>
              <a:rPr lang="nl-NL" dirty="0">
                <a:solidFill>
                  <a:schemeClr val="tx2"/>
                </a:solidFill>
              </a:rPr>
              <a:t> </a:t>
            </a:r>
            <a:r>
              <a:rPr lang="nl-NL" dirty="0" err="1">
                <a:solidFill>
                  <a:schemeClr val="tx2"/>
                </a:solidFill>
              </a:rPr>
              <a:t>Annealing</a:t>
            </a:r>
            <a:endParaRPr lang="nl-NL" dirty="0">
              <a:solidFill>
                <a:schemeClr val="tx2"/>
              </a:solidFill>
            </a:endParaRPr>
          </a:p>
          <a:p>
            <a:r>
              <a:rPr lang="nl-NL" dirty="0" err="1">
                <a:solidFill>
                  <a:schemeClr val="accent5"/>
                </a:solidFill>
              </a:rPr>
              <a:t>Intrinsic</a:t>
            </a:r>
            <a:r>
              <a:rPr lang="nl-NL" dirty="0">
                <a:solidFill>
                  <a:schemeClr val="accent5"/>
                </a:solidFill>
              </a:rPr>
              <a:t> Exploration </a:t>
            </a:r>
            <a:r>
              <a:rPr lang="nl-NL" dirty="0" err="1">
                <a:solidFill>
                  <a:schemeClr val="accent5"/>
                </a:solidFill>
              </a:rPr>
              <a:t>Rewards</a:t>
            </a:r>
            <a:endParaRPr lang="nl-NL" dirty="0">
              <a:solidFill>
                <a:schemeClr val="accent5"/>
              </a:solidFill>
            </a:endParaRPr>
          </a:p>
          <a:p>
            <a:pPr lvl="1"/>
            <a:r>
              <a:rPr lang="nl-NL" dirty="0"/>
              <a:t>Never </a:t>
            </a:r>
            <a:r>
              <a:rPr lang="nl-NL" dirty="0" err="1"/>
              <a:t>Give</a:t>
            </a:r>
            <a:r>
              <a:rPr lang="nl-NL" dirty="0"/>
              <a:t> Up</a:t>
            </a:r>
          </a:p>
          <a:p>
            <a:pPr marL="402336" lvl="1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52772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D5674-E4C0-4D81-F508-E4B33C2E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Never </a:t>
            </a:r>
            <a:r>
              <a:rPr lang="nl-NL" dirty="0" err="1"/>
              <a:t>Give</a:t>
            </a:r>
            <a:r>
              <a:rPr lang="nl-NL" dirty="0"/>
              <a:t> Up (NGU)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72FDE8-F41D-CB21-93DA-5505FF6E961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611" y="2934009"/>
            <a:ext cx="4060478" cy="2394920"/>
          </a:xfrm>
        </p:spPr>
      </p:pic>
    </p:spTree>
    <p:extLst>
      <p:ext uri="{BB962C8B-B14F-4D97-AF65-F5344CB8AC3E}">
        <p14:creationId xmlns:p14="http://schemas.microsoft.com/office/powerpoint/2010/main" val="3258053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97C61-B484-BCEB-9CB9-5C9450A3B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PPO + NGU - </a:t>
            </a:r>
            <a:r>
              <a:rPr lang="nl-NL" dirty="0" err="1"/>
              <a:t>Results</a:t>
            </a:r>
            <a:endParaRPr lang="nl-N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06841E-9A0E-E87B-0F89-9F7FA6644F2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689347"/>
            <a:ext cx="7810500" cy="2884243"/>
          </a:xfrm>
        </p:spPr>
      </p:pic>
    </p:spTree>
    <p:extLst>
      <p:ext uri="{BB962C8B-B14F-4D97-AF65-F5344CB8AC3E}">
        <p14:creationId xmlns:p14="http://schemas.microsoft.com/office/powerpoint/2010/main" val="24515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CE48-69CE-818E-169A-FF09E1071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 - Exploration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1C349-2BAC-13AC-413D-4F51DB2EF5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(QMIX + VDN): EPS-</a:t>
            </a:r>
            <a:r>
              <a:rPr lang="nl-NL" dirty="0" err="1"/>
              <a:t>Greedy</a:t>
            </a:r>
            <a:r>
              <a:rPr lang="nl-NL" dirty="0"/>
              <a:t> </a:t>
            </a:r>
            <a:r>
              <a:rPr lang="nl-NL" dirty="0" err="1"/>
              <a:t>Might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a </a:t>
            </a:r>
            <a:r>
              <a:rPr lang="nl-NL" dirty="0" err="1"/>
              <a:t>suitable</a:t>
            </a:r>
            <a:r>
              <a:rPr lang="nl-NL" dirty="0"/>
              <a:t> </a:t>
            </a:r>
            <a:r>
              <a:rPr lang="nl-NL" dirty="0" err="1"/>
              <a:t>exploration</a:t>
            </a:r>
            <a:r>
              <a:rPr lang="nl-NL" dirty="0"/>
              <a:t> </a:t>
            </a:r>
            <a:r>
              <a:rPr lang="nl-NL" dirty="0" err="1"/>
              <a:t>mechanism</a:t>
            </a:r>
            <a:endParaRPr lang="nl-NL" dirty="0"/>
          </a:p>
          <a:p>
            <a:pPr lvl="1"/>
            <a:r>
              <a:rPr lang="nl-NL" dirty="0" err="1">
                <a:highlight>
                  <a:srgbClr val="FFFF00"/>
                </a:highlight>
              </a:rPr>
              <a:t>Bolzman</a:t>
            </a:r>
            <a:r>
              <a:rPr lang="nl-NL" dirty="0">
                <a:highlight>
                  <a:srgbClr val="FFFF00"/>
                </a:highlight>
              </a:rPr>
              <a:t> </a:t>
            </a:r>
            <a:r>
              <a:rPr lang="nl-NL" dirty="0" err="1">
                <a:highlight>
                  <a:srgbClr val="FFFF00"/>
                </a:highlight>
              </a:rPr>
              <a:t>softmax</a:t>
            </a:r>
            <a:r>
              <a:rPr lang="nl-NL" dirty="0"/>
              <a:t>: </a:t>
            </a:r>
            <a:r>
              <a:rPr lang="nl-NL" dirty="0" err="1"/>
              <a:t>Probability</a:t>
            </a:r>
            <a:r>
              <a:rPr lang="nl-NL" dirty="0"/>
              <a:t> </a:t>
            </a:r>
            <a:r>
              <a:rPr lang="nl-NL" dirty="0" err="1"/>
              <a:t>distribution</a:t>
            </a:r>
            <a:r>
              <a:rPr lang="nl-NL" dirty="0"/>
              <a:t> over </a:t>
            </a:r>
            <a:r>
              <a:rPr lang="nl-NL" dirty="0" err="1"/>
              <a:t>the</a:t>
            </a:r>
            <a:r>
              <a:rPr lang="nl-NL" dirty="0"/>
              <a:t> actions</a:t>
            </a:r>
          </a:p>
          <a:p>
            <a:r>
              <a:rPr lang="nl-NL" dirty="0"/>
              <a:t>(QMIX + VDN + MADDPG): Replay buffer </a:t>
            </a:r>
            <a:r>
              <a:rPr lang="nl-NL" dirty="0" err="1"/>
              <a:t>can</a:t>
            </a:r>
            <a:r>
              <a:rPr lang="nl-NL" dirty="0"/>
              <a:t> have ‘</a:t>
            </a:r>
            <a:r>
              <a:rPr lang="nl-NL" dirty="0" err="1"/>
              <a:t>outdated</a:t>
            </a:r>
            <a:r>
              <a:rPr lang="nl-NL" dirty="0"/>
              <a:t>’ data</a:t>
            </a:r>
          </a:p>
          <a:p>
            <a:pPr lvl="1"/>
            <a:r>
              <a:rPr lang="nl-NL" dirty="0" err="1">
                <a:highlight>
                  <a:srgbClr val="FFFF00"/>
                </a:highlight>
              </a:rPr>
              <a:t>Prioritized</a:t>
            </a:r>
            <a:r>
              <a:rPr lang="nl-NL" dirty="0">
                <a:highlight>
                  <a:srgbClr val="FFFF00"/>
                </a:highlight>
              </a:rPr>
              <a:t> </a:t>
            </a:r>
            <a:r>
              <a:rPr lang="nl-NL" dirty="0" err="1">
                <a:highlight>
                  <a:srgbClr val="FFFF00"/>
                </a:highlight>
              </a:rPr>
              <a:t>Experience</a:t>
            </a:r>
            <a:r>
              <a:rPr lang="nl-NL" dirty="0">
                <a:highlight>
                  <a:srgbClr val="FFFF00"/>
                </a:highlight>
              </a:rPr>
              <a:t> Replay</a:t>
            </a:r>
          </a:p>
          <a:p>
            <a:r>
              <a:rPr lang="nl-NL" dirty="0" err="1"/>
              <a:t>Work</a:t>
            </a:r>
            <a:r>
              <a:rPr lang="nl-NL" dirty="0"/>
              <a:t> in </a:t>
            </a:r>
            <a:r>
              <a:rPr lang="nl-NL" dirty="0" err="1"/>
              <a:t>progress</a:t>
            </a:r>
            <a:endParaRPr lang="nl-NL" dirty="0"/>
          </a:p>
          <a:p>
            <a:pPr lvl="1"/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results</a:t>
            </a:r>
            <a:r>
              <a:rPr lang="nl-NL" dirty="0"/>
              <a:t> do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improve</a:t>
            </a:r>
            <a:r>
              <a:rPr lang="nl-NL" dirty="0"/>
              <a:t>?</a:t>
            </a:r>
          </a:p>
          <a:p>
            <a:pPr lvl="2"/>
            <a:r>
              <a:rPr lang="nl-NL" dirty="0" err="1"/>
              <a:t>Emphasis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off-policy nature of </a:t>
            </a:r>
            <a:r>
              <a:rPr lang="nl-NL" dirty="0" err="1"/>
              <a:t>such</a:t>
            </a:r>
            <a:r>
              <a:rPr lang="nl-NL" dirty="0"/>
              <a:t> </a:t>
            </a:r>
            <a:r>
              <a:rPr lang="nl-NL" dirty="0" err="1"/>
              <a:t>methods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29856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B13AB-4CF0-16B3-6520-25DEA42C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Agents</a:t>
            </a:r>
            <a:r>
              <a:rPr lang="nl-NL" dirty="0"/>
              <a:t> Policy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09C60-4E88-6B04-411D-20C276B227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dirty="0"/>
              <a:t>Red/Blue Action </a:t>
            </a:r>
            <a:r>
              <a:rPr lang="nl-NL" dirty="0" err="1"/>
              <a:t>Correlation</a:t>
            </a:r>
            <a:endParaRPr lang="nl-NL" dirty="0"/>
          </a:p>
          <a:p>
            <a:pPr lvl="1"/>
            <a:r>
              <a:rPr lang="nl-NL" dirty="0"/>
              <a:t>Sleep is </a:t>
            </a:r>
            <a:r>
              <a:rPr lang="nl-NL" dirty="0" err="1"/>
              <a:t>still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most common action</a:t>
            </a:r>
          </a:p>
          <a:p>
            <a:pPr lvl="2"/>
            <a:r>
              <a:rPr lang="nl-NL" dirty="0" err="1"/>
              <a:t>Can</a:t>
            </a:r>
            <a:r>
              <a:rPr lang="nl-NL" dirty="0"/>
              <a:t> we </a:t>
            </a:r>
            <a:r>
              <a:rPr lang="nl-NL" dirty="0" err="1"/>
              <a:t>remove</a:t>
            </a:r>
            <a:r>
              <a:rPr lang="nl-NL" dirty="0"/>
              <a:t> Sleep?</a:t>
            </a:r>
          </a:p>
          <a:p>
            <a:pPr lvl="1"/>
            <a:r>
              <a:rPr lang="nl-NL" dirty="0"/>
              <a:t>‘Block Traffic Zone’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least</a:t>
            </a:r>
            <a:r>
              <a:rPr lang="nl-NL" dirty="0"/>
              <a:t> common </a:t>
            </a:r>
            <a:r>
              <a:rPr lang="nl-NL" dirty="0" err="1"/>
              <a:t>reaction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Red Attacks</a:t>
            </a:r>
          </a:p>
          <a:p>
            <a:pPr lvl="1"/>
            <a:r>
              <a:rPr lang="nl-NL" dirty="0"/>
              <a:t>‘Monitor’ </a:t>
            </a:r>
            <a:r>
              <a:rPr lang="nl-NL" dirty="0" err="1"/>
              <a:t>very</a:t>
            </a:r>
            <a:r>
              <a:rPr lang="nl-NL" dirty="0"/>
              <a:t> </a:t>
            </a:r>
            <a:r>
              <a:rPr lang="nl-NL" dirty="0" err="1"/>
              <a:t>uncommon</a:t>
            </a:r>
            <a:r>
              <a:rPr lang="nl-NL" dirty="0"/>
              <a:t> </a:t>
            </a:r>
            <a:r>
              <a:rPr lang="nl-NL" dirty="0" err="1"/>
              <a:t>reaction</a:t>
            </a:r>
            <a:r>
              <a:rPr lang="nl-NL" dirty="0"/>
              <a:t>, ‘Analyse’ is </a:t>
            </a:r>
            <a:r>
              <a:rPr lang="nl-NL" dirty="0" err="1"/>
              <a:t>preferred</a:t>
            </a:r>
            <a:endParaRPr lang="nl-NL" dirty="0"/>
          </a:p>
          <a:p>
            <a:pPr lvl="1"/>
            <a:r>
              <a:rPr lang="nl-NL" dirty="0"/>
              <a:t>‘</a:t>
            </a:r>
            <a:r>
              <a:rPr lang="nl-NL" dirty="0" err="1"/>
              <a:t>Deploy</a:t>
            </a:r>
            <a:r>
              <a:rPr lang="nl-NL" dirty="0"/>
              <a:t> </a:t>
            </a:r>
            <a:r>
              <a:rPr lang="nl-NL" dirty="0" err="1"/>
              <a:t>Decoy</a:t>
            </a:r>
            <a:r>
              <a:rPr lang="nl-NL" dirty="0"/>
              <a:t>’ is </a:t>
            </a:r>
            <a:r>
              <a:rPr lang="nl-NL" dirty="0" err="1"/>
              <a:t>the</a:t>
            </a:r>
            <a:r>
              <a:rPr lang="nl-NL" dirty="0"/>
              <a:t> most common </a:t>
            </a:r>
            <a:r>
              <a:rPr lang="nl-NL" dirty="0" err="1"/>
              <a:t>defense</a:t>
            </a:r>
            <a:r>
              <a:rPr lang="nl-NL" dirty="0"/>
              <a:t> action as a response </a:t>
            </a:r>
            <a:r>
              <a:rPr lang="nl-NL" dirty="0" err="1"/>
              <a:t>to</a:t>
            </a:r>
            <a:r>
              <a:rPr lang="nl-NL" dirty="0"/>
              <a:t> most Red Actions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22459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C210-4172-FAA9-5A91-A828FA82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New </a:t>
            </a:r>
            <a:r>
              <a:rPr lang="nl-NL" dirty="0" err="1"/>
              <a:t>Reward</a:t>
            </a:r>
            <a:r>
              <a:rPr lang="nl-NL" dirty="0"/>
              <a:t> - </a:t>
            </a:r>
            <a:r>
              <a:rPr lang="nl-NL" dirty="0" err="1"/>
              <a:t>Results</a:t>
            </a:r>
            <a:endParaRPr lang="nl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D6D9E6-3E95-9F25-DE50-6A426CEDF6C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689347"/>
            <a:ext cx="7810500" cy="2884243"/>
          </a:xfrm>
        </p:spPr>
      </p:pic>
    </p:spTree>
    <p:extLst>
      <p:ext uri="{BB962C8B-B14F-4D97-AF65-F5344CB8AC3E}">
        <p14:creationId xmlns:p14="http://schemas.microsoft.com/office/powerpoint/2010/main" val="1775322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01895-5CBB-CEC4-94D5-6B2A7E4B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New </a:t>
            </a:r>
            <a:r>
              <a:rPr lang="nl-NL" dirty="0" err="1"/>
              <a:t>Rewards</a:t>
            </a:r>
            <a:r>
              <a:rPr lang="nl-NL" dirty="0"/>
              <a:t> – </a:t>
            </a:r>
            <a:r>
              <a:rPr lang="nl-NL" dirty="0" err="1"/>
              <a:t>Why</a:t>
            </a:r>
            <a:r>
              <a:rPr lang="nl-NL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723E0-A1F8-4B71-AB56-282A24E7427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investigated</a:t>
            </a:r>
            <a:r>
              <a:rPr lang="nl-NL" dirty="0"/>
              <a:t> </a:t>
            </a:r>
            <a:r>
              <a:rPr lang="nl-NL" dirty="0" err="1"/>
              <a:t>yet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results</a:t>
            </a:r>
            <a:r>
              <a:rPr lang="nl-NL" dirty="0"/>
              <a:t> in detail</a:t>
            </a:r>
          </a:p>
          <a:p>
            <a:pPr lvl="1"/>
            <a:r>
              <a:rPr lang="nl-NL" dirty="0" err="1"/>
              <a:t>Individual</a:t>
            </a:r>
            <a:r>
              <a:rPr lang="nl-NL" dirty="0"/>
              <a:t> </a:t>
            </a:r>
            <a:r>
              <a:rPr lang="nl-NL" dirty="0" err="1"/>
              <a:t>reward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help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agents</a:t>
            </a:r>
            <a:endParaRPr lang="nl-NL" dirty="0"/>
          </a:p>
          <a:p>
            <a:r>
              <a:rPr lang="nl-NL" dirty="0"/>
              <a:t>Small bug in </a:t>
            </a:r>
            <a:r>
              <a:rPr lang="nl-NL" dirty="0" err="1"/>
              <a:t>reward</a:t>
            </a:r>
            <a:r>
              <a:rPr lang="nl-NL" dirty="0"/>
              <a:t> </a:t>
            </a:r>
            <a:r>
              <a:rPr lang="nl-NL" dirty="0" err="1"/>
              <a:t>assignment</a:t>
            </a:r>
            <a:endParaRPr lang="nl-NL" dirty="0"/>
          </a:p>
          <a:p>
            <a:pPr lvl="1"/>
            <a:r>
              <a:rPr lang="nl-NL" dirty="0" err="1"/>
              <a:t>Could</a:t>
            </a:r>
            <a:r>
              <a:rPr lang="nl-NL" dirty="0"/>
              <a:t> lead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agents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</a:t>
            </a:r>
            <a:r>
              <a:rPr lang="nl-NL" dirty="0" err="1"/>
              <a:t>properly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long run</a:t>
            </a:r>
          </a:p>
          <a:p>
            <a:pPr lvl="1"/>
            <a:r>
              <a:rPr lang="nl-NL" dirty="0" err="1"/>
              <a:t>Numerically</a:t>
            </a:r>
            <a:r>
              <a:rPr lang="nl-NL" dirty="0"/>
              <a:t>, </a:t>
            </a:r>
            <a:r>
              <a:rPr lang="nl-NL" dirty="0" err="1"/>
              <a:t>this</a:t>
            </a:r>
            <a:r>
              <a:rPr lang="nl-NL" dirty="0"/>
              <a:t> bug accounts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little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reward</a:t>
            </a:r>
            <a:endParaRPr lang="nl-NL" dirty="0"/>
          </a:p>
          <a:p>
            <a:pPr lvl="1"/>
            <a:r>
              <a:rPr lang="nl-NL" dirty="0"/>
              <a:t>It </a:t>
            </a:r>
            <a:r>
              <a:rPr lang="nl-NL" dirty="0" err="1"/>
              <a:t>could</a:t>
            </a:r>
            <a:r>
              <a:rPr lang="nl-NL" dirty="0"/>
              <a:t> </a:t>
            </a:r>
            <a:r>
              <a:rPr lang="nl-NL" dirty="0" err="1"/>
              <a:t>still</a:t>
            </a:r>
            <a:r>
              <a:rPr lang="nl-NL" dirty="0"/>
              <a:t> lead </a:t>
            </a:r>
            <a:r>
              <a:rPr lang="nl-NL" dirty="0" err="1"/>
              <a:t>agents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take </a:t>
            </a:r>
            <a:r>
              <a:rPr lang="nl-NL" dirty="0" err="1"/>
              <a:t>the</a:t>
            </a:r>
            <a:r>
              <a:rPr lang="nl-NL" dirty="0"/>
              <a:t> wrong actions</a:t>
            </a:r>
          </a:p>
        </p:txBody>
      </p:sp>
    </p:spTree>
    <p:extLst>
      <p:ext uri="{BB962C8B-B14F-4D97-AF65-F5344CB8AC3E}">
        <p14:creationId xmlns:p14="http://schemas.microsoft.com/office/powerpoint/2010/main" val="584785514"/>
      </p:ext>
    </p:extLst>
  </p:cSld>
  <p:clrMapOvr>
    <a:masterClrMapping/>
  </p:clrMapOvr>
</p:sld>
</file>

<file path=ppt/theme/theme1.xml><?xml version="1.0" encoding="utf-8"?>
<a:theme xmlns:a="http://schemas.openxmlformats.org/drawingml/2006/main" name="Aangepast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1_TF78853419_Win32" id="{CFE587CB-6BF9-45D2-A27E-C61579DF3CB1}" vid="{7858F9A5-0C96-4CF9-8735-2D3191D641DE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Progress_Meeting_02_07</Template>
  <TotalTime>48</TotalTime>
  <Words>307</Words>
  <Application>Microsoft Office PowerPoint</Application>
  <PresentationFormat>Widescreen</PresentationFormat>
  <Paragraphs>57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Franklin Gothic Book</vt:lpstr>
      <vt:lpstr>Franklin Gothic Demi</vt:lpstr>
      <vt:lpstr>Aangepast</vt:lpstr>
      <vt:lpstr>Progress Meeting</vt:lpstr>
      <vt:lpstr>Overview</vt:lpstr>
      <vt:lpstr>PPO - Exploration</vt:lpstr>
      <vt:lpstr>Never Give Up (NGU)</vt:lpstr>
      <vt:lpstr>PPO + NGU - Results</vt:lpstr>
      <vt:lpstr>Other Methods - Exploration </vt:lpstr>
      <vt:lpstr>Agents Policy Analysis</vt:lpstr>
      <vt:lpstr>New Reward - Results</vt:lpstr>
      <vt:lpstr>New Rewards – Why?</vt:lpstr>
      <vt:lpstr>Changes to CybORG to Test</vt:lpstr>
      <vt:lpstr>Future Works</vt:lpstr>
    </vt:vector>
  </TitlesOfParts>
  <Company>TNO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Meeting</dc:title>
  <dc:creator>Rigoni, D. (Davide)</dc:creator>
  <cp:lastModifiedBy>Rigoni, D. (Davide)</cp:lastModifiedBy>
  <cp:revision>1</cp:revision>
  <dcterms:created xsi:type="dcterms:W3CDTF">2024-07-18T12:41:49Z</dcterms:created>
  <dcterms:modified xsi:type="dcterms:W3CDTF">2024-07-19T12:30:10Z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