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430" r:id="rId6"/>
    <p:sldId id="446" r:id="rId7"/>
    <p:sldId id="466" r:id="rId8"/>
    <p:sldId id="431" r:id="rId9"/>
    <p:sldId id="474" r:id="rId10"/>
    <p:sldId id="476" r:id="rId11"/>
    <p:sldId id="478" r:id="rId12"/>
    <p:sldId id="475" r:id="rId13"/>
    <p:sldId id="480" r:id="rId14"/>
    <p:sldId id="481" r:id="rId15"/>
    <p:sldId id="483" r:id="rId16"/>
    <p:sldId id="482" r:id="rId17"/>
    <p:sldId id="485" r:id="rId18"/>
    <p:sldId id="484" r:id="rId19"/>
    <p:sldId id="486" r:id="rId20"/>
    <p:sldId id="467" r:id="rId21"/>
    <p:sldId id="470" r:id="rId22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85DDC-A8B6-4B90-85EE-324F6CCDCF84}" v="6" dt="2024-09-13T11:56:00.464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 autoAdjust="0"/>
  </p:normalViewPr>
  <p:slideViewPr>
    <p:cSldViewPr snapToGrid="0">
      <p:cViewPr varScale="1">
        <p:scale>
          <a:sx n="80" d="100"/>
          <a:sy n="80" d="100"/>
        </p:scale>
        <p:origin x="1889" y="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goni, D. (Davide)" userId="329ed254-8023-4622-adb7-d694d09950b2" providerId="ADAL" clId="{AF485DDC-A8B6-4B90-85EE-324F6CCDCF84}"/>
    <pc:docChg chg="undo custSel addSld delSld modSld">
      <pc:chgData name="Rigoni, D. (Davide)" userId="329ed254-8023-4622-adb7-d694d09950b2" providerId="ADAL" clId="{AF485DDC-A8B6-4B90-85EE-324F6CCDCF84}" dt="2024-09-13T12:46:48.630" v="1532" actId="5793"/>
      <pc:docMkLst>
        <pc:docMk/>
      </pc:docMkLst>
      <pc:sldChg chg="modSp mod">
        <pc:chgData name="Rigoni, D. (Davide)" userId="329ed254-8023-4622-adb7-d694d09950b2" providerId="ADAL" clId="{AF485DDC-A8B6-4B90-85EE-324F6CCDCF84}" dt="2024-09-13T12:46:48.630" v="1532" actId="5793"/>
        <pc:sldMkLst>
          <pc:docMk/>
          <pc:sldMk cId="1571351270" sldId="430"/>
        </pc:sldMkLst>
        <pc:spChg chg="mod">
          <ac:chgData name="Rigoni, D. (Davide)" userId="329ed254-8023-4622-adb7-d694d09950b2" providerId="ADAL" clId="{AF485DDC-A8B6-4B90-85EE-324F6CCDCF84}" dt="2024-09-13T12:46:48.630" v="1532" actId="5793"/>
          <ac:spMkLst>
            <pc:docMk/>
            <pc:sldMk cId="1571351270" sldId="430"/>
            <ac:spMk id="3" creationId="{386704A6-475E-02E8-760F-E3AAE791FDD2}"/>
          </ac:spMkLst>
        </pc:spChg>
      </pc:sldChg>
      <pc:sldChg chg="add">
        <pc:chgData name="Rigoni, D. (Davide)" userId="329ed254-8023-4622-adb7-d694d09950b2" providerId="ADAL" clId="{AF485DDC-A8B6-4B90-85EE-324F6CCDCF84}" dt="2024-09-13T08:11:28.088" v="756"/>
        <pc:sldMkLst>
          <pc:docMk/>
          <pc:sldMk cId="3222459889" sldId="467"/>
        </pc:sldMkLst>
      </pc:sldChg>
      <pc:sldChg chg="modSp mod">
        <pc:chgData name="Rigoni, D. (Davide)" userId="329ed254-8023-4622-adb7-d694d09950b2" providerId="ADAL" clId="{AF485DDC-A8B6-4B90-85EE-324F6CCDCF84}" dt="2024-09-13T07:57:37.744" v="753" actId="20577"/>
        <pc:sldMkLst>
          <pc:docMk/>
          <pc:sldMk cId="2735854813" sldId="470"/>
        </pc:sldMkLst>
        <pc:spChg chg="mod">
          <ac:chgData name="Rigoni, D. (Davide)" userId="329ed254-8023-4622-adb7-d694d09950b2" providerId="ADAL" clId="{AF485DDC-A8B6-4B90-85EE-324F6CCDCF84}" dt="2024-09-13T07:57:37.744" v="753" actId="20577"/>
          <ac:spMkLst>
            <pc:docMk/>
            <pc:sldMk cId="2735854813" sldId="470"/>
            <ac:spMk id="3" creationId="{3A5F8156-2CB9-8A64-9D6F-10AFDEA2CF83}"/>
          </ac:spMkLst>
        </pc:spChg>
      </pc:sldChg>
      <pc:sldChg chg="del">
        <pc:chgData name="Rigoni, D. (Davide)" userId="329ed254-8023-4622-adb7-d694d09950b2" providerId="ADAL" clId="{AF485DDC-A8B6-4B90-85EE-324F6CCDCF84}" dt="2024-09-12T12:48:01.922" v="120" actId="47"/>
        <pc:sldMkLst>
          <pc:docMk/>
          <pc:sldMk cId="4142843630" sldId="472"/>
        </pc:sldMkLst>
      </pc:sldChg>
      <pc:sldChg chg="del">
        <pc:chgData name="Rigoni, D. (Davide)" userId="329ed254-8023-4622-adb7-d694d09950b2" providerId="ADAL" clId="{AF485DDC-A8B6-4B90-85EE-324F6CCDCF84}" dt="2024-09-12T12:48:00.150" v="119" actId="47"/>
        <pc:sldMkLst>
          <pc:docMk/>
          <pc:sldMk cId="214929131" sldId="473"/>
        </pc:sldMkLst>
      </pc:sldChg>
      <pc:sldChg chg="addSp delSp modSp mod">
        <pc:chgData name="Rigoni, D. (Davide)" userId="329ed254-8023-4622-adb7-d694d09950b2" providerId="ADAL" clId="{AF485DDC-A8B6-4B90-85EE-324F6CCDCF84}" dt="2024-09-12T13:09:22.611" v="435" actId="931"/>
        <pc:sldMkLst>
          <pc:docMk/>
          <pc:sldMk cId="672984150" sldId="476"/>
        </pc:sldMkLst>
        <pc:spChg chg="add del mod">
          <ac:chgData name="Rigoni, D. (Davide)" userId="329ed254-8023-4622-adb7-d694d09950b2" providerId="ADAL" clId="{AF485DDC-A8B6-4B90-85EE-324F6CCDCF84}" dt="2024-09-12T13:09:22.611" v="435" actId="931"/>
          <ac:spMkLst>
            <pc:docMk/>
            <pc:sldMk cId="672984150" sldId="476"/>
            <ac:spMk id="4" creationId="{70ADF50F-A760-9457-EA9F-79A8412954EF}"/>
          </ac:spMkLst>
        </pc:spChg>
        <pc:picChg chg="add mod">
          <ac:chgData name="Rigoni, D. (Davide)" userId="329ed254-8023-4622-adb7-d694d09950b2" providerId="ADAL" clId="{AF485DDC-A8B6-4B90-85EE-324F6CCDCF84}" dt="2024-09-12T13:09:22.611" v="435" actId="931"/>
          <ac:picMkLst>
            <pc:docMk/>
            <pc:sldMk cId="672984150" sldId="476"/>
            <ac:picMk id="6" creationId="{A7BB1D42-2512-55F2-0B86-F68C45A85DF1}"/>
          </ac:picMkLst>
        </pc:picChg>
        <pc:picChg chg="del">
          <ac:chgData name="Rigoni, D. (Davide)" userId="329ed254-8023-4622-adb7-d694d09950b2" providerId="ADAL" clId="{AF485DDC-A8B6-4B90-85EE-324F6CCDCF84}" dt="2024-09-12T13:09:12.308" v="434" actId="478"/>
          <ac:picMkLst>
            <pc:docMk/>
            <pc:sldMk cId="672984150" sldId="476"/>
            <ac:picMk id="7" creationId="{141DC216-6AD2-F0E3-C5CC-7262FDDE4D5C}"/>
          </ac:picMkLst>
        </pc:picChg>
      </pc:sldChg>
      <pc:sldChg chg="modSp mod">
        <pc:chgData name="Rigoni, D. (Davide)" userId="329ed254-8023-4622-adb7-d694d09950b2" providerId="ADAL" clId="{AF485DDC-A8B6-4B90-85EE-324F6CCDCF84}" dt="2024-09-12T12:49:50.068" v="164" actId="207"/>
        <pc:sldMkLst>
          <pc:docMk/>
          <pc:sldMk cId="3165161736" sldId="478"/>
        </pc:sldMkLst>
        <pc:spChg chg="mod">
          <ac:chgData name="Rigoni, D. (Davide)" userId="329ed254-8023-4622-adb7-d694d09950b2" providerId="ADAL" clId="{AF485DDC-A8B6-4B90-85EE-324F6CCDCF84}" dt="2024-09-12T12:49:50.068" v="164" actId="207"/>
          <ac:spMkLst>
            <pc:docMk/>
            <pc:sldMk cId="3165161736" sldId="478"/>
            <ac:spMk id="5" creationId="{2C054DCA-CE5B-071E-40CB-9000220233C2}"/>
          </ac:spMkLst>
        </pc:spChg>
      </pc:sldChg>
      <pc:sldChg chg="modSp mod">
        <pc:chgData name="Rigoni, D. (Davide)" userId="329ed254-8023-4622-adb7-d694d09950b2" providerId="ADAL" clId="{AF485DDC-A8B6-4B90-85EE-324F6CCDCF84}" dt="2024-09-12T12:50:10.955" v="165" actId="20577"/>
        <pc:sldMkLst>
          <pc:docMk/>
          <pc:sldMk cId="2270409338" sldId="480"/>
        </pc:sldMkLst>
        <pc:spChg chg="mod">
          <ac:chgData name="Rigoni, D. (Davide)" userId="329ed254-8023-4622-adb7-d694d09950b2" providerId="ADAL" clId="{AF485DDC-A8B6-4B90-85EE-324F6CCDCF84}" dt="2024-09-12T12:50:10.955" v="165" actId="20577"/>
          <ac:spMkLst>
            <pc:docMk/>
            <pc:sldMk cId="2270409338" sldId="480"/>
            <ac:spMk id="5" creationId="{9569928D-5C1F-1E46-F187-E74E0F7623E9}"/>
          </ac:spMkLst>
        </pc:spChg>
      </pc:sldChg>
      <pc:sldChg chg="addSp delSp modSp new mod">
        <pc:chgData name="Rigoni, D. (Davide)" userId="329ed254-8023-4622-adb7-d694d09950b2" providerId="ADAL" clId="{AF485DDC-A8B6-4B90-85EE-324F6CCDCF84}" dt="2024-09-12T13:11:07.117" v="436" actId="931"/>
        <pc:sldMkLst>
          <pc:docMk/>
          <pc:sldMk cId="420614149" sldId="481"/>
        </pc:sldMkLst>
        <pc:spChg chg="mod">
          <ac:chgData name="Rigoni, D. (Davide)" userId="329ed254-8023-4622-adb7-d694d09950b2" providerId="ADAL" clId="{AF485DDC-A8B6-4B90-85EE-324F6CCDCF84}" dt="2024-09-12T12:50:35.722" v="188" actId="20577"/>
          <ac:spMkLst>
            <pc:docMk/>
            <pc:sldMk cId="420614149" sldId="481"/>
            <ac:spMk id="2" creationId="{C9B65FDA-D329-8E08-7700-66D2A8221E02}"/>
          </ac:spMkLst>
        </pc:spChg>
        <pc:spChg chg="del">
          <ac:chgData name="Rigoni, D. (Davide)" userId="329ed254-8023-4622-adb7-d694d09950b2" providerId="ADAL" clId="{AF485DDC-A8B6-4B90-85EE-324F6CCDCF84}" dt="2024-09-12T13:11:07.117" v="436" actId="931"/>
          <ac:spMkLst>
            <pc:docMk/>
            <pc:sldMk cId="420614149" sldId="481"/>
            <ac:spMk id="3" creationId="{A7D35CE7-83DF-74B3-7882-03A2DE43E046}"/>
          </ac:spMkLst>
        </pc:spChg>
        <pc:picChg chg="add mod">
          <ac:chgData name="Rigoni, D. (Davide)" userId="329ed254-8023-4622-adb7-d694d09950b2" providerId="ADAL" clId="{AF485DDC-A8B6-4B90-85EE-324F6CCDCF84}" dt="2024-09-12T13:11:07.117" v="436" actId="931"/>
          <ac:picMkLst>
            <pc:docMk/>
            <pc:sldMk cId="420614149" sldId="481"/>
            <ac:picMk id="5" creationId="{B5D85E76-0DBF-C211-76EE-C85B7F25DD24}"/>
          </ac:picMkLst>
        </pc:picChg>
      </pc:sldChg>
      <pc:sldChg chg="addSp delSp modSp new mod">
        <pc:chgData name="Rigoni, D. (Davide)" userId="329ed254-8023-4622-adb7-d694d09950b2" providerId="ADAL" clId="{AF485DDC-A8B6-4B90-85EE-324F6CCDCF84}" dt="2024-09-13T07:56:40.804" v="666" actId="931"/>
        <pc:sldMkLst>
          <pc:docMk/>
          <pc:sldMk cId="4099134198" sldId="482"/>
        </pc:sldMkLst>
        <pc:spChg chg="mod">
          <ac:chgData name="Rigoni, D. (Davide)" userId="329ed254-8023-4622-adb7-d694d09950b2" providerId="ADAL" clId="{AF485DDC-A8B6-4B90-85EE-324F6CCDCF84}" dt="2024-09-12T12:52:18.925" v="374" actId="122"/>
          <ac:spMkLst>
            <pc:docMk/>
            <pc:sldMk cId="4099134198" sldId="482"/>
            <ac:spMk id="2" creationId="{5A895BFB-992C-3B35-C8EC-671E431CFC23}"/>
          </ac:spMkLst>
        </pc:spChg>
        <pc:spChg chg="del mod">
          <ac:chgData name="Rigoni, D. (Davide)" userId="329ed254-8023-4622-adb7-d694d09950b2" providerId="ADAL" clId="{AF485DDC-A8B6-4B90-85EE-324F6CCDCF84}" dt="2024-09-13T07:56:40.804" v="666" actId="931"/>
          <ac:spMkLst>
            <pc:docMk/>
            <pc:sldMk cId="4099134198" sldId="482"/>
            <ac:spMk id="3" creationId="{D91063F7-A5B8-2A61-2A98-AE449A2137DC}"/>
          </ac:spMkLst>
        </pc:spChg>
        <pc:picChg chg="add mod">
          <ac:chgData name="Rigoni, D. (Davide)" userId="329ed254-8023-4622-adb7-d694d09950b2" providerId="ADAL" clId="{AF485DDC-A8B6-4B90-85EE-324F6CCDCF84}" dt="2024-09-13T07:56:40.804" v="666" actId="931"/>
          <ac:picMkLst>
            <pc:docMk/>
            <pc:sldMk cId="4099134198" sldId="482"/>
            <ac:picMk id="5" creationId="{168B1826-4592-A24D-3C75-1D9AF4B9E963}"/>
          </ac:picMkLst>
        </pc:picChg>
      </pc:sldChg>
      <pc:sldChg chg="modSp new mod">
        <pc:chgData name="Rigoni, D. (Davide)" userId="329ed254-8023-4622-adb7-d694d09950b2" providerId="ADAL" clId="{AF485DDC-A8B6-4B90-85EE-324F6CCDCF84}" dt="2024-09-12T14:09:17.579" v="521" actId="20577"/>
        <pc:sldMkLst>
          <pc:docMk/>
          <pc:sldMk cId="3154863294" sldId="483"/>
        </pc:sldMkLst>
        <pc:spChg chg="mod">
          <ac:chgData name="Rigoni, D. (Davide)" userId="329ed254-8023-4622-adb7-d694d09950b2" providerId="ADAL" clId="{AF485DDC-A8B6-4B90-85EE-324F6CCDCF84}" dt="2024-09-12T12:51:17.317" v="219" actId="20577"/>
          <ac:spMkLst>
            <pc:docMk/>
            <pc:sldMk cId="3154863294" sldId="483"/>
            <ac:spMk id="2" creationId="{83370E00-7647-DD04-7E00-345959249E16}"/>
          </ac:spMkLst>
        </pc:spChg>
        <pc:spChg chg="mod">
          <ac:chgData name="Rigoni, D. (Davide)" userId="329ed254-8023-4622-adb7-d694d09950b2" providerId="ADAL" clId="{AF485DDC-A8B6-4B90-85EE-324F6CCDCF84}" dt="2024-09-12T14:09:17.579" v="521" actId="20577"/>
          <ac:spMkLst>
            <pc:docMk/>
            <pc:sldMk cId="3154863294" sldId="483"/>
            <ac:spMk id="3" creationId="{115963A8-DC4B-B561-C45B-7A79B29822FF}"/>
          </ac:spMkLst>
        </pc:spChg>
      </pc:sldChg>
      <pc:sldChg chg="addSp delSp modSp new mod">
        <pc:chgData name="Rigoni, D. (Davide)" userId="329ed254-8023-4622-adb7-d694d09950b2" providerId="ADAL" clId="{AF485DDC-A8B6-4B90-85EE-324F6CCDCF84}" dt="2024-09-13T08:11:02.168" v="755" actId="931"/>
        <pc:sldMkLst>
          <pc:docMk/>
          <pc:sldMk cId="4012086053" sldId="484"/>
        </pc:sldMkLst>
        <pc:spChg chg="mod">
          <ac:chgData name="Rigoni, D. (Davide)" userId="329ed254-8023-4622-adb7-d694d09950b2" providerId="ADAL" clId="{AF485DDC-A8B6-4B90-85EE-324F6CCDCF84}" dt="2024-09-12T12:52:37.142" v="407" actId="122"/>
          <ac:spMkLst>
            <pc:docMk/>
            <pc:sldMk cId="4012086053" sldId="484"/>
            <ac:spMk id="2" creationId="{CA9AB806-301C-47A1-3C7A-DA73EFEE028A}"/>
          </ac:spMkLst>
        </pc:spChg>
        <pc:spChg chg="del mod">
          <ac:chgData name="Rigoni, D. (Davide)" userId="329ed254-8023-4622-adb7-d694d09950b2" providerId="ADAL" clId="{AF485DDC-A8B6-4B90-85EE-324F6CCDCF84}" dt="2024-09-13T08:11:02.168" v="755" actId="931"/>
          <ac:spMkLst>
            <pc:docMk/>
            <pc:sldMk cId="4012086053" sldId="484"/>
            <ac:spMk id="3" creationId="{93B3EA4B-353B-CDA0-80D3-589E76FCC561}"/>
          </ac:spMkLst>
        </pc:spChg>
        <pc:picChg chg="add mod">
          <ac:chgData name="Rigoni, D. (Davide)" userId="329ed254-8023-4622-adb7-d694d09950b2" providerId="ADAL" clId="{AF485DDC-A8B6-4B90-85EE-324F6CCDCF84}" dt="2024-09-13T08:11:02.168" v="755" actId="931"/>
          <ac:picMkLst>
            <pc:docMk/>
            <pc:sldMk cId="4012086053" sldId="484"/>
            <ac:picMk id="5" creationId="{F13BA60A-9BEE-9EEB-3942-FA018E4DF2F4}"/>
          </ac:picMkLst>
        </pc:picChg>
      </pc:sldChg>
      <pc:sldChg chg="addSp delSp modSp add mod">
        <pc:chgData name="Rigoni, D. (Davide)" userId="329ed254-8023-4622-adb7-d694d09950b2" providerId="ADAL" clId="{AF485DDC-A8B6-4B90-85EE-324F6CCDCF84}" dt="2024-09-13T12:31:45.245" v="1452" actId="20577"/>
        <pc:sldMkLst>
          <pc:docMk/>
          <pc:sldMk cId="2360268231" sldId="485"/>
        </pc:sldMkLst>
        <pc:spChg chg="mod">
          <ac:chgData name="Rigoni, D. (Davide)" userId="329ed254-8023-4622-adb7-d694d09950b2" providerId="ADAL" clId="{AF485DDC-A8B6-4B90-85EE-324F6CCDCF84}" dt="2024-09-13T11:52:46.748" v="768" actId="20577"/>
          <ac:spMkLst>
            <pc:docMk/>
            <pc:sldMk cId="2360268231" sldId="485"/>
            <ac:spMk id="2" creationId="{5A895BFB-992C-3B35-C8EC-671E431CFC23}"/>
          </ac:spMkLst>
        </pc:spChg>
        <pc:spChg chg="add mod">
          <ac:chgData name="Rigoni, D. (Davide)" userId="329ed254-8023-4622-adb7-d694d09950b2" providerId="ADAL" clId="{AF485DDC-A8B6-4B90-85EE-324F6CCDCF84}" dt="2024-09-13T12:31:45.245" v="1452" actId="20577"/>
          <ac:spMkLst>
            <pc:docMk/>
            <pc:sldMk cId="2360268231" sldId="485"/>
            <ac:spMk id="4" creationId="{DA366731-6797-3EAC-0A68-A04BF58A02B5}"/>
          </ac:spMkLst>
        </pc:spChg>
        <pc:picChg chg="del">
          <ac:chgData name="Rigoni, D. (Davide)" userId="329ed254-8023-4622-adb7-d694d09950b2" providerId="ADAL" clId="{AF485DDC-A8B6-4B90-85EE-324F6CCDCF84}" dt="2024-09-13T11:52:49.167" v="769" actId="478"/>
          <ac:picMkLst>
            <pc:docMk/>
            <pc:sldMk cId="2360268231" sldId="485"/>
            <ac:picMk id="5" creationId="{168B1826-4592-A24D-3C75-1D9AF4B9E963}"/>
          </ac:picMkLst>
        </pc:picChg>
      </pc:sldChg>
      <pc:sldChg chg="modSp new del mod">
        <pc:chgData name="Rigoni, D. (Davide)" userId="329ed254-8023-4622-adb7-d694d09950b2" providerId="ADAL" clId="{AF485DDC-A8B6-4B90-85EE-324F6CCDCF84}" dt="2024-09-13T08:11:33.112" v="757" actId="47"/>
        <pc:sldMkLst>
          <pc:docMk/>
          <pc:sldMk cId="2589971525" sldId="485"/>
        </pc:sldMkLst>
        <pc:spChg chg="mod">
          <ac:chgData name="Rigoni, D. (Davide)" userId="329ed254-8023-4622-adb7-d694d09950b2" providerId="ADAL" clId="{AF485DDC-A8B6-4B90-85EE-324F6CCDCF84}" dt="2024-09-12T12:52:57.376" v="433" actId="122"/>
          <ac:spMkLst>
            <pc:docMk/>
            <pc:sldMk cId="2589971525" sldId="485"/>
            <ac:spMk id="2" creationId="{A9C10008-DD05-C96D-8F7F-BF6747311FD9}"/>
          </ac:spMkLst>
        </pc:spChg>
      </pc:sldChg>
      <pc:sldChg chg="modSp add mod">
        <pc:chgData name="Rigoni, D. (Davide)" userId="329ed254-8023-4622-adb7-d694d09950b2" providerId="ADAL" clId="{AF485DDC-A8B6-4B90-85EE-324F6CCDCF84}" dt="2024-09-13T12:32:03.781" v="1453" actId="20577"/>
        <pc:sldMkLst>
          <pc:docMk/>
          <pc:sldMk cId="1590136337" sldId="486"/>
        </pc:sldMkLst>
        <pc:spChg chg="mod">
          <ac:chgData name="Rigoni, D. (Davide)" userId="329ed254-8023-4622-adb7-d694d09950b2" providerId="ADAL" clId="{AF485DDC-A8B6-4B90-85EE-324F6CCDCF84}" dt="2024-09-13T11:56:10.126" v="1226" actId="20577"/>
          <ac:spMkLst>
            <pc:docMk/>
            <pc:sldMk cId="1590136337" sldId="486"/>
            <ac:spMk id="2" creationId="{5A895BFB-992C-3B35-C8EC-671E431CFC23}"/>
          </ac:spMkLst>
        </pc:spChg>
        <pc:spChg chg="mod">
          <ac:chgData name="Rigoni, D. (Davide)" userId="329ed254-8023-4622-adb7-d694d09950b2" providerId="ADAL" clId="{AF485DDC-A8B6-4B90-85EE-324F6CCDCF84}" dt="2024-09-13T12:32:03.781" v="1453" actId="20577"/>
          <ac:spMkLst>
            <pc:docMk/>
            <pc:sldMk cId="1590136337" sldId="486"/>
            <ac:spMk id="4" creationId="{DA366731-6797-3EAC-0A68-A04BF58A02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516B42AC-0423-44A8-A136-C666C9B5A560}" type="datetime1">
              <a:rPr lang="nl-NL" smtClean="0"/>
              <a:t>13-9-2024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E2C230DF-5933-439D-898F-38E9AC9BA688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8" name="Tijdelijke aanduiding voor koptekst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fld id="{6214D7E3-FCD1-42E5-A197-7F8C07DB81DF}" type="datetime1">
              <a:rPr lang="nl-NL" smtClean="0"/>
              <a:pPr/>
              <a:t>13-9-2024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A89C7E07-3C67-C64C-8DA0-0404F630397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tab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Vrije v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5" name="Vrije v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7" name="Vrije v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457200" indent="0">
              <a:spcBef>
                <a:spcPts val="1800"/>
              </a:spcBef>
              <a:buNone/>
              <a:defRPr lang="nl-NL" sz="2000"/>
            </a:lvl2pPr>
            <a:lvl3pPr marL="914400" indent="0">
              <a:spcBef>
                <a:spcPts val="1800"/>
              </a:spcBef>
              <a:buNone/>
              <a:defRPr lang="nl-NL" sz="2000"/>
            </a:lvl3pPr>
            <a:lvl4pPr marL="1371600" indent="0">
              <a:spcBef>
                <a:spcPts val="1800"/>
              </a:spcBef>
              <a:buNone/>
              <a:defRPr lang="nl-NL" sz="2000"/>
            </a:lvl4pPr>
            <a:lvl5pPr marL="1828800" indent="0">
              <a:spcBef>
                <a:spcPts val="1800"/>
              </a:spcBef>
              <a:buNone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>
              <a:spcBef>
                <a:spcPts val="18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9" name="Tijdelijke aanduiding voor tabel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nl-NL"/>
            </a:lvl1pPr>
          </a:lstStyle>
          <a:p>
            <a:pPr rtl="0"/>
            <a:r>
              <a:rPr lang="en-US"/>
              <a:t>Click icon to add table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V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9" name="Vrije v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 spc="50" baseline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nl-NL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nl-NL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/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e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Vrije v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9436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V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8" name="Vrije v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9" name="Vrije v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nl-NL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nl-NL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nl-NL" sz="2000"/>
            </a:lvl3pPr>
            <a:lvl4pPr marL="1371600" indent="0">
              <a:spcBef>
                <a:spcPts val="1800"/>
              </a:spcBef>
              <a:buFont typeface="+mj-lt"/>
              <a:buNone/>
              <a:defRPr lang="nl-NL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endParaRPr lang="nl-NL" dirty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2" name="Tijdelijke aanduiding voor titel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0" name="Tijdelijke aanduiding voor datum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32" name="Tijdelijke aanduiding voor dianumm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nl-NL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nl-NL">
          <a:solidFill>
            <a:schemeClr val="tx2"/>
          </a:solidFill>
        </a:defRPr>
      </a:lvl2pPr>
      <a:lvl3pPr eaLnBrk="1" hangingPunct="1">
        <a:defRPr lang="nl-NL">
          <a:solidFill>
            <a:schemeClr val="tx2"/>
          </a:solidFill>
        </a:defRPr>
      </a:lvl3pPr>
      <a:lvl4pPr eaLnBrk="1" hangingPunct="1">
        <a:defRPr lang="nl-NL">
          <a:solidFill>
            <a:schemeClr val="tx2"/>
          </a:solidFill>
        </a:defRPr>
      </a:lvl4pPr>
      <a:lvl5pPr eaLnBrk="1" hangingPunct="1">
        <a:defRPr lang="nl-NL">
          <a:solidFill>
            <a:schemeClr val="tx2"/>
          </a:solidFill>
        </a:defRPr>
      </a:lvl5pPr>
      <a:lvl6pPr eaLnBrk="1" hangingPunct="1">
        <a:defRPr lang="nl-NL">
          <a:solidFill>
            <a:schemeClr val="tx2"/>
          </a:solidFill>
        </a:defRPr>
      </a:lvl6pPr>
      <a:lvl7pPr eaLnBrk="1" hangingPunct="1">
        <a:defRPr lang="nl-NL">
          <a:solidFill>
            <a:schemeClr val="tx2"/>
          </a:solidFill>
        </a:defRPr>
      </a:lvl7pPr>
      <a:lvl8pPr eaLnBrk="1" hangingPunct="1">
        <a:defRPr lang="nl-NL">
          <a:solidFill>
            <a:schemeClr val="tx2"/>
          </a:solidFill>
        </a:defRPr>
      </a:lvl8pPr>
      <a:lvl9pPr eaLnBrk="1" hangingPunct="1">
        <a:defRPr lang="nl-NL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313" y="411479"/>
            <a:ext cx="6848991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5400" dirty="0" err="1"/>
              <a:t>Progress</a:t>
            </a:r>
            <a:r>
              <a:rPr lang="nl-NL" sz="5400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5D410-C26C-F12C-4390-AE8ACDF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New </a:t>
            </a:r>
            <a:r>
              <a:rPr lang="nl-NL" dirty="0" err="1"/>
              <a:t>Rewards</a:t>
            </a:r>
            <a:r>
              <a:rPr lang="nl-NL" dirty="0"/>
              <a:t> - </a:t>
            </a:r>
            <a:r>
              <a:rPr lang="nl-NL" dirty="0" err="1"/>
              <a:t>Comparison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9928D-5C1F-1E46-F187-E74E0F7623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244916"/>
          </a:xfrm>
        </p:spPr>
        <p:txBody>
          <a:bodyPr>
            <a:normAutofit/>
          </a:bodyPr>
          <a:lstStyle/>
          <a:p>
            <a:r>
              <a:rPr lang="nl-NL" dirty="0"/>
              <a:t>‘Basic’ New </a:t>
            </a:r>
            <a:r>
              <a:rPr lang="nl-NL" dirty="0" err="1"/>
              <a:t>Rewards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agent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pPr lvl="1"/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–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‘feedback’</a:t>
            </a:r>
          </a:p>
          <a:p>
            <a:pPr lvl="1"/>
            <a:r>
              <a:rPr lang="nl-NL" dirty="0" err="1"/>
              <a:t>Agents</a:t>
            </a:r>
            <a:r>
              <a:rPr lang="nl-NL" dirty="0"/>
              <a:t> 0-3 </a:t>
            </a:r>
            <a:r>
              <a:rPr lang="nl-NL" dirty="0" err="1"/>
              <a:t>can</a:t>
            </a:r>
            <a:r>
              <a:rPr lang="nl-NL" dirty="0"/>
              <a:t> get a 0 </a:t>
            </a:r>
            <a:r>
              <a:rPr lang="nl-NL" dirty="0" err="1"/>
              <a:t>reward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70%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normalization</a:t>
            </a:r>
            <a:r>
              <a:rPr lang="nl-NL" dirty="0"/>
              <a:t> </a:t>
            </a:r>
            <a:r>
              <a:rPr lang="nl-NL" dirty="0" err="1"/>
              <a:t>greatly</a:t>
            </a:r>
            <a:r>
              <a:rPr lang="nl-NL" dirty="0"/>
              <a:t> </a:t>
            </a:r>
            <a:r>
              <a:rPr lang="nl-NL" dirty="0" err="1"/>
              <a:t>improves</a:t>
            </a:r>
            <a:r>
              <a:rPr lang="nl-NL" dirty="0"/>
              <a:t>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pPr lvl="1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common </a:t>
            </a:r>
            <a:r>
              <a:rPr lang="nl-NL" dirty="0" err="1"/>
              <a:t>reward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hybrid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? (E.g. 70%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30% </a:t>
            </a:r>
            <a:r>
              <a:rPr lang="nl-NL" dirty="0" err="1"/>
              <a:t>group</a:t>
            </a:r>
            <a:r>
              <a:rPr lang="nl-NL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27040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5FDA-D329-8E08-7700-66D2A822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Mix-</a:t>
            </a:r>
            <a:r>
              <a:rPr lang="nl-NL" dirty="0" err="1"/>
              <a:t>Rewards</a:t>
            </a:r>
            <a:r>
              <a:rPr lang="nl-NL" dirty="0"/>
              <a:t>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85E76-0DBF-C211-76EE-C85B7F25DD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42061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E00-7647-DD04-7E00-34595924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Rewards</a:t>
            </a:r>
            <a:r>
              <a:rPr lang="nl-NL" dirty="0"/>
              <a:t> – </a:t>
            </a:r>
            <a:r>
              <a:rPr lang="nl-NL" dirty="0" err="1"/>
              <a:t>Where</a:t>
            </a:r>
            <a:r>
              <a:rPr lang="nl-NL" dirty="0"/>
              <a:t>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963A8-DC4B-B561-C45B-7A79B29822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reward</a:t>
            </a:r>
            <a:r>
              <a:rPr lang="nl-NL" dirty="0"/>
              <a:t> schema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NGU module</a:t>
            </a:r>
          </a:p>
          <a:p>
            <a:pPr lvl="1"/>
            <a:r>
              <a:rPr lang="nl-NL" dirty="0"/>
              <a:t>NGU </a:t>
            </a:r>
            <a:r>
              <a:rPr lang="nl-NL" dirty="0" err="1"/>
              <a:t>can</a:t>
            </a:r>
            <a:r>
              <a:rPr lang="nl-NL" dirty="0"/>
              <a:t> help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</a:t>
            </a:r>
            <a:r>
              <a:rPr lang="nl-NL" dirty="0" err="1"/>
              <a:t>rewards</a:t>
            </a:r>
            <a:endParaRPr lang="nl-NL" dirty="0"/>
          </a:p>
          <a:p>
            <a:r>
              <a:rPr lang="nl-NL" dirty="0"/>
              <a:t>Test different </a:t>
            </a:r>
            <a:r>
              <a:rPr lang="nl-NL" dirty="0" err="1"/>
              <a:t>variation</a:t>
            </a:r>
            <a:r>
              <a:rPr lang="nl-NL" dirty="0"/>
              <a:t> of ‘</a:t>
            </a:r>
            <a:r>
              <a:rPr lang="nl-NL" dirty="0" err="1"/>
              <a:t>importance</a:t>
            </a:r>
            <a:r>
              <a:rPr lang="nl-NL" dirty="0"/>
              <a:t>’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reward</a:t>
            </a:r>
            <a:endParaRPr lang="nl-NL" dirty="0"/>
          </a:p>
          <a:p>
            <a:pPr lvl="1"/>
            <a:r>
              <a:rPr lang="nl-NL" dirty="0"/>
              <a:t>E.g. Put more </a:t>
            </a:r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reward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486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5BFB-992C-3B35-C8EC-671E431C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Immediate</a:t>
            </a:r>
            <a:r>
              <a:rPr lang="nl-NL" dirty="0"/>
              <a:t> Actions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B1826-4592-A24D-3C75-1D9AF4B9E9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409913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5BFB-992C-3B35-C8EC-671E431C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Immediate</a:t>
            </a:r>
            <a:r>
              <a:rPr lang="nl-NL" dirty="0"/>
              <a:t> Actions -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66731-6797-3EAC-0A68-A04BF58A02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/>
              <a:t>Better</a:t>
            </a:r>
            <a:r>
              <a:rPr lang="nl-NL" dirty="0"/>
              <a:t> performance </a:t>
            </a:r>
            <a:r>
              <a:rPr lang="nl-NL" dirty="0" err="1"/>
              <a:t>with</a:t>
            </a:r>
            <a:r>
              <a:rPr lang="nl-NL" dirty="0"/>
              <a:t> more ‘</a:t>
            </a:r>
            <a:r>
              <a:rPr lang="nl-NL" dirty="0" err="1"/>
              <a:t>realistic</a:t>
            </a:r>
            <a:r>
              <a:rPr lang="nl-NL" dirty="0"/>
              <a:t>’ action set – </a:t>
            </a:r>
            <a:r>
              <a:rPr lang="nl-NL" dirty="0" err="1"/>
              <a:t>Why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Red agent is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advantaged</a:t>
            </a:r>
            <a:r>
              <a:rPr lang="nl-NL" dirty="0"/>
              <a:t> in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 of training</a:t>
            </a:r>
          </a:p>
          <a:p>
            <a:pPr lvl="1"/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reasons</a:t>
            </a:r>
            <a:r>
              <a:rPr lang="nl-NL" dirty="0"/>
              <a:t>?</a:t>
            </a:r>
          </a:p>
          <a:p>
            <a:pPr lvl="2"/>
            <a:r>
              <a:rPr lang="nl-NL" dirty="0"/>
              <a:t>Check agent policy </a:t>
            </a:r>
          </a:p>
          <a:p>
            <a:pPr lvl="2"/>
            <a:r>
              <a:rPr lang="nl-NL" dirty="0"/>
              <a:t>Test </a:t>
            </a:r>
            <a:r>
              <a:rPr lang="nl-NL" dirty="0" err="1"/>
              <a:t>with</a:t>
            </a:r>
            <a:r>
              <a:rPr lang="nl-NL" dirty="0"/>
              <a:t> timestep 0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Blue </a:t>
            </a:r>
            <a:r>
              <a:rPr lang="nl-NL" dirty="0" err="1"/>
              <a:t>Agents</a:t>
            </a:r>
            <a:r>
              <a:rPr lang="nl-NL" dirty="0"/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236026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B806-301C-47A1-3C7A-DA73EFEE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Configurations</a:t>
            </a:r>
            <a:r>
              <a:rPr lang="nl-NL" dirty="0"/>
              <a:t>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BA60A-9BEE-9EEB-3942-FA018E4DF2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401208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5BFB-992C-3B35-C8EC-671E431C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Configurations</a:t>
            </a:r>
            <a:r>
              <a:rPr lang="nl-NL" dirty="0"/>
              <a:t> -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66731-6797-3EAC-0A68-A04BF58A02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5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is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3 </a:t>
            </a:r>
            <a:r>
              <a:rPr lang="nl-NL" dirty="0" err="1"/>
              <a:t>and</a:t>
            </a:r>
            <a:r>
              <a:rPr lang="nl-NL" dirty="0"/>
              <a:t> 7 </a:t>
            </a:r>
            <a:r>
              <a:rPr lang="nl-NL" dirty="0" err="1"/>
              <a:t>agents</a:t>
            </a:r>
            <a:r>
              <a:rPr lang="nl-NL" dirty="0"/>
              <a:t> – </a:t>
            </a:r>
            <a:r>
              <a:rPr lang="nl-NL" dirty="0" err="1"/>
              <a:t>Why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3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5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defenders</a:t>
            </a:r>
            <a:endParaRPr lang="nl-NL" dirty="0"/>
          </a:p>
          <a:p>
            <a:pPr lvl="1"/>
            <a:r>
              <a:rPr lang="nl-NL" dirty="0"/>
              <a:t>7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5 </a:t>
            </a:r>
            <a:r>
              <a:rPr lang="nl-NL" dirty="0" err="1"/>
              <a:t>due</a:t>
            </a:r>
            <a:r>
              <a:rPr lang="nl-NL" dirty="0"/>
              <a:t> non-</a:t>
            </a:r>
            <a:r>
              <a:rPr lang="nl-NL" dirty="0" err="1"/>
              <a:t>stationarity</a:t>
            </a:r>
            <a:r>
              <a:rPr lang="nl-NL" dirty="0"/>
              <a:t>?</a:t>
            </a:r>
          </a:p>
          <a:p>
            <a:pPr lvl="2"/>
            <a:r>
              <a:rPr lang="nl-NL" dirty="0"/>
              <a:t>Check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partitioning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agents</a:t>
            </a:r>
            <a:endParaRPr lang="nl-NL" dirty="0"/>
          </a:p>
          <a:p>
            <a:pPr lvl="2"/>
            <a:r>
              <a:rPr lang="nl-NL" dirty="0"/>
              <a:t>Check agent policy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013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13AB-4CF0-16B3-6520-25DEA42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Agents</a:t>
            </a:r>
            <a:r>
              <a:rPr lang="nl-NL" dirty="0"/>
              <a:t> Policy Analysis – No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9C60-4E88-6B04-411D-20C276B227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AllowTrafficZone</a:t>
            </a:r>
            <a:r>
              <a:rPr lang="nl-NL" dirty="0"/>
              <a:t>: Most </a:t>
            </a:r>
            <a:r>
              <a:rPr lang="nl-NL" dirty="0" err="1"/>
              <a:t>chosen</a:t>
            </a:r>
            <a:r>
              <a:rPr lang="nl-NL" dirty="0"/>
              <a:t> action (</a:t>
            </a:r>
            <a:r>
              <a:rPr lang="nl-NL" dirty="0" err="1"/>
              <a:t>avg</a:t>
            </a:r>
            <a:r>
              <a:rPr lang="nl-NL" dirty="0"/>
              <a:t>: 25%)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/>
              <a:t>Analyse: More </a:t>
            </a:r>
            <a:r>
              <a:rPr lang="nl-NL" dirty="0" err="1"/>
              <a:t>detailed</a:t>
            </a:r>
            <a:r>
              <a:rPr lang="nl-NL" dirty="0"/>
              <a:t> analysis </a:t>
            </a:r>
            <a:r>
              <a:rPr lang="nl-NL" dirty="0" err="1"/>
              <a:t>preferred</a:t>
            </a:r>
            <a:r>
              <a:rPr lang="nl-NL" dirty="0"/>
              <a:t> over </a:t>
            </a:r>
            <a:r>
              <a:rPr lang="nl-NL" dirty="0" err="1"/>
              <a:t>simpler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(avg:15-20%)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Remove</a:t>
            </a:r>
            <a:r>
              <a:rPr lang="nl-NL" dirty="0"/>
              <a:t>: </a:t>
            </a:r>
            <a:r>
              <a:rPr lang="nl-NL" dirty="0" err="1"/>
              <a:t>remove</a:t>
            </a:r>
            <a:r>
              <a:rPr lang="nl-NL" dirty="0"/>
              <a:t> a red agent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(avg:15-20%)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Decoy</a:t>
            </a:r>
            <a:r>
              <a:rPr lang="nl-NL" dirty="0"/>
              <a:t>: </a:t>
            </a: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decoy</a:t>
            </a:r>
            <a:r>
              <a:rPr lang="nl-NL" dirty="0"/>
              <a:t> service (avg:15-20%)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Restore</a:t>
            </a:r>
            <a:r>
              <a:rPr lang="nl-NL" dirty="0"/>
              <a:t>: ‘</a:t>
            </a:r>
            <a:r>
              <a:rPr lang="nl-NL" dirty="0" err="1"/>
              <a:t>Longest</a:t>
            </a:r>
            <a:r>
              <a:rPr lang="nl-NL" dirty="0"/>
              <a:t>’ action, </a:t>
            </a:r>
            <a:r>
              <a:rPr lang="nl-NL" dirty="0" err="1"/>
              <a:t>restore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full system (avg:10-15%)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/>
              <a:t>Block Traffic – Monitor: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actions (</a:t>
            </a:r>
            <a:r>
              <a:rPr lang="nl-NL" dirty="0" err="1"/>
              <a:t>avg</a:t>
            </a:r>
            <a:r>
              <a:rPr lang="nl-NL" dirty="0"/>
              <a:t>: &lt;5%)</a:t>
            </a:r>
          </a:p>
          <a:p>
            <a:pPr marL="859536" lvl="1" indent="-457200">
              <a:buFont typeface="+mj-lt"/>
              <a:buAutoNum type="arabicPeriod"/>
            </a:pP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245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70CB-241A-F62C-02E8-A1BA5D6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Future</a:t>
            </a:r>
            <a:r>
              <a:rPr lang="nl-NL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8156-2CB9-8A64-9D6F-10AFDEA2CF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575992"/>
          </a:xfrm>
        </p:spPr>
        <p:txBody>
          <a:bodyPr>
            <a:normAutofit/>
          </a:bodyPr>
          <a:lstStyle/>
          <a:p>
            <a:r>
              <a:rPr lang="nl-NL" dirty="0" err="1"/>
              <a:t>Gather</a:t>
            </a:r>
            <a:r>
              <a:rPr lang="nl-NL" dirty="0"/>
              <a:t> </a:t>
            </a:r>
            <a:r>
              <a:rPr lang="nl-NL" dirty="0" err="1"/>
              <a:t>literature</a:t>
            </a:r>
            <a:r>
              <a:rPr lang="nl-NL" dirty="0"/>
              <a:t> w.r.t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Resume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writing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thesis</a:t>
            </a:r>
          </a:p>
          <a:p>
            <a:r>
              <a:rPr lang="nl-NL" dirty="0"/>
              <a:t>Finish up </a:t>
            </a:r>
            <a:r>
              <a:rPr lang="nl-NL" dirty="0" err="1"/>
              <a:t>coding</a:t>
            </a:r>
            <a:r>
              <a:rPr lang="nl-NL" dirty="0"/>
              <a:t> (code cleaning etc.)</a:t>
            </a:r>
          </a:p>
          <a:p>
            <a:r>
              <a:rPr lang="nl-NL" dirty="0"/>
              <a:t>Continue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+ Environments</a:t>
            </a:r>
          </a:p>
          <a:p>
            <a:endParaRPr lang="nl-NL" dirty="0"/>
          </a:p>
          <a:p>
            <a:r>
              <a:rPr lang="nl-NL" dirty="0"/>
              <a:t>Later: </a:t>
            </a:r>
            <a:r>
              <a:rPr lang="nl-NL" dirty="0" err="1"/>
              <a:t>Investigate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CybORG</a:t>
            </a:r>
            <a:endParaRPr lang="nl-NL" dirty="0"/>
          </a:p>
          <a:p>
            <a:pPr lvl="1"/>
            <a:r>
              <a:rPr lang="nl-NL" dirty="0"/>
              <a:t>E.g. Game </a:t>
            </a:r>
            <a:r>
              <a:rPr lang="nl-NL" dirty="0" err="1"/>
              <a:t>theory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  <a:p>
            <a:r>
              <a:rPr lang="nl-NL" dirty="0"/>
              <a:t>Presentation: </a:t>
            </a:r>
            <a:r>
              <a:rPr lang="nl-NL" dirty="0" err="1"/>
              <a:t>Mid-October</a:t>
            </a:r>
            <a:r>
              <a:rPr lang="nl-NL" dirty="0"/>
              <a:t> (?)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585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532E-CAB2-33B0-75FE-73261B43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04A6-475E-02E8-760F-E3AAE791FD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Done</a:t>
            </a:r>
            <a:endParaRPr lang="nl-NL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Overview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done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in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July</a:t>
            </a:r>
            <a:endParaRPr lang="nl-NL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Done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n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past few weeks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Future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endParaRPr lang="nl-NL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Continuation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project</a:t>
            </a: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Final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steps </a:t>
            </a:r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before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presentation</a:t>
            </a:r>
            <a:endParaRPr lang="nl-NL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02336" lvl="1" indent="0">
              <a:buNone/>
            </a:pP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5D410-C26C-F12C-4390-AE8ACDF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PPO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9928D-5C1F-1E46-F187-E74E0F7623E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nl-NL" dirty="0"/>
              <a:t>PPO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reach</a:t>
            </a:r>
            <a:r>
              <a:rPr lang="nl-NL" dirty="0"/>
              <a:t> a </a:t>
            </a:r>
            <a:r>
              <a:rPr lang="nl-NL" dirty="0" err="1"/>
              <a:t>similar</a:t>
            </a:r>
            <a:r>
              <a:rPr lang="nl-NL" dirty="0"/>
              <a:t> maxima in </a:t>
            </a:r>
            <a:r>
              <a:rPr lang="nl-NL" dirty="0" err="1"/>
              <a:t>all</a:t>
            </a:r>
            <a:r>
              <a:rPr lang="nl-NL" dirty="0"/>
              <a:t> of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variants</a:t>
            </a:r>
            <a:r>
              <a:rPr lang="nl-NL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(IPPO, MAPPO, R_IPPO, R_MAPPO) +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Did</a:t>
            </a:r>
            <a:r>
              <a:rPr lang="nl-NL" dirty="0"/>
              <a:t> PPO </a:t>
            </a:r>
            <a:r>
              <a:rPr lang="nl-NL" dirty="0" err="1"/>
              <a:t>reach</a:t>
            </a:r>
            <a:r>
              <a:rPr lang="nl-NL" dirty="0"/>
              <a:t> a </a:t>
            </a:r>
            <a:r>
              <a:rPr lang="nl-NL" dirty="0" err="1"/>
              <a:t>local</a:t>
            </a:r>
            <a:r>
              <a:rPr lang="nl-NL" dirty="0"/>
              <a:t> maxima?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Message </a:t>
            </a:r>
            <a:r>
              <a:rPr lang="nl-NL" dirty="0" err="1"/>
              <a:t>Results</a:t>
            </a:r>
            <a:r>
              <a:rPr lang="nl-NL" dirty="0"/>
              <a:t> – 2 Bits </a:t>
            </a:r>
            <a:r>
              <a:rPr lang="nl-NL" dirty="0" err="1"/>
              <a:t>consistently</a:t>
            </a:r>
            <a:r>
              <a:rPr lang="nl-NL" dirty="0"/>
              <a:t> (</a:t>
            </a:r>
            <a:r>
              <a:rPr lang="nl-NL" dirty="0" err="1"/>
              <a:t>slightly</a:t>
            </a:r>
            <a:r>
              <a:rPr lang="nl-NL" dirty="0"/>
              <a:t>)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8 bit </a:t>
            </a:r>
            <a:r>
              <a:rPr lang="nl-NL" dirty="0" err="1"/>
              <a:t>and</a:t>
            </a:r>
            <a:r>
              <a:rPr lang="nl-NL" dirty="0"/>
              <a:t> Action (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convergence</a:t>
            </a:r>
            <a:r>
              <a:rPr lang="nl-NL" dirty="0"/>
              <a:t> speed)</a:t>
            </a:r>
          </a:p>
          <a:p>
            <a:pPr marL="402336" lvl="1" indent="0">
              <a:buNone/>
            </a:pPr>
            <a:endParaRPr lang="nl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57ABAE-F403-5E43-DD34-074B27D0F28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exploration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stuck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maxima?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2"/>
                </a:solidFill>
              </a:rPr>
              <a:t>Entropy</a:t>
            </a:r>
            <a:r>
              <a:rPr lang="nl-NL" dirty="0">
                <a:solidFill>
                  <a:schemeClr val="tx2"/>
                </a:solidFill>
              </a:rPr>
              <a:t> bonus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2"/>
                </a:solidFill>
              </a:rPr>
              <a:t>Learning </a:t>
            </a:r>
            <a:r>
              <a:rPr lang="nl-NL" dirty="0" err="1">
                <a:solidFill>
                  <a:schemeClr val="tx2"/>
                </a:solidFill>
              </a:rPr>
              <a:t>Rate</a:t>
            </a:r>
            <a:r>
              <a:rPr lang="nl-NL" dirty="0">
                <a:solidFill>
                  <a:schemeClr val="tx2"/>
                </a:solidFill>
              </a:rPr>
              <a:t> </a:t>
            </a:r>
            <a:r>
              <a:rPr lang="nl-NL" dirty="0" err="1">
                <a:solidFill>
                  <a:schemeClr val="tx2"/>
                </a:solidFill>
              </a:rPr>
              <a:t>Annealing</a:t>
            </a:r>
            <a:endParaRPr lang="nl-NL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accent5"/>
                </a:solidFill>
              </a:rPr>
              <a:t>Intrinsic</a:t>
            </a:r>
            <a:r>
              <a:rPr lang="nl-NL" dirty="0">
                <a:solidFill>
                  <a:schemeClr val="accent5"/>
                </a:solidFill>
              </a:rPr>
              <a:t> Exploration </a:t>
            </a:r>
            <a:r>
              <a:rPr lang="nl-NL" dirty="0" err="1">
                <a:solidFill>
                  <a:schemeClr val="accent5"/>
                </a:solidFill>
              </a:rPr>
              <a:t>Rewards</a:t>
            </a:r>
            <a:endParaRPr lang="nl-NL" dirty="0">
              <a:solidFill>
                <a:schemeClr val="accent5"/>
              </a:solidFill>
            </a:endParaRPr>
          </a:p>
          <a:p>
            <a:pPr lvl="2"/>
            <a:r>
              <a:rPr lang="nl-NL" dirty="0"/>
              <a:t>Never </a:t>
            </a:r>
            <a:r>
              <a:rPr lang="nl-NL" dirty="0" err="1"/>
              <a:t>Give</a:t>
            </a:r>
            <a:r>
              <a:rPr lang="nl-NL" dirty="0"/>
              <a:t> Up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277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5674-E4C0-4D81-F508-E4B33C2E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Never </a:t>
            </a:r>
            <a:r>
              <a:rPr lang="nl-NL" dirty="0" err="1"/>
              <a:t>Give</a:t>
            </a:r>
            <a:r>
              <a:rPr lang="nl-NL" dirty="0"/>
              <a:t> Up (NGU)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2FDE8-F41D-CB21-93DA-5505FF6E96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11" y="2934009"/>
            <a:ext cx="4060478" cy="2394920"/>
          </a:xfrm>
        </p:spPr>
      </p:pic>
    </p:spTree>
    <p:extLst>
      <p:ext uri="{BB962C8B-B14F-4D97-AF65-F5344CB8AC3E}">
        <p14:creationId xmlns:p14="http://schemas.microsoft.com/office/powerpoint/2010/main" val="325805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7C61-B484-BCEB-9CB9-5C9450A3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PPO + NGU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06841E-9A0E-E87B-0F89-9F7FA6644F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89347"/>
            <a:ext cx="7810500" cy="2884243"/>
          </a:xfrm>
        </p:spPr>
      </p:pic>
    </p:spTree>
    <p:extLst>
      <p:ext uri="{BB962C8B-B14F-4D97-AF65-F5344CB8AC3E}">
        <p14:creationId xmlns:p14="http://schemas.microsoft.com/office/powerpoint/2010/main" val="2451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1C51-7F82-1372-95CE-69597C64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MADDPG/QMIX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053F1-7208-63CC-90FF-2E5AFB86A8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Why</a:t>
            </a:r>
            <a:r>
              <a:rPr lang="nl-NL" dirty="0"/>
              <a:t>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CybORG</a:t>
            </a:r>
            <a:r>
              <a:rPr lang="nl-NL" dirty="0"/>
              <a:t> environments?</a:t>
            </a:r>
          </a:p>
          <a:p>
            <a:pPr marL="626364" lvl="1" indent="-342900"/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reasons</a:t>
            </a:r>
            <a:r>
              <a:rPr lang="nl-NL" dirty="0"/>
              <a:t> (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, hyperparameters etc.)</a:t>
            </a:r>
          </a:p>
          <a:p>
            <a:pPr marL="937260" lvl="2" indent="-342900"/>
            <a:r>
              <a:rPr lang="nl-NL" dirty="0"/>
              <a:t>Exploration </a:t>
            </a:r>
            <a:r>
              <a:rPr lang="nl-NL" dirty="0" err="1"/>
              <a:t>Strategy</a:t>
            </a:r>
            <a:r>
              <a:rPr lang="nl-NL" dirty="0"/>
              <a:t> (</a:t>
            </a:r>
            <a:r>
              <a:rPr lang="nl-NL" dirty="0" err="1"/>
              <a:t>eps-greedy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QMIX, </a:t>
            </a:r>
            <a:r>
              <a:rPr lang="nl-NL" dirty="0" err="1"/>
              <a:t>Gumbel-Softmax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MADDPG)</a:t>
            </a:r>
          </a:p>
          <a:p>
            <a:pPr marL="937260" lvl="2" indent="-342900"/>
            <a:r>
              <a:rPr lang="nl-NL" dirty="0"/>
              <a:t>Replay Buffer (</a:t>
            </a:r>
            <a:r>
              <a:rPr lang="nl-NL" dirty="0" err="1"/>
              <a:t>Outdated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data)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F6C65-4F20-B574-E1F4-B18494AB840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we change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those</a:t>
            </a:r>
            <a:r>
              <a:rPr lang="nl-NL" dirty="0"/>
              <a:t> hypothesis?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Prioritized</a:t>
            </a:r>
            <a:r>
              <a:rPr lang="nl-NL" dirty="0"/>
              <a:t> </a:t>
            </a:r>
            <a:r>
              <a:rPr lang="nl-NL" dirty="0" err="1"/>
              <a:t>Experienced</a:t>
            </a:r>
            <a:r>
              <a:rPr lang="nl-NL" dirty="0"/>
              <a:t> Replay (MADDPG + QMIX)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Bolzman</a:t>
            </a:r>
            <a:r>
              <a:rPr lang="nl-NL" dirty="0"/>
              <a:t> </a:t>
            </a:r>
            <a:r>
              <a:rPr lang="nl-NL" dirty="0" err="1"/>
              <a:t>softmax</a:t>
            </a:r>
            <a:r>
              <a:rPr lang="nl-NL" dirty="0"/>
              <a:t>: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/>
              <a:t> actions (QMIX)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065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D3F0-B03E-F5F1-7A93-4004BEF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MADDPG/QMIX New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BB1D42-2512-55F2-0B86-F68C45A85D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6729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78C2-91D7-72C1-A3CC-86EC2821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Changes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CybORG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54DCA-CE5B-071E-40CB-9000220233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err="1"/>
              <a:t>Changed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individual</a:t>
            </a:r>
            <a:r>
              <a:rPr lang="nl-NL" dirty="0"/>
              <a:t> – Total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stays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,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divided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agents</a:t>
            </a:r>
            <a:r>
              <a:rPr lang="nl-NL" dirty="0"/>
              <a:t> (</a:t>
            </a:r>
            <a:r>
              <a:rPr lang="nl-NL" dirty="0" err="1">
                <a:solidFill>
                  <a:schemeClr val="tx2"/>
                </a:solidFill>
              </a:rPr>
              <a:t>Done+Tested</a:t>
            </a:r>
            <a:r>
              <a:rPr lang="nl-N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Change in </a:t>
            </a:r>
            <a:r>
              <a:rPr lang="nl-NL" dirty="0" err="1"/>
              <a:t>defenders</a:t>
            </a:r>
            <a:r>
              <a:rPr lang="nl-NL" dirty="0"/>
              <a:t> </a:t>
            </a:r>
            <a:r>
              <a:rPr lang="nl-NL" dirty="0" err="1"/>
              <a:t>configurations</a:t>
            </a:r>
            <a:r>
              <a:rPr lang="nl-NL" dirty="0"/>
              <a:t> - 3 </a:t>
            </a:r>
            <a:r>
              <a:rPr lang="nl-NL" dirty="0" err="1"/>
              <a:t>and</a:t>
            </a:r>
            <a:r>
              <a:rPr lang="nl-NL" dirty="0"/>
              <a:t> 7 </a:t>
            </a:r>
            <a:r>
              <a:rPr lang="nl-NL" dirty="0" err="1"/>
              <a:t>defenders</a:t>
            </a:r>
            <a:r>
              <a:rPr lang="nl-NL" dirty="0"/>
              <a:t> </a:t>
            </a:r>
            <a:r>
              <a:rPr lang="nl-NL" dirty="0" err="1"/>
              <a:t>config</a:t>
            </a:r>
            <a:r>
              <a:rPr lang="nl-NL" dirty="0"/>
              <a:t>. </a:t>
            </a:r>
            <a:r>
              <a:rPr lang="nl-NL" dirty="0" err="1"/>
              <a:t>added</a:t>
            </a:r>
            <a:r>
              <a:rPr lang="nl-NL" dirty="0"/>
              <a:t> (</a:t>
            </a:r>
            <a:r>
              <a:rPr lang="nl-NL" dirty="0" err="1">
                <a:solidFill>
                  <a:schemeClr val="tx2"/>
                </a:solidFill>
              </a:rPr>
              <a:t>Done</a:t>
            </a:r>
            <a:r>
              <a:rPr lang="nl-NL" dirty="0">
                <a:solidFill>
                  <a:schemeClr val="tx2"/>
                </a:solidFill>
              </a:rPr>
              <a:t> + </a:t>
            </a:r>
            <a:r>
              <a:rPr lang="nl-NL" dirty="0" err="1">
                <a:solidFill>
                  <a:schemeClr val="tx2"/>
                </a:solidFill>
              </a:rPr>
              <a:t>Tested</a:t>
            </a:r>
            <a:r>
              <a:rPr lang="nl-N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Immediate</a:t>
            </a:r>
            <a:r>
              <a:rPr lang="nl-NL" dirty="0"/>
              <a:t> actions - timestep set </a:t>
            </a:r>
            <a:r>
              <a:rPr lang="nl-NL" dirty="0" err="1"/>
              <a:t>to</a:t>
            </a:r>
            <a:r>
              <a:rPr lang="nl-NL" dirty="0"/>
              <a:t> 0 (</a:t>
            </a:r>
            <a:r>
              <a:rPr lang="nl-NL" dirty="0" err="1">
                <a:solidFill>
                  <a:schemeClr val="tx2"/>
                </a:solidFill>
              </a:rPr>
              <a:t>Done</a:t>
            </a:r>
            <a:r>
              <a:rPr lang="nl-NL" dirty="0">
                <a:solidFill>
                  <a:schemeClr val="tx2"/>
                </a:solidFill>
              </a:rPr>
              <a:t> + </a:t>
            </a:r>
            <a:r>
              <a:rPr lang="nl-NL" dirty="0" err="1">
                <a:solidFill>
                  <a:schemeClr val="tx2"/>
                </a:solidFill>
              </a:rPr>
              <a:t>Tested</a:t>
            </a:r>
            <a:r>
              <a:rPr lang="nl-N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Changed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topology</a:t>
            </a:r>
            <a:r>
              <a:rPr lang="nl-NL" dirty="0"/>
              <a:t>, </a:t>
            </a:r>
            <a:r>
              <a:rPr lang="nl-NL" dirty="0" err="1"/>
              <a:t>emphasize</a:t>
            </a:r>
            <a:r>
              <a:rPr lang="nl-NL" dirty="0"/>
              <a:t> HQ </a:t>
            </a:r>
            <a:r>
              <a:rPr lang="nl-NL" dirty="0" err="1"/>
              <a:t>network</a:t>
            </a:r>
            <a:r>
              <a:rPr lang="nl-NL" dirty="0"/>
              <a:t> (</a:t>
            </a:r>
            <a:r>
              <a:rPr lang="nl-NL" dirty="0" err="1">
                <a:solidFill>
                  <a:schemeClr val="accent6"/>
                </a:solidFill>
              </a:rPr>
              <a:t>Done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516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F8A9-EA81-005C-865D-7707EAA0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New </a:t>
            </a:r>
            <a:r>
              <a:rPr lang="nl-NL" dirty="0" err="1"/>
              <a:t>Rewards</a:t>
            </a:r>
            <a:r>
              <a:rPr lang="nl-NL" dirty="0"/>
              <a:t> - </a:t>
            </a:r>
            <a:r>
              <a:rPr lang="nl-NL" dirty="0" err="1"/>
              <a:t>Comparison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A7A25-617D-46DF-C3D5-1D798B1BFC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1181118356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1_TF78853419_Win32" id="{CFE587CB-6BF9-45D2-A27E-C61579DF3CB1}" vid="{7858F9A5-0C96-4CF9-8735-2D3191D641D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Progress_Meeting_06_09</Template>
  <TotalTime>154</TotalTime>
  <Words>622</Words>
  <Application>Microsoft Office PowerPoint</Application>
  <PresentationFormat>Widescreen</PresentationFormat>
  <Paragraphs>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Aangepast</vt:lpstr>
      <vt:lpstr>Progress Meeting</vt:lpstr>
      <vt:lpstr>Overview</vt:lpstr>
      <vt:lpstr>PPO Results Discussion</vt:lpstr>
      <vt:lpstr>Never Give Up (NGU)</vt:lpstr>
      <vt:lpstr>PPO + NGU - Results</vt:lpstr>
      <vt:lpstr>MADDPG/QMIX Result Discussion</vt:lpstr>
      <vt:lpstr>MADDPG/QMIX New Results</vt:lpstr>
      <vt:lpstr>Changes to CybORG</vt:lpstr>
      <vt:lpstr>New Rewards - Comparison</vt:lpstr>
      <vt:lpstr>New Rewards - Comparison</vt:lpstr>
      <vt:lpstr>Mix-Rewards - Results</vt:lpstr>
      <vt:lpstr>Rewards – Where Next?</vt:lpstr>
      <vt:lpstr>Immediate Actions - Results</vt:lpstr>
      <vt:lpstr>Immediate Actions - Discussion</vt:lpstr>
      <vt:lpstr>Agents Configurations - Results</vt:lpstr>
      <vt:lpstr>Agents Configurations - Discussion</vt:lpstr>
      <vt:lpstr>Agents Policy Analysis – No Sleep</vt:lpstr>
      <vt:lpstr>Future Works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Rigoni, D. (Davide)</dc:creator>
  <cp:lastModifiedBy>Rigoni, D. (Davide)</cp:lastModifiedBy>
  <cp:revision>1</cp:revision>
  <dcterms:created xsi:type="dcterms:W3CDTF">2024-09-12T12:46:41Z</dcterms:created>
  <dcterms:modified xsi:type="dcterms:W3CDTF">2024-09-13T12:46:55Z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