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3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325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329" r:id="rId26"/>
    <p:sldId id="303" r:id="rId27"/>
    <p:sldId id="327" r:id="rId28"/>
    <p:sldId id="275" r:id="rId29"/>
    <p:sldId id="277" r:id="rId30"/>
    <p:sldId id="276" r:id="rId31"/>
    <p:sldId id="318" r:id="rId32"/>
    <p:sldId id="274" r:id="rId33"/>
    <p:sldId id="319" r:id="rId34"/>
    <p:sldId id="317" r:id="rId35"/>
    <p:sldId id="320" r:id="rId36"/>
    <p:sldId id="321" r:id="rId37"/>
    <p:sldId id="322" r:id="rId38"/>
    <p:sldId id="278" r:id="rId39"/>
    <p:sldId id="285" r:id="rId40"/>
    <p:sldId id="281" r:id="rId41"/>
    <p:sldId id="282" r:id="rId42"/>
    <p:sldId id="310" r:id="rId43"/>
    <p:sldId id="315" r:id="rId44"/>
    <p:sldId id="311" r:id="rId45"/>
    <p:sldId id="312" r:id="rId46"/>
    <p:sldId id="313" r:id="rId47"/>
    <p:sldId id="314" r:id="rId48"/>
    <p:sldId id="316" r:id="rId49"/>
    <p:sldId id="283" r:id="rId50"/>
    <p:sldId id="284" r:id="rId51"/>
    <p:sldId id="304" r:id="rId52"/>
    <p:sldId id="332" r:id="rId53"/>
    <p:sldId id="265" r:id="rId54"/>
    <p:sldId id="288" r:id="rId55"/>
    <p:sldId id="295" r:id="rId56"/>
    <p:sldId id="294" r:id="rId57"/>
    <p:sldId id="291" r:id="rId58"/>
    <p:sldId id="292" r:id="rId59"/>
    <p:sldId id="289" r:id="rId60"/>
    <p:sldId id="290" r:id="rId61"/>
    <p:sldId id="331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94767"/>
  </p:normalViewPr>
  <p:slideViewPr>
    <p:cSldViewPr snapToGrid="0">
      <p:cViewPr varScale="1">
        <p:scale>
          <a:sx n="78" d="100"/>
          <a:sy n="78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5-17T20:41:14.032" v="3618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mod">
        <pc:chgData name="WILLIAM TESSITORE" userId="b0c18a73-a138-4b32-92ae-a687ed5dac15" providerId="ADAL" clId="{254B56A9-5424-4D68-B30F-B00B8BF75759}" dt="2023-05-17T13:53:58.754" v="3605" actId="1076"/>
        <pc:sldMkLst>
          <pc:docMk/>
          <pc:sldMk cId="4037566204" sldId="304"/>
        </pc:sldMkLst>
        <pc:picChg chg="add mod">
          <ac:chgData name="WILLIAM TESSITORE" userId="b0c18a73-a138-4b32-92ae-a687ed5dac15" providerId="ADAL" clId="{254B56A9-5424-4D68-B30F-B00B8BF75759}" dt="2023-05-17T13:53:58.754" v="3605" actId="1076"/>
          <ac:picMkLst>
            <pc:docMk/>
            <pc:sldMk cId="4037566204" sldId="304"/>
            <ac:picMk id="3" creationId="{F0CC82A6-04E4-3090-C4B0-A2C291C17B31}"/>
          </ac:picMkLst>
        </pc:picChg>
        <pc:picChg chg="del">
          <ac:chgData name="WILLIAM TESSITORE" userId="b0c18a73-a138-4b32-92ae-a687ed5dac15" providerId="ADAL" clId="{254B56A9-5424-4D68-B30F-B00B8BF75759}" dt="2023-05-17T13:53:14.350" v="3598" actId="478"/>
          <ac:picMkLst>
            <pc:docMk/>
            <pc:sldMk cId="4037566204" sldId="304"/>
            <ac:picMk id="8" creationId="{3C0DFADA-6DBF-1E09-5C4D-930515C6A7B7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  <pc:sldChg chg="modSp mod">
        <pc:chgData name="WILLIAM TESSITORE" userId="b0c18a73-a138-4b32-92ae-a687ed5dac15" providerId="ADAL" clId="{254B56A9-5424-4D68-B30F-B00B8BF75759}" dt="2023-05-17T20:41:14.032" v="3618" actId="20577"/>
        <pc:sldMkLst>
          <pc:docMk/>
          <pc:sldMk cId="1154359743" sldId="331"/>
        </pc:sldMkLst>
        <pc:spChg chg="mod">
          <ac:chgData name="WILLIAM TESSITORE" userId="b0c18a73-a138-4b32-92ae-a687ed5dac15" providerId="ADAL" clId="{254B56A9-5424-4D68-B30F-B00B8BF75759}" dt="2023-05-17T20:41:14.032" v="3618" actId="20577"/>
          <ac:spMkLst>
            <pc:docMk/>
            <pc:sldMk cId="1154359743" sldId="331"/>
            <ac:spMk id="4" creationId="{9D33A3A4-0ED0-1C00-24A7-ECFF6F02C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5/17/2023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 (GENERIC CASE):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6730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E409C03-3813-BE7F-CF36-9C9EB590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96" y="1287039"/>
            <a:ext cx="7095897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2F36E-5799-6A72-B6A6-4D803848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5435202"/>
            <a:ext cx="5320146" cy="803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</a:t>
            </a:r>
            <a:r>
              <a:rPr lang="it-IT" sz="1900" b="1" dirty="0"/>
              <a:t>last of the </a:t>
            </a:r>
            <a:r>
              <a:rPr lang="it-IT" sz="1900" b="1" dirty="0" err="1"/>
              <a:t>segment</a:t>
            </a:r>
            <a:r>
              <a:rPr lang="it-IT" sz="1900" b="1" dirty="0"/>
              <a:t> </a:t>
            </a:r>
            <a:r>
              <a:rPr lang="it-IT" sz="1900" dirty="0"/>
              <a:t>or </a:t>
            </a:r>
            <a:r>
              <a:rPr lang="it-IT" sz="1900" dirty="0" err="1"/>
              <a:t>not</a:t>
            </a:r>
            <a:r>
              <a:rPr lang="it-IT" sz="1900" dirty="0"/>
              <a:t> in order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</a:t>
            </a:r>
            <a:r>
              <a:rPr lang="it-IT" sz="1900" b="1" dirty="0"/>
              <a:t>system crash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0CC82A6-04E4-3090-C4B0-A2C291C1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43" y="2131619"/>
            <a:ext cx="8361440" cy="23676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2020</Words>
  <Application>Microsoft Office PowerPoint</Application>
  <PresentationFormat>Widescreen</PresentationFormat>
  <Paragraphs>288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1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34</cp:revision>
  <dcterms:created xsi:type="dcterms:W3CDTF">2022-11-27T21:49:55Z</dcterms:created>
  <dcterms:modified xsi:type="dcterms:W3CDTF">2023-05-17T20:41:22Z</dcterms:modified>
</cp:coreProperties>
</file>