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325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329" r:id="rId26"/>
    <p:sldId id="303" r:id="rId27"/>
    <p:sldId id="327" r:id="rId28"/>
    <p:sldId id="275" r:id="rId29"/>
    <p:sldId id="277" r:id="rId30"/>
    <p:sldId id="276" r:id="rId31"/>
    <p:sldId id="318" r:id="rId32"/>
    <p:sldId id="274" r:id="rId33"/>
    <p:sldId id="319" r:id="rId34"/>
    <p:sldId id="317" r:id="rId35"/>
    <p:sldId id="320" r:id="rId36"/>
    <p:sldId id="321" r:id="rId37"/>
    <p:sldId id="322" r:id="rId38"/>
    <p:sldId id="278" r:id="rId39"/>
    <p:sldId id="285" r:id="rId40"/>
    <p:sldId id="281" r:id="rId41"/>
    <p:sldId id="282" r:id="rId42"/>
    <p:sldId id="310" r:id="rId43"/>
    <p:sldId id="315" r:id="rId44"/>
    <p:sldId id="311" r:id="rId45"/>
    <p:sldId id="312" r:id="rId46"/>
    <p:sldId id="313" r:id="rId47"/>
    <p:sldId id="314" r:id="rId48"/>
    <p:sldId id="316" r:id="rId49"/>
    <p:sldId id="283" r:id="rId50"/>
    <p:sldId id="284" r:id="rId51"/>
    <p:sldId id="304" r:id="rId52"/>
    <p:sldId id="332" r:id="rId53"/>
    <p:sldId id="265" r:id="rId54"/>
    <p:sldId id="288" r:id="rId55"/>
    <p:sldId id="295" r:id="rId56"/>
    <p:sldId id="294" r:id="rId57"/>
    <p:sldId id="291" r:id="rId58"/>
    <p:sldId id="292" r:id="rId59"/>
    <p:sldId id="289" r:id="rId60"/>
    <p:sldId id="290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4767"/>
  </p:normalViewPr>
  <p:slideViewPr>
    <p:cSldViewPr snapToGrid="0">
      <p:cViewPr varScale="1">
        <p:scale>
          <a:sx n="68" d="100"/>
          <a:sy n="68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4-07T14:08:11.277" v="3597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E409C03-3813-BE7F-CF36-9C9EB590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96" y="1287039"/>
            <a:ext cx="7095897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2020</Words>
  <Application>Microsoft Office PowerPoint</Application>
  <PresentationFormat>Widescreen</PresentationFormat>
  <Paragraphs>288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Campisi  Alessandro</cp:lastModifiedBy>
  <cp:revision>34</cp:revision>
  <dcterms:created xsi:type="dcterms:W3CDTF">2022-11-27T21:49:55Z</dcterms:created>
  <dcterms:modified xsi:type="dcterms:W3CDTF">2023-05-05T16:11:00Z</dcterms:modified>
</cp:coreProperties>
</file>