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63"/>
  </p:notesMasterIdLst>
  <p:sldIdLst>
    <p:sldId id="256" r:id="rId2"/>
    <p:sldId id="262" r:id="rId3"/>
    <p:sldId id="257" r:id="rId4"/>
    <p:sldId id="260" r:id="rId5"/>
    <p:sldId id="296" r:id="rId6"/>
    <p:sldId id="297" r:id="rId7"/>
    <p:sldId id="298" r:id="rId8"/>
    <p:sldId id="301" r:id="rId9"/>
    <p:sldId id="305" r:id="rId10"/>
    <p:sldId id="300" r:id="rId11"/>
    <p:sldId id="307" r:id="rId12"/>
    <p:sldId id="308" r:id="rId13"/>
    <p:sldId id="309" r:id="rId14"/>
    <p:sldId id="293" r:id="rId15"/>
    <p:sldId id="266" r:id="rId16"/>
    <p:sldId id="325" r:id="rId17"/>
    <p:sldId id="261" r:id="rId18"/>
    <p:sldId id="269" r:id="rId19"/>
    <p:sldId id="268" r:id="rId20"/>
    <p:sldId id="267" r:id="rId21"/>
    <p:sldId id="270" r:id="rId22"/>
    <p:sldId id="271" r:id="rId23"/>
    <p:sldId id="272" r:id="rId24"/>
    <p:sldId id="273" r:id="rId25"/>
    <p:sldId id="329" r:id="rId26"/>
    <p:sldId id="303" r:id="rId27"/>
    <p:sldId id="327" r:id="rId28"/>
    <p:sldId id="275" r:id="rId29"/>
    <p:sldId id="277" r:id="rId30"/>
    <p:sldId id="276" r:id="rId31"/>
    <p:sldId id="318" r:id="rId32"/>
    <p:sldId id="274" r:id="rId33"/>
    <p:sldId id="319" r:id="rId34"/>
    <p:sldId id="317" r:id="rId35"/>
    <p:sldId id="320" r:id="rId36"/>
    <p:sldId id="321" r:id="rId37"/>
    <p:sldId id="322" r:id="rId38"/>
    <p:sldId id="278" r:id="rId39"/>
    <p:sldId id="285" r:id="rId40"/>
    <p:sldId id="281" r:id="rId41"/>
    <p:sldId id="282" r:id="rId42"/>
    <p:sldId id="310" r:id="rId43"/>
    <p:sldId id="315" r:id="rId44"/>
    <p:sldId id="311" r:id="rId45"/>
    <p:sldId id="312" r:id="rId46"/>
    <p:sldId id="313" r:id="rId47"/>
    <p:sldId id="314" r:id="rId48"/>
    <p:sldId id="316" r:id="rId49"/>
    <p:sldId id="283" r:id="rId50"/>
    <p:sldId id="284" r:id="rId51"/>
    <p:sldId id="304" r:id="rId52"/>
    <p:sldId id="332" r:id="rId53"/>
    <p:sldId id="265" r:id="rId54"/>
    <p:sldId id="288" r:id="rId55"/>
    <p:sldId id="295" r:id="rId56"/>
    <p:sldId id="294" r:id="rId57"/>
    <p:sldId id="291" r:id="rId58"/>
    <p:sldId id="292" r:id="rId59"/>
    <p:sldId id="289" r:id="rId60"/>
    <p:sldId id="290" r:id="rId61"/>
    <p:sldId id="331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56A9-5424-4D68-B30F-B00B8BF75759}" v="14" dt="2023-04-07T13:28:08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94767"/>
  </p:normalViewPr>
  <p:slideViewPr>
    <p:cSldViewPr snapToGrid="0">
      <p:cViewPr>
        <p:scale>
          <a:sx n="108" d="100"/>
          <a:sy n="10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ESSITORE" userId="b0c18a73-a138-4b32-92ae-a687ed5dac15" providerId="ADAL" clId="{254B56A9-5424-4D68-B30F-B00B8BF75759}"/>
    <pc:docChg chg="undo redo custSel addSld delSld modSld sldOrd">
      <pc:chgData name="WILLIAM TESSITORE" userId="b0c18a73-a138-4b32-92ae-a687ed5dac15" providerId="ADAL" clId="{254B56A9-5424-4D68-B30F-B00B8BF75759}" dt="2023-04-07T14:08:11.277" v="3597" actId="20577"/>
      <pc:docMkLst>
        <pc:docMk/>
      </pc:docMkLst>
      <pc:sldChg chg="modSp mod">
        <pc:chgData name="WILLIAM TESSITORE" userId="b0c18a73-a138-4b32-92ae-a687ed5dac15" providerId="ADAL" clId="{254B56A9-5424-4D68-B30F-B00B8BF75759}" dt="2023-03-30T22:06:40.129" v="168" actId="27636"/>
        <pc:sldMkLst>
          <pc:docMk/>
          <pc:sldMk cId="170483772" sldId="256"/>
        </pc:sldMkLst>
        <pc:spChg chg="mod">
          <ac:chgData name="WILLIAM TESSITORE" userId="b0c18a73-a138-4b32-92ae-a687ed5dac15" providerId="ADAL" clId="{254B56A9-5424-4D68-B30F-B00B8BF75759}" dt="2023-03-30T22:06:40.129" v="168" actId="27636"/>
          <ac:spMkLst>
            <pc:docMk/>
            <pc:sldMk cId="170483772" sldId="256"/>
            <ac:spMk id="3" creationId="{CBC450DD-62A8-5D52-EDC8-3FC8879971C6}"/>
          </ac:spMkLst>
        </pc:spChg>
      </pc:sldChg>
      <pc:sldChg chg="addSp modSp mod">
        <pc:chgData name="WILLIAM TESSITORE" userId="b0c18a73-a138-4b32-92ae-a687ed5dac15" providerId="ADAL" clId="{254B56A9-5424-4D68-B30F-B00B8BF75759}" dt="2023-03-26T09:14:15.115" v="4" actId="1076"/>
        <pc:sldMkLst>
          <pc:docMk/>
          <pc:sldMk cId="1671076765" sldId="260"/>
        </pc:sldMkLst>
        <pc:picChg chg="add mod">
          <ac:chgData name="WILLIAM TESSITORE" userId="b0c18a73-a138-4b32-92ae-a687ed5dac15" providerId="ADAL" clId="{254B56A9-5424-4D68-B30F-B00B8BF75759}" dt="2023-03-26T09:14:15.115" v="4" actId="1076"/>
          <ac:picMkLst>
            <pc:docMk/>
            <pc:sldMk cId="1671076765" sldId="260"/>
            <ac:picMk id="3" creationId="{152BFB55-9D82-F517-FB4B-4FA03616239F}"/>
          </ac:picMkLst>
        </pc:picChg>
      </pc:sldChg>
      <pc:sldChg chg="modSp mod">
        <pc:chgData name="WILLIAM TESSITORE" userId="b0c18a73-a138-4b32-92ae-a687ed5dac15" providerId="ADAL" clId="{254B56A9-5424-4D68-B30F-B00B8BF75759}" dt="2023-04-07T13:11:03.263" v="512" actId="20577"/>
        <pc:sldMkLst>
          <pc:docMk/>
          <pc:sldMk cId="100612088" sldId="266"/>
        </pc:sldMkLst>
        <pc:spChg chg="mod">
          <ac:chgData name="WILLIAM TESSITORE" userId="b0c18a73-a138-4b32-92ae-a687ed5dac15" providerId="ADAL" clId="{254B56A9-5424-4D68-B30F-B00B8BF75759}" dt="2023-04-07T13:11:03.263" v="512" actId="20577"/>
          <ac:spMkLst>
            <pc:docMk/>
            <pc:sldMk cId="100612088" sldId="266"/>
            <ac:spMk id="2" creationId="{DDA94D1C-2A88-C8D4-3AD4-EF5398825D3C}"/>
          </ac:spMkLst>
        </pc:spChg>
      </pc:sldChg>
      <pc:sldChg chg="modSp mod">
        <pc:chgData name="WILLIAM TESSITORE" userId="b0c18a73-a138-4b32-92ae-a687ed5dac15" providerId="ADAL" clId="{254B56A9-5424-4D68-B30F-B00B8BF75759}" dt="2023-04-07T13:31:05.431" v="1899" actId="255"/>
        <pc:sldMkLst>
          <pc:docMk/>
          <pc:sldMk cId="1489942125" sldId="288"/>
        </pc:sldMkLst>
        <pc:spChg chg="mod">
          <ac:chgData name="WILLIAM TESSITORE" userId="b0c18a73-a138-4b32-92ae-a687ed5dac15" providerId="ADAL" clId="{254B56A9-5424-4D68-B30F-B00B8BF75759}" dt="2023-04-07T13:31:05.431" v="1899" actId="255"/>
          <ac:spMkLst>
            <pc:docMk/>
            <pc:sldMk cId="1489942125" sldId="288"/>
            <ac:spMk id="3" creationId="{65471891-E7C4-0642-629B-194CB4E71195}"/>
          </ac:spMkLst>
        </pc:spChg>
      </pc:sldChg>
      <pc:sldChg chg="modSp mod">
        <pc:chgData name="WILLIAM TESSITORE" userId="b0c18a73-a138-4b32-92ae-a687ed5dac15" providerId="ADAL" clId="{254B56A9-5424-4D68-B30F-B00B8BF75759}" dt="2023-04-07T14:08:11.277" v="3597" actId="20577"/>
        <pc:sldMkLst>
          <pc:docMk/>
          <pc:sldMk cId="3523109886" sldId="295"/>
        </pc:sldMkLst>
        <pc:spChg chg="mod">
          <ac:chgData name="WILLIAM TESSITORE" userId="b0c18a73-a138-4b32-92ae-a687ed5dac15" providerId="ADAL" clId="{254B56A9-5424-4D68-B30F-B00B8BF75759}" dt="2023-04-07T14:08:11.277" v="3597" actId="20577"/>
          <ac:spMkLst>
            <pc:docMk/>
            <pc:sldMk cId="3523109886" sldId="295"/>
            <ac:spMk id="3" creationId="{65471891-E7C4-0642-629B-194CB4E71195}"/>
          </ac:spMkLst>
        </pc:spChg>
      </pc:sldChg>
      <pc:sldChg chg="addSp delSp modSp add mod">
        <pc:chgData name="WILLIAM TESSITORE" userId="b0c18a73-a138-4b32-92ae-a687ed5dac15" providerId="ADAL" clId="{254B56A9-5424-4D68-B30F-B00B8BF75759}" dt="2023-03-26T09:18:38.419" v="54" actId="1582"/>
        <pc:sldMkLst>
          <pc:docMk/>
          <pc:sldMk cId="3048406854" sldId="296"/>
        </pc:sldMkLst>
        <pc:spChg chg="add del mod">
          <ac:chgData name="WILLIAM TESSITORE" userId="b0c18a73-a138-4b32-92ae-a687ed5dac15" providerId="ADAL" clId="{254B56A9-5424-4D68-B30F-B00B8BF75759}" dt="2023-03-26T09:16:01.878" v="40" actId="478"/>
          <ac:spMkLst>
            <pc:docMk/>
            <pc:sldMk cId="3048406854" sldId="296"/>
            <ac:spMk id="6" creationId="{A05D2802-2739-083D-B8FD-39A0B130BDC0}"/>
          </ac:spMkLst>
        </pc:spChg>
        <pc:spChg chg="add del mod">
          <ac:chgData name="WILLIAM TESSITORE" userId="b0c18a73-a138-4b32-92ae-a687ed5dac15" providerId="ADAL" clId="{254B56A9-5424-4D68-B30F-B00B8BF75759}" dt="2023-03-26T09:16:14.308" v="43"/>
          <ac:spMkLst>
            <pc:docMk/>
            <pc:sldMk cId="3048406854" sldId="296"/>
            <ac:spMk id="7" creationId="{612A3AFC-BE48-5557-E3CA-936C0385D2F3}"/>
          </ac:spMkLst>
        </pc:spChg>
        <pc:spChg chg="add del mod">
          <ac:chgData name="WILLIAM TESSITORE" userId="b0c18a73-a138-4b32-92ae-a687ed5dac15" providerId="ADAL" clId="{254B56A9-5424-4D68-B30F-B00B8BF75759}" dt="2023-03-26T09:18:01.686" v="46"/>
          <ac:spMkLst>
            <pc:docMk/>
            <pc:sldMk cId="3048406854" sldId="296"/>
            <ac:spMk id="8" creationId="{37B4E86C-E240-9FF6-AD21-87FCDAEE2063}"/>
          </ac:spMkLst>
        </pc:spChg>
        <pc:picChg chg="del">
          <ac:chgData name="WILLIAM TESSITORE" userId="b0c18a73-a138-4b32-92ae-a687ed5dac15" providerId="ADAL" clId="{254B56A9-5424-4D68-B30F-B00B8BF75759}" dt="2023-03-26T09:14:33.360" v="6" actId="478"/>
          <ac:picMkLst>
            <pc:docMk/>
            <pc:sldMk cId="3048406854" sldId="296"/>
            <ac:picMk id="3" creationId="{152BFB55-9D82-F517-FB4B-4FA03616239F}"/>
          </ac:picMkLst>
        </pc:picChg>
        <pc:picChg chg="add del">
          <ac:chgData name="WILLIAM TESSITORE" userId="b0c18a73-a138-4b32-92ae-a687ed5dac15" providerId="ADAL" clId="{254B56A9-5424-4D68-B30F-B00B8BF75759}" dt="2023-03-26T09:14:46.497" v="8" actId="22"/>
          <ac:picMkLst>
            <pc:docMk/>
            <pc:sldMk cId="3048406854" sldId="296"/>
            <ac:picMk id="4" creationId="{5F24DB88-84BB-6122-E9A0-B70ED1AF8BFE}"/>
          </ac:picMkLst>
        </pc:picChg>
        <pc:picChg chg="add mod">
          <ac:chgData name="WILLIAM TESSITORE" userId="b0c18a73-a138-4b32-92ae-a687ed5dac15" providerId="ADAL" clId="{254B56A9-5424-4D68-B30F-B00B8BF75759}" dt="2023-03-26T09:18:38.419" v="54" actId="1582"/>
          <ac:picMkLst>
            <pc:docMk/>
            <pc:sldMk cId="3048406854" sldId="296"/>
            <ac:picMk id="10" creationId="{4B673071-5EC8-B101-CA6B-CC9D326B9C09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1:45.963" v="150" actId="1076"/>
        <pc:sldMkLst>
          <pc:docMk/>
          <pc:sldMk cId="3695323463" sldId="297"/>
        </pc:sldMkLst>
        <pc:picChg chg="del">
          <ac:chgData name="WILLIAM TESSITORE" userId="b0c18a73-a138-4b32-92ae-a687ed5dac15" providerId="ADAL" clId="{254B56A9-5424-4D68-B30F-B00B8BF75759}" dt="2023-03-26T09:19:34.876" v="59" actId="478"/>
          <ac:picMkLst>
            <pc:docMk/>
            <pc:sldMk cId="3695323463" sldId="297"/>
            <ac:picMk id="3" creationId="{152BFB55-9D82-F517-FB4B-4FA03616239F}"/>
          </ac:picMkLst>
        </pc:picChg>
        <pc:picChg chg="add mod">
          <ac:chgData name="WILLIAM TESSITORE" userId="b0c18a73-a138-4b32-92ae-a687ed5dac15" providerId="ADAL" clId="{254B56A9-5424-4D68-B30F-B00B8BF75759}" dt="2023-03-26T09:31:45.963" v="150" actId="1076"/>
          <ac:picMkLst>
            <pc:docMk/>
            <pc:sldMk cId="3695323463" sldId="297"/>
            <ac:picMk id="4" creationId="{84A2EDA0-362D-A999-A4F9-988ED711D47A}"/>
          </ac:picMkLst>
        </pc:picChg>
        <pc:picChg chg="add mod">
          <ac:chgData name="WILLIAM TESSITORE" userId="b0c18a73-a138-4b32-92ae-a687ed5dac15" providerId="ADAL" clId="{254B56A9-5424-4D68-B30F-B00B8BF75759}" dt="2023-03-26T09:22:01.896" v="80" actId="208"/>
          <ac:picMkLst>
            <pc:docMk/>
            <pc:sldMk cId="3695323463" sldId="297"/>
            <ac:picMk id="5" creationId="{033BDBD4-75C8-720A-2DEF-899691262A2F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26T09:30:25.186" v="137" actId="20577"/>
        <pc:sldMkLst>
          <pc:docMk/>
          <pc:sldMk cId="4229786363" sldId="298"/>
        </pc:sldMkLst>
        <pc:spChg chg="mod">
          <ac:chgData name="WILLIAM TESSITORE" userId="b0c18a73-a138-4b32-92ae-a687ed5dac15" providerId="ADAL" clId="{254B56A9-5424-4D68-B30F-B00B8BF75759}" dt="2023-03-26T09:30:25.186" v="137" actId="20577"/>
          <ac:spMkLst>
            <pc:docMk/>
            <pc:sldMk cId="4229786363" sldId="298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26T09:21:12.616" v="73" actId="21"/>
          <ac:picMkLst>
            <pc:docMk/>
            <pc:sldMk cId="4229786363" sldId="298"/>
            <ac:picMk id="3" creationId="{2A5A91CF-EA3A-E10A-E3AB-ABDEDA70B07C}"/>
          </ac:picMkLst>
        </pc:picChg>
        <pc:picChg chg="add mod">
          <ac:chgData name="WILLIAM TESSITORE" userId="b0c18a73-a138-4b32-92ae-a687ed5dac15" providerId="ADAL" clId="{254B56A9-5424-4D68-B30F-B00B8BF75759}" dt="2023-03-26T09:24:16.483" v="96" actId="1076"/>
          <ac:picMkLst>
            <pc:docMk/>
            <pc:sldMk cId="4229786363" sldId="298"/>
            <ac:picMk id="5" creationId="{BA676909-C81A-965B-3997-6C743EC8169A}"/>
          </ac:picMkLst>
        </pc:picChg>
        <pc:picChg chg="add mod">
          <ac:chgData name="WILLIAM TESSITORE" userId="b0c18a73-a138-4b32-92ae-a687ed5dac15" providerId="ADAL" clId="{254B56A9-5424-4D68-B30F-B00B8BF75759}" dt="2023-03-26T09:24:20.749" v="97" actId="1076"/>
          <ac:picMkLst>
            <pc:docMk/>
            <pc:sldMk cId="4229786363" sldId="298"/>
            <ac:picMk id="7" creationId="{EFEB4F39-CB99-E657-F354-0E474C6C5DE0}"/>
          </ac:picMkLst>
        </pc:picChg>
        <pc:picChg chg="del">
          <ac:chgData name="WILLIAM TESSITORE" userId="b0c18a73-a138-4b32-92ae-a687ed5dac15" providerId="ADAL" clId="{254B56A9-5424-4D68-B30F-B00B8BF75759}" dt="2023-03-26T09:19:58.013" v="66" actId="478"/>
          <ac:picMkLst>
            <pc:docMk/>
            <pc:sldMk cId="4229786363" sldId="298"/>
            <ac:picMk id="10" creationId="{4B673071-5EC8-B101-CA6B-CC9D326B9C09}"/>
          </ac:picMkLst>
        </pc:picChg>
      </pc:sldChg>
      <pc:sldChg chg="add del">
        <pc:chgData name="WILLIAM TESSITORE" userId="b0c18a73-a138-4b32-92ae-a687ed5dac15" providerId="ADAL" clId="{254B56A9-5424-4D68-B30F-B00B8BF75759}" dt="2023-03-26T09:21:08.254" v="71"/>
        <pc:sldMkLst>
          <pc:docMk/>
          <pc:sldMk cId="1623610141" sldId="299"/>
        </pc:sldMkLst>
      </pc:sldChg>
      <pc:sldChg chg="addSp delSp modSp add del mod">
        <pc:chgData name="WILLIAM TESSITORE" userId="b0c18a73-a138-4b32-92ae-a687ed5dac15" providerId="ADAL" clId="{254B56A9-5424-4D68-B30F-B00B8BF75759}" dt="2023-03-26T09:31:28.198" v="149" actId="2696"/>
        <pc:sldMkLst>
          <pc:docMk/>
          <pc:sldMk cId="3174544522" sldId="299"/>
        </pc:sldMkLst>
        <pc:spChg chg="mod">
          <ac:chgData name="WILLIAM TESSITORE" userId="b0c18a73-a138-4b32-92ae-a687ed5dac15" providerId="ADAL" clId="{254B56A9-5424-4D68-B30F-B00B8BF75759}" dt="2023-03-26T09:30:46.986" v="141"/>
          <ac:spMkLst>
            <pc:docMk/>
            <pc:sldMk cId="3174544522" sldId="299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26T09:31:14.543" v="145" actId="21"/>
          <ac:picMkLst>
            <pc:docMk/>
            <pc:sldMk cId="3174544522" sldId="299"/>
            <ac:picMk id="3" creationId="{4D855C36-61F3-583D-53E3-26CE921EBD18}"/>
          </ac:picMkLst>
        </pc:picChg>
        <pc:picChg chg="add del mod">
          <ac:chgData name="WILLIAM TESSITORE" userId="b0c18a73-a138-4b32-92ae-a687ed5dac15" providerId="ADAL" clId="{254B56A9-5424-4D68-B30F-B00B8BF75759}" dt="2023-03-26T09:31:20.322" v="147" actId="21"/>
          <ac:picMkLst>
            <pc:docMk/>
            <pc:sldMk cId="3174544522" sldId="299"/>
            <ac:picMk id="5" creationId="{F5118115-15D4-B24A-2B1E-BFEE0286ADE0}"/>
          </ac:picMkLst>
        </pc:picChg>
        <pc:cxnChg chg="mod">
          <ac:chgData name="WILLIAM TESSITORE" userId="b0c18a73-a138-4b32-92ae-a687ed5dac15" providerId="ADAL" clId="{254B56A9-5424-4D68-B30F-B00B8BF75759}" dt="2023-03-26T09:29:10.578" v="124" actId="1076"/>
          <ac:cxnSpMkLst>
            <pc:docMk/>
            <pc:sldMk cId="3174544522" sldId="299"/>
            <ac:cxnSpMk id="15" creationId="{C1F496B7-0E34-92F6-A787-9035D45D9534}"/>
          </ac:cxnSpMkLst>
        </pc:cxnChg>
      </pc:sldChg>
      <pc:sldChg chg="addSp delSp modSp add mod">
        <pc:chgData name="WILLIAM TESSITORE" userId="b0c18a73-a138-4b32-92ae-a687ed5dac15" providerId="ADAL" clId="{254B56A9-5424-4D68-B30F-B00B8BF75759}" dt="2023-04-07T13:09:25.899" v="482" actId="1076"/>
        <pc:sldMkLst>
          <pc:docMk/>
          <pc:sldMk cId="136302604" sldId="300"/>
        </pc:sldMkLst>
        <pc:spChg chg="mod">
          <ac:chgData name="WILLIAM TESSITORE" userId="b0c18a73-a138-4b32-92ae-a687ed5dac15" providerId="ADAL" clId="{254B56A9-5424-4D68-B30F-B00B8BF75759}" dt="2023-03-26T09:30:17.004" v="134" actId="14100"/>
          <ac:spMkLst>
            <pc:docMk/>
            <pc:sldMk cId="136302604" sldId="300"/>
            <ac:spMk id="11" creationId="{467E9D4C-B62B-01CF-847C-A9EC44C81FD4}"/>
          </ac:spMkLst>
        </pc:spChg>
        <pc:picChg chg="add del mod">
          <ac:chgData name="WILLIAM TESSITORE" userId="b0c18a73-a138-4b32-92ae-a687ed5dac15" providerId="ADAL" clId="{254B56A9-5424-4D68-B30F-B00B8BF75759}" dt="2023-03-30T22:15:32.344" v="199" actId="478"/>
          <ac:picMkLst>
            <pc:docMk/>
            <pc:sldMk cId="136302604" sldId="300"/>
            <ac:picMk id="3" creationId="{0D86815C-6A72-33F8-2B5A-BABBDFF12AE5}"/>
          </ac:picMkLst>
        </pc:picChg>
        <pc:picChg chg="add mod">
          <ac:chgData name="WILLIAM TESSITORE" userId="b0c18a73-a138-4b32-92ae-a687ed5dac15" providerId="ADAL" clId="{254B56A9-5424-4D68-B30F-B00B8BF75759}" dt="2023-04-07T13:09:25.899" v="482" actId="1076"/>
          <ac:picMkLst>
            <pc:docMk/>
            <pc:sldMk cId="136302604" sldId="300"/>
            <ac:picMk id="4" creationId="{561C04CC-772D-B00E-E156-50578873059E}"/>
          </ac:picMkLst>
        </pc:picChg>
        <pc:picChg chg="add del mod">
          <ac:chgData name="WILLIAM TESSITORE" userId="b0c18a73-a138-4b32-92ae-a687ed5dac15" providerId="ADAL" clId="{254B56A9-5424-4D68-B30F-B00B8BF75759}" dt="2023-03-30T22:18:03.466" v="213" actId="478"/>
          <ac:picMkLst>
            <pc:docMk/>
            <pc:sldMk cId="136302604" sldId="300"/>
            <ac:picMk id="6" creationId="{D5B77F76-10B3-3977-E602-61E0BE76AC22}"/>
          </ac:picMkLst>
        </pc:picChg>
        <pc:picChg chg="add mod">
          <ac:chgData name="WILLIAM TESSITORE" userId="b0c18a73-a138-4b32-92ae-a687ed5dac15" providerId="ADAL" clId="{254B56A9-5424-4D68-B30F-B00B8BF75759}" dt="2023-04-07T13:02:46.841" v="461" actId="14100"/>
          <ac:picMkLst>
            <pc:docMk/>
            <pc:sldMk cId="136302604" sldId="300"/>
            <ac:picMk id="8" creationId="{115A2778-A497-474C-A1D2-BE9BD6D4873F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3-26T09:31:23.041" v="148"/>
        <pc:sldMkLst>
          <pc:docMk/>
          <pc:sldMk cId="4022212093" sldId="301"/>
        </pc:sldMkLst>
        <pc:picChg chg="add mod">
          <ac:chgData name="WILLIAM TESSITORE" userId="b0c18a73-a138-4b32-92ae-a687ed5dac15" providerId="ADAL" clId="{254B56A9-5424-4D68-B30F-B00B8BF75759}" dt="2023-03-26T09:31:16.516" v="146"/>
          <ac:picMkLst>
            <pc:docMk/>
            <pc:sldMk cId="4022212093" sldId="301"/>
            <ac:picMk id="2" creationId="{693F06DD-F64B-60E0-0A1C-8DC0BCD1E3CA}"/>
          </ac:picMkLst>
        </pc:picChg>
        <pc:picChg chg="add mod">
          <ac:chgData name="WILLIAM TESSITORE" userId="b0c18a73-a138-4b32-92ae-a687ed5dac15" providerId="ADAL" clId="{254B56A9-5424-4D68-B30F-B00B8BF75759}" dt="2023-03-26T09:31:23.041" v="148"/>
          <ac:picMkLst>
            <pc:docMk/>
            <pc:sldMk cId="4022212093" sldId="301"/>
            <ac:picMk id="3" creationId="{6CF32D74-7113-1C98-386D-8167A54FB035}"/>
          </ac:picMkLst>
        </pc:picChg>
        <pc:picChg chg="del">
          <ac:chgData name="WILLIAM TESSITORE" userId="b0c18a73-a138-4b32-92ae-a687ed5dac15" providerId="ADAL" clId="{254B56A9-5424-4D68-B30F-B00B8BF75759}" dt="2023-03-26T09:31:11.432" v="143" actId="478"/>
          <ac:picMkLst>
            <pc:docMk/>
            <pc:sldMk cId="4022212093" sldId="301"/>
            <ac:picMk id="5" creationId="{BA676909-C81A-965B-3997-6C743EC8169A}"/>
          </ac:picMkLst>
        </pc:picChg>
        <pc:picChg chg="del">
          <ac:chgData name="WILLIAM TESSITORE" userId="b0c18a73-a138-4b32-92ae-a687ed5dac15" providerId="ADAL" clId="{254B56A9-5424-4D68-B30F-B00B8BF75759}" dt="2023-03-26T09:31:11.920" v="144" actId="478"/>
          <ac:picMkLst>
            <pc:docMk/>
            <pc:sldMk cId="4022212093" sldId="301"/>
            <ac:picMk id="7" creationId="{EFEB4F39-CB99-E657-F354-0E474C6C5DE0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3-30T22:20:03.231" v="231" actId="1076"/>
        <pc:sldMkLst>
          <pc:docMk/>
          <pc:sldMk cId="3321369352" sldId="305"/>
        </pc:sldMkLst>
        <pc:picChg chg="add del mod">
          <ac:chgData name="WILLIAM TESSITORE" userId="b0c18a73-a138-4b32-92ae-a687ed5dac15" providerId="ADAL" clId="{254B56A9-5424-4D68-B30F-B00B8BF75759}" dt="2023-03-30T22:06:38.091" v="166" actId="21"/>
          <ac:picMkLst>
            <pc:docMk/>
            <pc:sldMk cId="3321369352" sldId="305"/>
            <ac:picMk id="3" creationId="{743328FF-AFC2-2511-4B86-8EBD8AC14F36}"/>
          </ac:picMkLst>
        </pc:picChg>
        <pc:picChg chg="add mod">
          <ac:chgData name="WILLIAM TESSITORE" userId="b0c18a73-a138-4b32-92ae-a687ed5dac15" providerId="ADAL" clId="{254B56A9-5424-4D68-B30F-B00B8BF75759}" dt="2023-03-30T22:20:03.231" v="231" actId="1076"/>
          <ac:picMkLst>
            <pc:docMk/>
            <pc:sldMk cId="3321369352" sldId="305"/>
            <ac:picMk id="5" creationId="{7D56F774-C64F-026A-D5FD-ADAC71FDDD84}"/>
          </ac:picMkLst>
        </pc:picChg>
      </pc:sldChg>
      <pc:sldChg chg="addSp delSp modSp add del mod">
        <pc:chgData name="WILLIAM TESSITORE" userId="b0c18a73-a138-4b32-92ae-a687ed5dac15" providerId="ADAL" clId="{254B56A9-5424-4D68-B30F-B00B8BF75759}" dt="2023-04-07T13:03:54.480" v="463" actId="2696"/>
        <pc:sldMkLst>
          <pc:docMk/>
          <pc:sldMk cId="3811015248" sldId="306"/>
        </pc:sldMkLst>
        <pc:picChg chg="add del mod">
          <ac:chgData name="WILLIAM TESSITORE" userId="b0c18a73-a138-4b32-92ae-a687ed5dac15" providerId="ADAL" clId="{254B56A9-5424-4D68-B30F-B00B8BF75759}" dt="2023-04-07T12:59:50.261" v="453" actId="21"/>
          <ac:picMkLst>
            <pc:docMk/>
            <pc:sldMk cId="3811015248" sldId="306"/>
            <ac:picMk id="3" creationId="{3B595F11-E8AB-ECB9-51B2-2592921C7F86}"/>
          </ac:picMkLst>
        </pc:picChg>
      </pc:sldChg>
      <pc:sldChg chg="addSp delSp modSp add mod ord">
        <pc:chgData name="WILLIAM TESSITORE" userId="b0c18a73-a138-4b32-92ae-a687ed5dac15" providerId="ADAL" clId="{254B56A9-5424-4D68-B30F-B00B8BF75759}" dt="2023-04-07T13:02:53.965" v="462" actId="14100"/>
        <pc:sldMkLst>
          <pc:docMk/>
          <pc:sldMk cId="205729905" sldId="307"/>
        </pc:sldMkLst>
        <pc:picChg chg="add mod">
          <ac:chgData name="WILLIAM TESSITORE" userId="b0c18a73-a138-4b32-92ae-a687ed5dac15" providerId="ADAL" clId="{254B56A9-5424-4D68-B30F-B00B8BF75759}" dt="2023-04-07T13:02:53.965" v="462" actId="14100"/>
          <ac:picMkLst>
            <pc:docMk/>
            <pc:sldMk cId="205729905" sldId="307"/>
            <ac:picMk id="2" creationId="{AD1EF6D4-86A5-4F6F-743E-5BB0C79F4D22}"/>
          </ac:picMkLst>
        </pc:picChg>
        <pc:picChg chg="del">
          <ac:chgData name="WILLIAM TESSITORE" userId="b0c18a73-a138-4b32-92ae-a687ed5dac15" providerId="ADAL" clId="{254B56A9-5424-4D68-B30F-B00B8BF75759}" dt="2023-03-30T22:12:41.419" v="185" actId="478"/>
          <ac:picMkLst>
            <pc:docMk/>
            <pc:sldMk cId="205729905" sldId="307"/>
            <ac:picMk id="3" creationId="{3B595F11-E8AB-ECB9-51B2-2592921C7F86}"/>
          </ac:picMkLst>
        </pc:picChg>
        <pc:picChg chg="add del mod">
          <ac:chgData name="WILLIAM TESSITORE" userId="b0c18a73-a138-4b32-92ae-a687ed5dac15" providerId="ADAL" clId="{254B56A9-5424-4D68-B30F-B00B8BF75759}" dt="2023-03-30T22:17:31.470" v="212" actId="478"/>
          <ac:picMkLst>
            <pc:docMk/>
            <pc:sldMk cId="205729905" sldId="307"/>
            <ac:picMk id="4" creationId="{A6EE1688-4A87-963D-CCBE-CF0353F660C5}"/>
          </ac:picMkLst>
        </pc:picChg>
        <pc:picChg chg="add mod">
          <ac:chgData name="WILLIAM TESSITORE" userId="b0c18a73-a138-4b32-92ae-a687ed5dac15" providerId="ADAL" clId="{254B56A9-5424-4D68-B30F-B00B8BF75759}" dt="2023-04-07T13:02:28.075" v="458" actId="14100"/>
          <ac:picMkLst>
            <pc:docMk/>
            <pc:sldMk cId="205729905" sldId="307"/>
            <ac:picMk id="6" creationId="{F77F0D47-7A4F-CBB0-EE8F-AEF54C6EF804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10:28.740" v="486" actId="14100"/>
        <pc:sldMkLst>
          <pc:docMk/>
          <pc:sldMk cId="1849604980" sldId="308"/>
        </pc:sldMkLst>
        <pc:picChg chg="add del mod">
          <ac:chgData name="WILLIAM TESSITORE" userId="b0c18a73-a138-4b32-92ae-a687ed5dac15" providerId="ADAL" clId="{254B56A9-5424-4D68-B30F-B00B8BF75759}" dt="2023-03-30T22:16:15.212" v="204" actId="478"/>
          <ac:picMkLst>
            <pc:docMk/>
            <pc:sldMk cId="1849604980" sldId="308"/>
            <ac:picMk id="3" creationId="{D0AE695D-D024-93CD-1D4F-70CA337E5F93}"/>
          </ac:picMkLst>
        </pc:picChg>
        <pc:picChg chg="add mod">
          <ac:chgData name="WILLIAM TESSITORE" userId="b0c18a73-a138-4b32-92ae-a687ed5dac15" providerId="ADAL" clId="{254B56A9-5424-4D68-B30F-B00B8BF75759}" dt="2023-04-07T13:10:28.740" v="486" actId="14100"/>
          <ac:picMkLst>
            <pc:docMk/>
            <pc:sldMk cId="1849604980" sldId="308"/>
            <ac:picMk id="5" creationId="{567266AA-D5FB-FC79-9F53-1AFB1867912F}"/>
          </ac:picMkLst>
        </pc:picChg>
        <pc:picChg chg="add mod">
          <ac:chgData name="WILLIAM TESSITORE" userId="b0c18a73-a138-4b32-92ae-a687ed5dac15" providerId="ADAL" clId="{254B56A9-5424-4D68-B30F-B00B8BF75759}" dt="2023-04-07T13:09:21.233" v="481" actId="1076"/>
          <ac:picMkLst>
            <pc:docMk/>
            <pc:sldMk cId="1849604980" sldId="308"/>
            <ac:picMk id="6" creationId="{36F9E301-7BA5-2141-6161-FA2DFC743B96}"/>
          </ac:picMkLst>
        </pc:picChg>
      </pc:sldChg>
      <pc:sldChg chg="addSp delSp modSp add mod">
        <pc:chgData name="WILLIAM TESSITORE" userId="b0c18a73-a138-4b32-92ae-a687ed5dac15" providerId="ADAL" clId="{254B56A9-5424-4D68-B30F-B00B8BF75759}" dt="2023-04-07T13:07:33.215" v="477" actId="208"/>
        <pc:sldMkLst>
          <pc:docMk/>
          <pc:sldMk cId="3496439243" sldId="309"/>
        </pc:sldMkLst>
        <pc:spChg chg="mod">
          <ac:chgData name="WILLIAM TESSITORE" userId="b0c18a73-a138-4b32-92ae-a687ed5dac15" providerId="ADAL" clId="{254B56A9-5424-4D68-B30F-B00B8BF75759}" dt="2023-03-30T22:23:07.472" v="275" actId="14100"/>
          <ac:spMkLst>
            <pc:docMk/>
            <pc:sldMk cId="3496439243" sldId="309"/>
            <ac:spMk id="11" creationId="{467E9D4C-B62B-01CF-847C-A9EC44C81FD4}"/>
          </ac:spMkLst>
        </pc:spChg>
        <pc:picChg chg="add del">
          <ac:chgData name="WILLIAM TESSITORE" userId="b0c18a73-a138-4b32-92ae-a687ed5dac15" providerId="ADAL" clId="{254B56A9-5424-4D68-B30F-B00B8BF75759}" dt="2023-03-30T22:21:27.530" v="246" actId="21"/>
          <ac:picMkLst>
            <pc:docMk/>
            <pc:sldMk cId="3496439243" sldId="309"/>
            <ac:picMk id="3" creationId="{A87B8CB3-2ECE-161E-C639-9920D2AB6E37}"/>
          </ac:picMkLst>
        </pc:picChg>
        <pc:picChg chg="add mod">
          <ac:chgData name="WILLIAM TESSITORE" userId="b0c18a73-a138-4b32-92ae-a687ed5dac15" providerId="ADAL" clId="{254B56A9-5424-4D68-B30F-B00B8BF75759}" dt="2023-04-07T13:07:14.568" v="473" actId="1076"/>
          <ac:picMkLst>
            <pc:docMk/>
            <pc:sldMk cId="3496439243" sldId="309"/>
            <ac:picMk id="3" creationId="{C8011189-FAB4-5B5E-E375-4D866D5893BF}"/>
          </ac:picMkLst>
        </pc:picChg>
        <pc:picChg chg="add mod">
          <ac:chgData name="WILLIAM TESSITORE" userId="b0c18a73-a138-4b32-92ae-a687ed5dac15" providerId="ADAL" clId="{254B56A9-5424-4D68-B30F-B00B8BF75759}" dt="2023-04-07T13:07:33.215" v="477" actId="208"/>
          <ac:picMkLst>
            <pc:docMk/>
            <pc:sldMk cId="3496439243" sldId="309"/>
            <ac:picMk id="5" creationId="{24F320F0-6662-09CE-16D8-5B5E1BB3428B}"/>
          </ac:picMkLst>
        </pc:picChg>
        <pc:picChg chg="del">
          <ac:chgData name="WILLIAM TESSITORE" userId="b0c18a73-a138-4b32-92ae-a687ed5dac15" providerId="ADAL" clId="{254B56A9-5424-4D68-B30F-B00B8BF75759}" dt="2023-03-30T22:20:26.879" v="237" actId="478"/>
          <ac:picMkLst>
            <pc:docMk/>
            <pc:sldMk cId="3496439243" sldId="309"/>
            <ac:picMk id="5" creationId="{567266AA-D5FB-FC79-9F53-1AFB1867912F}"/>
          </ac:picMkLst>
        </pc:picChg>
      </pc:sldChg>
      <pc:sldChg chg="add del">
        <pc:chgData name="WILLIAM TESSITORE" userId="b0c18a73-a138-4b32-92ae-a687ed5dac15" providerId="ADAL" clId="{254B56A9-5424-4D68-B30F-B00B8BF75759}" dt="2023-03-30T22:23:16.229" v="278" actId="47"/>
        <pc:sldMkLst>
          <pc:docMk/>
          <pc:sldMk cId="1036635570" sldId="310"/>
        </pc:sldMkLst>
      </pc:sldChg>
      <pc:sldChg chg="modSp mod">
        <pc:chgData name="WILLIAM TESSITORE" userId="b0c18a73-a138-4b32-92ae-a687ed5dac15" providerId="ADAL" clId="{254B56A9-5424-4D68-B30F-B00B8BF75759}" dt="2023-04-07T12:54:58.448" v="441" actId="20577"/>
        <pc:sldMkLst>
          <pc:docMk/>
          <pc:sldMk cId="3224111216" sldId="311"/>
        </pc:sldMkLst>
        <pc:spChg chg="mod">
          <ac:chgData name="WILLIAM TESSITORE" userId="b0c18a73-a138-4b32-92ae-a687ed5dac15" providerId="ADAL" clId="{254B56A9-5424-4D68-B30F-B00B8BF75759}" dt="2023-04-07T12:54:58.448" v="441" actId="20577"/>
          <ac:spMkLst>
            <pc:docMk/>
            <pc:sldMk cId="3224111216" sldId="311"/>
            <ac:spMk id="4" creationId="{D96613ED-0EF6-435E-4DBA-E73CA4466C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6972-3784-6B4C-B9F3-068AC136E076}" type="datetimeFigureOut">
              <a:rPr lang="it-IT" smtClean="0"/>
              <a:t>27/04/23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1A6A-C987-6C42-BA4E-4CB2821A3A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6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39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77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47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18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4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50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731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1A6A-C987-6C42-BA4E-4CB2821A3A64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4/27/23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8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4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9" r:id="rId6"/>
    <p:sldLayoutId id="2147483934" r:id="rId7"/>
    <p:sldLayoutId id="2147483935" r:id="rId8"/>
    <p:sldLayoutId id="2147483936" r:id="rId9"/>
    <p:sldLayoutId id="2147483938" r:id="rId10"/>
    <p:sldLayoutId id="21474839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C7160-5B76-46E8-B184-4EBFCA01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7240" y="1625608"/>
            <a:ext cx="2976767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800"/>
              <a:t>OS161-Virtual Memory with Demand Paging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C450DD-62A8-5D52-EDC8-3FC887997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7240" y="4466845"/>
            <a:ext cx="2976767" cy="88290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t-IT" sz="1300"/>
              <a:t>Davide Milone</a:t>
            </a:r>
          </a:p>
          <a:p>
            <a:pPr>
              <a:lnSpc>
                <a:spcPct val="90000"/>
              </a:lnSpc>
            </a:pPr>
            <a:r>
              <a:rPr lang="it-IT" sz="1300"/>
              <a:t>William Tessitore</a:t>
            </a:r>
          </a:p>
          <a:p>
            <a:pPr>
              <a:lnSpc>
                <a:spcPct val="90000"/>
              </a:lnSpc>
            </a:pPr>
            <a:r>
              <a:rPr lang="it-IT" sz="1300"/>
              <a:t>Alessandro Campisi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C9AF4B-8F47-E92A-38DE-B6B23ED5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" y="1986094"/>
            <a:ext cx="6665571" cy="3149482"/>
          </a:xfrm>
          <a:prstGeom prst="rect">
            <a:avLst/>
          </a:prstGeom>
        </p:spPr>
      </p:pic>
      <p:sp>
        <p:nvSpPr>
          <p:cNvPr id="47" name="Cross 46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61C04CC-772D-B00E-E156-50578873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553" y="2663578"/>
            <a:ext cx="4332708" cy="2833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15A2778-A497-474C-A1D2-BE9BD6D48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29" y="1287039"/>
            <a:ext cx="6222352" cy="53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7F0D47-7A4F-CBB0-EE8F-AEF54C6E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270158"/>
            <a:ext cx="6232184" cy="535079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1EF6D4-86A5-4F6F-743E-5BB0C79F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30" y="1921179"/>
            <a:ext cx="5170300" cy="459707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67266AA-D5FB-FC79-9F53-1AFB1867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1287039"/>
            <a:ext cx="6090485" cy="52733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6F9E301-7BA5-2141-6161-FA2DFC74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458" y="2875675"/>
            <a:ext cx="5252113" cy="258195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960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530" y="303813"/>
            <a:ext cx="6006042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– De-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8011189-FAB4-5B5E-E375-4D866D58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03" y="1217173"/>
            <a:ext cx="7544454" cy="22861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4F320F0-6662-09CE-16D8-5B5E1BB3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112" y="3178853"/>
            <a:ext cx="4794836" cy="3490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64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A05ECC2-1296-E270-9670-00B11E1B8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793" y="2813298"/>
            <a:ext cx="2006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2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6640" y="247326"/>
            <a:ext cx="2653064" cy="70720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Stop </a:t>
            </a:r>
            <a:r>
              <a:rPr lang="it-IT" sz="3600" dirty="0" err="1"/>
              <a:t>process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DA94D1C-2A88-C8D4-3AD4-EF539882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04" y="1942400"/>
            <a:ext cx="7881654" cy="5146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Sys_exit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(0) </a:t>
            </a:r>
            <a:endParaRPr lang="it-IT" dirty="0">
              <a:highlight>
                <a:srgbClr val="FF0000"/>
              </a:highlight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B32FFFF-0A9F-66F8-CC2A-9BFEFAA3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523593"/>
            <a:ext cx="5364596" cy="103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18BAEA-66C8-041A-6CB4-038258A4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108" y="1685515"/>
            <a:ext cx="4819037" cy="43884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061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2/13</a:t>
            </a:r>
            <a:br>
              <a:rPr lang="it-IT" sz="4400" dirty="0"/>
            </a:b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2E95D6A2-A07E-161C-B87D-5FF824223A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14450" y="1538494"/>
            <a:ext cx="9563100" cy="4305300"/>
          </a:xfrm>
        </p:spPr>
      </p:pic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cartello&#10;&#10;Descrizione generata automaticamente">
            <a:extLst>
              <a:ext uri="{FF2B5EF4-FFF2-40B4-BE49-F238E27FC236}">
                <a16:creationId xmlns:a16="http://schemas.microsoft.com/office/drawing/2014/main" id="{89C95783-D81F-485B-4177-7B9E0CFB0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43" y="4614862"/>
            <a:ext cx="1621060" cy="1064577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669D6D-4B9D-4D1A-570D-73F8F947E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10" y="4561840"/>
            <a:ext cx="5190859" cy="16240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B72FFD36-3C04-BEB2-C6E2-436410AA71F8}"/>
              </a:ext>
            </a:extLst>
          </p:cNvPr>
          <p:cNvSpPr/>
          <p:nvPr/>
        </p:nvSpPr>
        <p:spPr>
          <a:xfrm rot="10800000">
            <a:off x="5594993" y="5198475"/>
            <a:ext cx="733926" cy="1753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1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013BF2-9A22-A989-3AD7-2C7A164D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490" y="1625095"/>
            <a:ext cx="1632735" cy="1301949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AD4D497-F26D-D090-4484-34FBFA20D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Check PT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762127-F13C-132F-E6E4-B11915F3BB0E}"/>
              </a:ext>
            </a:extLst>
          </p:cNvPr>
          <p:cNvSpPr txBox="1"/>
          <p:nvPr/>
        </p:nvSpPr>
        <p:spPr>
          <a:xfrm>
            <a:off x="355429" y="1625095"/>
            <a:ext cx="112942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Page entry </a:t>
            </a:r>
            <a:r>
              <a:rPr lang="it-IT" sz="2400" dirty="0" err="1"/>
              <a:t>validity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checked</a:t>
            </a:r>
            <a:r>
              <a:rPr lang="it-IT" sz="2400" dirty="0"/>
              <a:t> to decide </a:t>
            </a:r>
            <a:r>
              <a:rPr lang="it-IT" sz="2400" dirty="0" err="1"/>
              <a:t>how</a:t>
            </a:r>
            <a:r>
              <a:rPr lang="it-IT" sz="2400" dirty="0"/>
              <a:t> to handle the fault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Two </a:t>
            </a:r>
            <a:r>
              <a:rPr lang="it-IT" sz="2400" dirty="0" err="1"/>
              <a:t>possibilities</a:t>
            </a:r>
            <a:r>
              <a:rPr lang="it-IT" sz="24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TLB fault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it-IT" sz="2400" dirty="0"/>
              <a:t>An </a:t>
            </a:r>
            <a:r>
              <a:rPr lang="it-IT" sz="2400" dirty="0" err="1"/>
              <a:t>actual</a:t>
            </a:r>
            <a:r>
              <a:rPr lang="it-IT" sz="2400" dirty="0"/>
              <a:t> page fault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Valid</a:t>
            </a:r>
            <a:r>
              <a:rPr lang="it-IT" sz="2400" dirty="0"/>
              <a:t>/</a:t>
            </a:r>
            <a:r>
              <a:rPr lang="it-IT" sz="2400" dirty="0" err="1"/>
              <a:t>Invalid</a:t>
            </a:r>
            <a:r>
              <a:rPr lang="it-IT" sz="2400" dirty="0"/>
              <a:t> entry </a:t>
            </a:r>
            <a:r>
              <a:rPr lang="it-IT" sz="2400" dirty="0" err="1"/>
              <a:t>depends</a:t>
            </a:r>
            <a:r>
              <a:rPr lang="it-IT" sz="2400" dirty="0"/>
              <a:t> on the entry </a:t>
            </a:r>
            <a:r>
              <a:rPr lang="it-IT" sz="2400" dirty="0" err="1"/>
              <a:t>content</a:t>
            </a:r>
            <a:r>
              <a:rPr lang="it-IT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(</a:t>
            </a:r>
            <a:r>
              <a:rPr lang="it-IT" sz="2400" dirty="0" err="1"/>
              <a:t>valid</a:t>
            </a:r>
            <a:r>
              <a:rPr lang="it-IT" sz="2400" dirty="0"/>
              <a:t> entry)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 </a:t>
            </a:r>
            <a:r>
              <a:rPr lang="it-IT" sz="2400" dirty="0"/>
              <a:t>= </a:t>
            </a:r>
            <a:r>
              <a:rPr lang="it-IT" sz="2400" dirty="0" err="1"/>
              <a:t>invalid</a:t>
            </a:r>
            <a:r>
              <a:rPr lang="it-IT" sz="2400" dirty="0"/>
              <a:t> entry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38881-F9C6-410B-F988-D796BFF83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391" y="5105283"/>
            <a:ext cx="4601217" cy="83831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960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4/13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49EC458-C8E2-515D-F60C-C309B6F0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697" y="2427052"/>
            <a:ext cx="1666500" cy="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016" y="262509"/>
            <a:ext cx="2042555" cy="1018609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Contents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ECD4A21-C872-1CCE-ECFF-B4149CB7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29" y="1435511"/>
            <a:ext cx="11374455" cy="482763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it-IT" dirty="0"/>
              <a:t>Flow chart </a:t>
            </a:r>
            <a:r>
              <a:rPr lang="it-IT" dirty="0" err="1"/>
              <a:t>Algorithms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Memory 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Initialization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endParaRPr lang="it-IT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it-IT" dirty="0"/>
              <a:t>De-</a:t>
            </a:r>
            <a:r>
              <a:rPr lang="it-IT" dirty="0" err="1"/>
              <a:t>allocation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VM fault</a:t>
            </a:r>
          </a:p>
          <a:p>
            <a:pPr>
              <a:buFont typeface="Wingdings" pitchFamily="2" charset="2"/>
              <a:buChar char="q"/>
            </a:pPr>
            <a:r>
              <a:rPr lang="it-IT" dirty="0"/>
              <a:t>Data </a:t>
            </a:r>
            <a:r>
              <a:rPr lang="it-IT" dirty="0" err="1"/>
              <a:t>structures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Allocation</a:t>
            </a:r>
            <a:r>
              <a:rPr lang="it-IT" dirty="0"/>
              <a:t>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Page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Entry </a:t>
            </a:r>
            <a:r>
              <a:rPr lang="it-IT" dirty="0" err="1"/>
              <a:t>Valid</a:t>
            </a: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Free Frame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Swap File</a:t>
            </a:r>
          </a:p>
          <a:p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193895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3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767" y="270771"/>
            <a:ext cx="2486809" cy="57656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TLB </a:t>
            </a:r>
            <a:r>
              <a:rPr lang="it-IT" sz="3600" dirty="0" err="1"/>
              <a:t>insert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E87E0062-C5D7-8DC1-B31A-A13B224B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72" y="1834707"/>
            <a:ext cx="11191422" cy="31885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ea typeface="Ayuthaya" pitchFamily="2" charset="-34"/>
                <a:cs typeface="Ayuthaya" pitchFamily="2" charset="-34"/>
              </a:rPr>
              <a:t>TLB_insert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paddr1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paddr2</a:t>
            </a:r>
            <a:r>
              <a:rPr lang="it-IT" b="0" dirty="0">
                <a:solidFill>
                  <a:srgbClr val="000000"/>
                </a:solidFill>
                <a:effectLst/>
              </a:rPr>
              <a:t>, </a:t>
            </a:r>
            <a:r>
              <a:rPr lang="it-IT" b="0" dirty="0" err="1">
                <a:solidFill>
                  <a:srgbClr val="0000FF"/>
                </a:solidFill>
                <a:effectLst/>
              </a:rPr>
              <a:t>int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>
                <a:solidFill>
                  <a:srgbClr val="001080"/>
                </a:solidFill>
                <a:effectLst/>
              </a:rPr>
              <a:t>flag</a:t>
            </a:r>
            <a:r>
              <a:rPr lang="it-IT" b="0" dirty="0">
                <a:solidFill>
                  <a:srgbClr val="000000"/>
                </a:solidFill>
                <a:effectLst/>
              </a:rPr>
              <a:t>, 				  		     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faultaddress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it-IT" dirty="0">
              <a:solidFill>
                <a:schemeClr val="bg2">
                  <a:lumMod val="75000"/>
                </a:schemeClr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Look for an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Calls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TLB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full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 with the new one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0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found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least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one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invalid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entry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RR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Algorithm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used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 typeface="Wingdings" pitchFamily="2" charset="2"/>
              <a:buChar char="Ø"/>
            </a:pPr>
            <a:endParaRPr lang="it-IT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5/13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6F343F-AC54-2C18-ED0E-2E393780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936" y="3154135"/>
            <a:ext cx="2374900" cy="1270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38305E8-125F-7C4D-2C45-149795D23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523" y="302197"/>
            <a:ext cx="2083048" cy="70720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File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52CF713-A285-1882-7A95-B1876621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1" y="1930807"/>
            <a:ext cx="9188373" cy="37804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virtual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addresses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Vector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offsets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swapfile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marL="0" indent="0">
              <a:buNone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Search_swapped_frame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Search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vaddr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address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in </a:t>
            </a:r>
            <a:r>
              <a:rPr lang="it-IT" sz="2400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Swappage_trace</a:t>
            </a:r>
            <a:r>
              <a:rPr lang="it-IT" sz="2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()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offset in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Returns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-1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not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present</a:t>
            </a:r>
            <a:endParaRPr lang="it-IT" sz="2400" dirty="0">
              <a:ea typeface="Ayuthaya" pitchFamily="2" charset="-34"/>
              <a:cs typeface="Ayuthaya" pitchFamily="2" charset="-34"/>
            </a:endParaRPr>
          </a:p>
          <a:p>
            <a:pPr>
              <a:buFontTx/>
              <a:buChar char="-"/>
            </a:pPr>
            <a:endParaRPr lang="it-IT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logo&#10;&#10;Descrizione generata automaticamente">
            <a:extLst>
              <a:ext uri="{FF2B5EF4-FFF2-40B4-BE49-F238E27FC236}">
                <a16:creationId xmlns:a16="http://schemas.microsoft.com/office/drawing/2014/main" id="{406B1DC8-596E-20AF-E5DA-E3129FF55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90" y="2000557"/>
            <a:ext cx="5924904" cy="13078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Freccia destra 4">
            <a:extLst>
              <a:ext uri="{FF2B5EF4-FFF2-40B4-BE49-F238E27FC236}">
                <a16:creationId xmlns:a16="http://schemas.microsoft.com/office/drawing/2014/main" id="{E4E17B38-1EC5-D59F-02D3-5BFFBAB1E0A1}"/>
              </a:ext>
            </a:extLst>
          </p:cNvPr>
          <p:cNvSpPr/>
          <p:nvPr/>
        </p:nvSpPr>
        <p:spPr>
          <a:xfrm>
            <a:off x="4503761" y="2096091"/>
            <a:ext cx="928048" cy="25132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99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6/13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92146AD-11A3-34CE-694D-ADFEA1619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30" y="1628735"/>
            <a:ext cx="9807632" cy="413079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88A734D-1006-7A9E-A5E6-1A578D600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13" y="4460669"/>
            <a:ext cx="1955800" cy="1143000"/>
          </a:xfrm>
          <a:prstGeom prst="rect">
            <a:avLst/>
          </a:prstGeom>
        </p:spPr>
      </p:pic>
      <p:pic>
        <p:nvPicPr>
          <p:cNvPr id="2" name="Immagine 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9E1643C-8B4A-4B87-D5F0-037971129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030" y="2403533"/>
            <a:ext cx="1600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0" y="203706"/>
            <a:ext cx="3461822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POP </a:t>
            </a:r>
            <a:r>
              <a:rPr lang="it-IT" sz="3600" dirty="0" err="1"/>
              <a:t>FreeFrameList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6E5DD0-2A74-E984-BF97-34F46728C39A}"/>
              </a:ext>
            </a:extLst>
          </p:cNvPr>
          <p:cNvSpPr txBox="1"/>
          <p:nvPr/>
        </p:nvSpPr>
        <p:spPr>
          <a:xfrm>
            <a:off x="355429" y="1625095"/>
            <a:ext cx="11294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400" dirty="0"/>
              <a:t>New frame address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popped</a:t>
            </a:r>
            <a:r>
              <a:rPr lang="it-IT" sz="2400" dirty="0"/>
              <a:t> in case of a page fault</a:t>
            </a:r>
          </a:p>
          <a:p>
            <a:pPr marL="342900" indent="-342900">
              <a:buFontTx/>
              <a:buChar char="-"/>
            </a:pPr>
            <a:endParaRPr lang="it-IT" sz="2400" dirty="0"/>
          </a:p>
          <a:p>
            <a:pPr marL="342900" indent="-342900">
              <a:buFontTx/>
              <a:buChar char="-"/>
            </a:pPr>
            <a:r>
              <a:rPr lang="it-IT" sz="2400" dirty="0" err="1"/>
              <a:t>What</a:t>
            </a:r>
            <a:r>
              <a:rPr lang="it-IT" sz="2400" dirty="0"/>
              <a:t> if the free frame list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empty</a:t>
            </a:r>
            <a:r>
              <a:rPr lang="it-IT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it-IT" sz="2400" dirty="0" err="1"/>
              <a:t>Need</a:t>
            </a:r>
            <a:r>
              <a:rPr lang="it-IT" sz="2400" dirty="0"/>
              <a:t> to check </a:t>
            </a:r>
            <a:r>
              <a:rPr lang="it-IT" sz="2400" dirty="0" err="1"/>
              <a:t>this</a:t>
            </a:r>
            <a:r>
              <a:rPr lang="it-IT" sz="2400" dirty="0"/>
              <a:t> case and decide </a:t>
            </a:r>
            <a:r>
              <a:rPr lang="it-IT" sz="2400" dirty="0" err="1"/>
              <a:t>how</a:t>
            </a:r>
            <a:r>
              <a:rPr lang="it-IT" sz="2400" dirty="0"/>
              <a:t> to go on</a:t>
            </a:r>
          </a:p>
          <a:p>
            <a:pPr marL="1257300" lvl="2" indent="-342900">
              <a:buFontTx/>
              <a:buChar char="-"/>
            </a:pPr>
            <a:r>
              <a:rPr lang="it-IT" sz="2400" dirty="0"/>
              <a:t>Return </a:t>
            </a:r>
            <a:r>
              <a:rPr lang="it-IT" sz="2400" dirty="0" err="1"/>
              <a:t>value</a:t>
            </a:r>
            <a:r>
              <a:rPr lang="it-IT" sz="2400" dirty="0"/>
              <a:t> from POP </a:t>
            </a:r>
            <a:r>
              <a:rPr lang="it-IT" sz="2400" dirty="0" err="1"/>
              <a:t>function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Different</a:t>
            </a:r>
            <a:r>
              <a:rPr lang="it-IT" sz="2400" dirty="0"/>
              <a:t> from </a:t>
            </a:r>
            <a:r>
              <a:rPr lang="it-IT" sz="2400" i="1" dirty="0"/>
              <a:t>NULL</a:t>
            </a:r>
            <a:r>
              <a:rPr lang="it-IT" sz="2400" dirty="0"/>
              <a:t> = frame address </a:t>
            </a:r>
            <a:r>
              <a:rPr lang="it-IT" sz="2400" dirty="0" err="1"/>
              <a:t>available</a:t>
            </a:r>
            <a:endParaRPr lang="it-IT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it-IT" sz="2400" dirty="0" err="1"/>
              <a:t>Equal</a:t>
            </a:r>
            <a:r>
              <a:rPr lang="it-IT" sz="2400" dirty="0"/>
              <a:t> to </a:t>
            </a:r>
            <a:r>
              <a:rPr lang="it-IT" sz="2400" i="1" dirty="0"/>
              <a:t>NULL</a:t>
            </a:r>
            <a:r>
              <a:rPr lang="it-IT" sz="2400" dirty="0"/>
              <a:t> = free frame list </a:t>
            </a:r>
            <a:r>
              <a:rPr lang="it-IT" sz="2400" dirty="0" err="1"/>
              <a:t>empty</a:t>
            </a:r>
            <a:r>
              <a:rPr lang="it-IT" sz="2400" dirty="0"/>
              <a:t> (page </a:t>
            </a:r>
            <a:r>
              <a:rPr lang="it-IT" sz="2400" dirty="0" err="1"/>
              <a:t>replacement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7E1CC20-3E54-B568-4E20-72E2747F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43" y="4764486"/>
            <a:ext cx="5287113" cy="1571844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01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7/13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C3979AC-1229-CFB6-A351-91D6C9E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58928"/>
            <a:ext cx="7485681" cy="540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742" y="203706"/>
            <a:ext cx="2935580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OUT 1/3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9102C1-BB74-F1C4-48E2-8EB655427EDA}"/>
              </a:ext>
            </a:extLst>
          </p:cNvPr>
          <p:cNvSpPr txBox="1"/>
          <p:nvPr/>
        </p:nvSpPr>
        <p:spPr>
          <a:xfrm>
            <a:off x="681643" y="1625095"/>
            <a:ext cx="100916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ea typeface="Ayuthaya" pitchFamily="2" charset="-34"/>
                <a:cs typeface="Ayuthaya" pitchFamily="2" charset="-34"/>
              </a:rPr>
              <a:t>BEFORE SWAP-OUT (GENERIC CASE):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 err="1">
                <a:ea typeface="Ayuthaya" pitchFamily="2" charset="-34"/>
                <a:cs typeface="Ayuthaya" pitchFamily="2" charset="-34"/>
              </a:rPr>
              <a:t>Retrieve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old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frame from Page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Table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Check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the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is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already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replace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it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sz="2400" dirty="0">
                <a:ea typeface="Ayuthaya" pitchFamily="2" charset="-34"/>
                <a:cs typeface="Ayuthaya" pitchFamily="2" charset="-34"/>
              </a:rPr>
              <a:t>Allocate a new frame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into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SWAP FILE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if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nedeed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 (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Swap_alloc</a:t>
            </a:r>
            <a:r>
              <a:rPr lang="it-IT" sz="2400" dirty="0">
                <a:ea typeface="Ayuthaya" pitchFamily="2" charset="-34"/>
                <a:cs typeface="Ayuthaya" pitchFamily="2" charset="-34"/>
              </a:rPr>
              <a:t>())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F5AB7C-AC96-5424-5594-099D2FD44E48}"/>
              </a:ext>
            </a:extLst>
          </p:cNvPr>
          <p:cNvSpPr txBox="1"/>
          <p:nvPr/>
        </p:nvSpPr>
        <p:spPr>
          <a:xfrm>
            <a:off x="681643" y="3667306"/>
            <a:ext cx="102246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SPECIFIC CASE:</a:t>
            </a:r>
          </a:p>
          <a:p>
            <a:r>
              <a:rPr lang="it-IT" sz="3600" dirty="0"/>
              <a:t>	</a:t>
            </a:r>
            <a:r>
              <a:rPr lang="it-IT" sz="2400" dirty="0" err="1"/>
              <a:t>Old</a:t>
            </a:r>
            <a:r>
              <a:rPr lang="it-IT" sz="2400" dirty="0"/>
              <a:t> Frame from Page </a:t>
            </a:r>
            <a:r>
              <a:rPr lang="it-IT" sz="2400" dirty="0" err="1"/>
              <a:t>Table</a:t>
            </a:r>
            <a:r>
              <a:rPr lang="it-IT" sz="2400" dirty="0"/>
              <a:t> </a:t>
            </a:r>
            <a:r>
              <a:rPr lang="it-IT" sz="2400" dirty="0" err="1"/>
              <a:t>doesn’t</a:t>
            </a:r>
            <a:r>
              <a:rPr lang="it-IT" sz="2400" dirty="0"/>
              <a:t> match with TLB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Save the first TLB entry in </a:t>
            </a:r>
            <a:r>
              <a:rPr lang="it-IT" sz="2400" dirty="0" err="1"/>
              <a:t>temporary</a:t>
            </a:r>
            <a:r>
              <a:rPr lang="it-IT" sz="2400" dirty="0"/>
              <a:t> </a:t>
            </a:r>
            <a:r>
              <a:rPr lang="it-IT" sz="2400" dirty="0" err="1"/>
              <a:t>variable</a:t>
            </a:r>
            <a:endParaRPr lang="it-IT" sz="2400" dirty="0"/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Replace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with the </a:t>
            </a:r>
            <a:r>
              <a:rPr lang="it-IT" sz="2400" dirty="0" err="1"/>
              <a:t>corresponding</a:t>
            </a:r>
            <a:r>
              <a:rPr lang="it-IT" sz="2400" dirty="0"/>
              <a:t> new entry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/>
              <a:t>Swapping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it-IT" sz="2400" dirty="0" err="1"/>
              <a:t>Restore</a:t>
            </a:r>
            <a:r>
              <a:rPr lang="it-IT" sz="2400" dirty="0"/>
              <a:t> the </a:t>
            </a:r>
            <a:r>
              <a:rPr lang="it-IT" sz="2400" dirty="0" err="1"/>
              <a:t>initial</a:t>
            </a:r>
            <a:r>
              <a:rPr lang="it-IT" sz="2400" dirty="0"/>
              <a:t> TLB entry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55006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82" y="203706"/>
            <a:ext cx="3351940" cy="1446550"/>
          </a:xfrm>
        </p:spPr>
        <p:txBody>
          <a:bodyPr>
            <a:normAutofit fontScale="90000"/>
          </a:bodyPr>
          <a:lstStyle/>
          <a:p>
            <a:r>
              <a:rPr lang="it-IT" sz="4400" dirty="0"/>
              <a:t>Swap OUT 2/3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D52111A-E75B-490C-8B98-DD8EA559B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423" y="992519"/>
            <a:ext cx="5090959" cy="58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9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7375" y="207220"/>
            <a:ext cx="2827040" cy="70718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Swap OUT 3/3</a:t>
            </a:r>
            <a:br>
              <a:rPr lang="it-IT" sz="4400" dirty="0"/>
            </a:b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4EDC08A-9BEB-ACC7-EA73-C9DDC0CA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7" y="1621580"/>
            <a:ext cx="8267296" cy="386481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600" dirty="0" err="1">
                <a:solidFill>
                  <a:schemeClr val="tx2"/>
                </a:solidFill>
              </a:rPr>
              <a:t>Swap_alloc</a:t>
            </a:r>
            <a:r>
              <a:rPr lang="it-IT" sz="2600" dirty="0"/>
              <a:t>(</a:t>
            </a:r>
            <a:r>
              <a:rPr lang="it-IT" sz="2600" b="0" dirty="0" err="1">
                <a:solidFill>
                  <a:srgbClr val="267F99"/>
                </a:solidFill>
                <a:effectLst/>
              </a:rPr>
              <a:t>vaddr_t</a:t>
            </a:r>
            <a:r>
              <a:rPr lang="it-IT" sz="2600" b="0" dirty="0">
                <a:solidFill>
                  <a:srgbClr val="000000"/>
                </a:solidFill>
                <a:effectLst/>
              </a:rPr>
              <a:t> </a:t>
            </a:r>
            <a:r>
              <a:rPr lang="it-IT" sz="2600" b="0" dirty="0" err="1">
                <a:solidFill>
                  <a:srgbClr val="001080"/>
                </a:solidFill>
                <a:effectLst/>
              </a:rPr>
              <a:t>vaddr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 err="1"/>
              <a:t>Search</a:t>
            </a:r>
            <a:r>
              <a:rPr lang="it-IT" sz="2400" dirty="0"/>
              <a:t> 0 in bit </a:t>
            </a:r>
            <a:r>
              <a:rPr lang="it-IT" sz="2400" dirty="0" err="1"/>
              <a:t>map</a:t>
            </a:r>
            <a:r>
              <a:rPr lang="it-IT" sz="2400" dirty="0"/>
              <a:t> </a:t>
            </a:r>
            <a:r>
              <a:rPr lang="it-IT" sz="2400" dirty="0" err="1"/>
              <a:t>structure</a:t>
            </a:r>
            <a:r>
              <a:rPr lang="it-IT" sz="2400" dirty="0"/>
              <a:t> and sets </a:t>
            </a:r>
            <a:r>
              <a:rPr lang="it-IT" sz="2400" dirty="0" err="1"/>
              <a:t>it</a:t>
            </a:r>
            <a:r>
              <a:rPr lang="it-IT" sz="2400" dirty="0"/>
              <a:t> to 1</a:t>
            </a:r>
          </a:p>
          <a:p>
            <a:pPr lvl="1"/>
            <a:r>
              <a:rPr lang="it-IT" sz="2400" dirty="0"/>
              <a:t>Offset </a:t>
            </a:r>
            <a:r>
              <a:rPr lang="it-IT" sz="2400" dirty="0" err="1"/>
              <a:t>computation</a:t>
            </a:r>
            <a:r>
              <a:rPr lang="it-IT" sz="2400" dirty="0"/>
              <a:t> (index*PAGE SIZE)</a:t>
            </a:r>
          </a:p>
          <a:p>
            <a:pPr lvl="1"/>
            <a:r>
              <a:rPr lang="it-IT" sz="2400" dirty="0"/>
              <a:t>Updates </a:t>
            </a:r>
            <a:r>
              <a:rPr lang="it-IT" sz="2400" dirty="0" err="1"/>
              <a:t>swappage_trace</a:t>
            </a:r>
            <a:r>
              <a:rPr lang="it-IT" sz="2400" dirty="0"/>
              <a:t>() (offset and </a:t>
            </a:r>
            <a:r>
              <a:rPr lang="it-IT" sz="2400" dirty="0" err="1"/>
              <a:t>physical</a:t>
            </a:r>
            <a:r>
              <a:rPr lang="it-IT" sz="2400" dirty="0"/>
              <a:t> </a:t>
            </a:r>
            <a:r>
              <a:rPr lang="it-IT" sz="2400" dirty="0" err="1"/>
              <a:t>addrres</a:t>
            </a:r>
            <a:r>
              <a:rPr lang="it-IT" sz="2400" dirty="0"/>
              <a:t>)</a:t>
            </a:r>
          </a:p>
          <a:p>
            <a:pPr lvl="1"/>
            <a:r>
              <a:rPr lang="it-IT" sz="2400" dirty="0" err="1"/>
              <a:t>Returns</a:t>
            </a:r>
            <a:r>
              <a:rPr lang="it-IT" sz="2400" dirty="0"/>
              <a:t> </a:t>
            </a:r>
            <a:r>
              <a:rPr lang="it-IT" sz="2400" dirty="0" err="1"/>
              <a:t>allocation</a:t>
            </a:r>
            <a:r>
              <a:rPr lang="it-IT" sz="2400" dirty="0"/>
              <a:t> offset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600" dirty="0" err="1"/>
              <a:t>Swap_pageout</a:t>
            </a:r>
            <a:r>
              <a:rPr lang="it-IT" sz="2600" dirty="0"/>
              <a:t>(</a:t>
            </a:r>
            <a:r>
              <a:rPr lang="it-IT" sz="2600" dirty="0" err="1">
                <a:solidFill>
                  <a:srgbClr val="267F99"/>
                </a:solidFill>
                <a:effectLst/>
                <a:latin typeface="Tenorite" pitchFamily="2" charset="0"/>
              </a:rPr>
              <a:t>vaddr_t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vaddr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, </a:t>
            </a:r>
            <a:r>
              <a:rPr lang="it-IT" sz="2600" dirty="0" err="1">
                <a:solidFill>
                  <a:srgbClr val="0000FF"/>
                </a:solidFill>
                <a:effectLst/>
                <a:latin typeface="Tenorite" pitchFamily="2" charset="0"/>
              </a:rPr>
              <a:t>off_t</a:t>
            </a:r>
            <a:r>
              <a:rPr lang="it-IT" sz="2600" dirty="0">
                <a:solidFill>
                  <a:srgbClr val="000000"/>
                </a:solidFill>
                <a:effectLst/>
                <a:latin typeface="Tenorite" pitchFamily="2" charset="0"/>
              </a:rPr>
              <a:t> </a:t>
            </a:r>
            <a:r>
              <a:rPr lang="it-IT" sz="2600" dirty="0" err="1">
                <a:solidFill>
                  <a:srgbClr val="001080"/>
                </a:solidFill>
                <a:effectLst/>
                <a:latin typeface="Tenorite" pitchFamily="2" charset="0"/>
              </a:rPr>
              <a:t>swapaddr</a:t>
            </a:r>
            <a:r>
              <a:rPr lang="it-IT" sz="2600" dirty="0"/>
              <a:t>)</a:t>
            </a:r>
          </a:p>
          <a:p>
            <a:pPr lvl="1"/>
            <a:r>
              <a:rPr lang="it-IT" sz="2400" dirty="0"/>
              <a:t>Calls</a:t>
            </a:r>
            <a:r>
              <a:rPr lang="it-IT" dirty="0"/>
              <a:t> </a:t>
            </a:r>
            <a:r>
              <a:rPr lang="it-IT" sz="2400" dirty="0" err="1">
                <a:ea typeface="Ayuthaya" pitchFamily="2" charset="-34"/>
                <a:cs typeface="Ayuthaya" pitchFamily="2" charset="-34"/>
              </a:rPr>
              <a:t>swap_io</a:t>
            </a:r>
            <a:r>
              <a:rPr lang="it-IT" dirty="0"/>
              <a:t>(</a:t>
            </a:r>
            <a:r>
              <a:rPr lang="it-IT" sz="18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vaddr_t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off_t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swapaddr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it-IT" sz="18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it-IT" sz="1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rw</a:t>
            </a:r>
            <a:r>
              <a:rPr lang="it-IT" dirty="0"/>
              <a:t>) </a:t>
            </a:r>
            <a:r>
              <a:rPr lang="it-IT" sz="2400" dirty="0" err="1"/>
              <a:t>function</a:t>
            </a:r>
            <a:endParaRPr lang="it-IT" sz="2400" dirty="0"/>
          </a:p>
          <a:p>
            <a:pPr lvl="1"/>
            <a:r>
              <a:rPr lang="it-IT" sz="2400" dirty="0" err="1"/>
              <a:t>Allocates</a:t>
            </a:r>
            <a:r>
              <a:rPr lang="it-IT" sz="2400" dirty="0"/>
              <a:t> pages in </a:t>
            </a:r>
            <a:r>
              <a:rPr lang="it-IT" sz="2400" dirty="0" err="1"/>
              <a:t>SwapFile</a:t>
            </a: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8/13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D45896-F6F6-2623-2CF0-D87CEEFE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59" y="1174217"/>
            <a:ext cx="7578672" cy="548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Chart Algorithms</a:t>
            </a:r>
          </a:p>
        </p:txBody>
      </p:sp>
    </p:spTree>
    <p:extLst>
      <p:ext uri="{BB962C8B-B14F-4D97-AF65-F5344CB8AC3E}">
        <p14:creationId xmlns:p14="http://schemas.microsoft.com/office/powerpoint/2010/main" val="367670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905" y="203706"/>
            <a:ext cx="4002417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E52881-9F72-8B57-A7F9-964327F4D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36" y="3917346"/>
            <a:ext cx="9300120" cy="23467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1102036" y="1282706"/>
            <a:ext cx="331206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Page </a:t>
            </a:r>
            <a:r>
              <a:rPr lang="it-IT" sz="2400" b="1" dirty="0" err="1"/>
              <a:t>replacement</a:t>
            </a:r>
            <a:r>
              <a:rPr lang="it-IT" sz="2400" b="1" dirty="0"/>
              <a:t>:</a:t>
            </a:r>
          </a:p>
          <a:p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Invalidate </a:t>
            </a:r>
            <a:r>
              <a:rPr lang="it-IT" dirty="0" err="1"/>
              <a:t>old</a:t>
            </a:r>
            <a:r>
              <a:rPr lang="it-IT" dirty="0"/>
              <a:t> index of Page </a:t>
            </a:r>
          </a:p>
          <a:p>
            <a:r>
              <a:rPr lang="it-IT" dirty="0"/>
              <a:t>    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  <a:p>
            <a:r>
              <a:rPr lang="it-IT" dirty="0"/>
              <a:t>-   Update </a:t>
            </a:r>
            <a:r>
              <a:rPr lang="it-IT" dirty="0" err="1"/>
              <a:t>entry_valid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the Page </a:t>
            </a:r>
            <a:r>
              <a:rPr lang="it-IT" dirty="0" err="1"/>
              <a:t>Table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Update index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DDF9C41-2B02-2F7E-E052-DCA370A166C1}"/>
              </a:ext>
            </a:extLst>
          </p:cNvPr>
          <p:cNvSpPr/>
          <p:nvPr/>
        </p:nvSpPr>
        <p:spPr>
          <a:xfrm>
            <a:off x="4304713" y="1969477"/>
            <a:ext cx="1121619" cy="2059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reccia angolare in su 9">
            <a:extLst>
              <a:ext uri="{FF2B5EF4-FFF2-40B4-BE49-F238E27FC236}">
                <a16:creationId xmlns:a16="http://schemas.microsoft.com/office/drawing/2014/main" id="{EB66E1E1-143C-7536-C108-E27CA551F0A9}"/>
              </a:ext>
            </a:extLst>
          </p:cNvPr>
          <p:cNvSpPr/>
          <p:nvPr/>
        </p:nvSpPr>
        <p:spPr>
          <a:xfrm rot="10800000">
            <a:off x="4304714" y="2232545"/>
            <a:ext cx="1121618" cy="1627657"/>
          </a:xfrm>
          <a:prstGeom prst="bentUpArrow">
            <a:avLst>
              <a:gd name="adj1" fmla="val 9199"/>
              <a:gd name="adj2" fmla="val 11439"/>
              <a:gd name="adj3" fmla="val 161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032E45-FBE2-8B93-E5D0-0BB3B0BE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59" y="1625095"/>
            <a:ext cx="6184900" cy="889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2843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/>
          </a:bodyPr>
          <a:lstStyle/>
          <a:p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81362C-4F3A-954A-C608-3D93F79A970E}"/>
              </a:ext>
            </a:extLst>
          </p:cNvPr>
          <p:cNvSpPr txBox="1"/>
          <p:nvPr/>
        </p:nvSpPr>
        <p:spPr>
          <a:xfrm>
            <a:off x="651869" y="1287039"/>
            <a:ext cx="9575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/>
              <a:t>Two </a:t>
            </a:r>
            <a:r>
              <a:rPr lang="it-IT" sz="2000" dirty="0" err="1"/>
              <a:t>elements</a:t>
            </a:r>
            <a:r>
              <a:rPr lang="it-IT" sz="2000" dirty="0"/>
              <a:t> are </a:t>
            </a:r>
            <a:r>
              <a:rPr lang="it-IT" sz="2000" dirty="0" err="1"/>
              <a:t>important</a:t>
            </a:r>
            <a:r>
              <a:rPr lang="it-IT" sz="2000" dirty="0"/>
              <a:t> in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:</a:t>
            </a:r>
          </a:p>
          <a:p>
            <a:pPr marL="342900" indent="-342900">
              <a:buFontTx/>
              <a:buChar char="-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Index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variable</a:t>
            </a:r>
            <a:r>
              <a:rPr lang="it-IT" sz="2000" dirty="0"/>
              <a:t> </a:t>
            </a:r>
            <a:r>
              <a:rPr lang="it-IT" sz="2000" dirty="0" err="1"/>
              <a:t>contains</a:t>
            </a:r>
            <a:r>
              <a:rPr lang="it-IT" sz="2000" dirty="0"/>
              <a:t> the </a:t>
            </a:r>
            <a:r>
              <a:rPr lang="it-IT" sz="2000" b="1" dirty="0" err="1"/>
              <a:t>victim</a:t>
            </a:r>
            <a:r>
              <a:rPr lang="it-IT" sz="2000" b="1" dirty="0"/>
              <a:t> index </a:t>
            </a:r>
            <a:r>
              <a:rPr lang="it-IT" sz="2000" dirty="0"/>
              <a:t>for the </a:t>
            </a:r>
            <a:r>
              <a:rPr lang="it-IT" sz="2000" dirty="0" err="1"/>
              <a:t>replacement</a:t>
            </a:r>
            <a:r>
              <a:rPr lang="it-IT" sz="20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Entry_valid</a:t>
            </a:r>
            <a:r>
              <a:rPr lang="it-IT" sz="2000" dirty="0"/>
              <a:t>: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(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vector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essential</a:t>
            </a:r>
            <a:r>
              <a:rPr lang="it-IT" sz="2000" dirty="0"/>
              <a:t> to take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those</a:t>
            </a:r>
            <a:r>
              <a:rPr lang="it-IT" sz="2000" b="1" dirty="0"/>
              <a:t> entries </a:t>
            </a:r>
            <a:r>
              <a:rPr lang="it-IT" sz="2000" dirty="0"/>
              <a:t>of the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related</a:t>
            </a:r>
            <a:r>
              <a:rPr lang="it-IT" sz="2000" dirty="0"/>
              <a:t> to </a:t>
            </a:r>
            <a:r>
              <a:rPr lang="it-IT" sz="2000" b="1" dirty="0"/>
              <a:t>the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dirty="0"/>
              <a:t>frames </a:t>
            </a:r>
            <a:r>
              <a:rPr lang="it-IT" sz="2000" dirty="0" err="1"/>
              <a:t>present</a:t>
            </a:r>
            <a:r>
              <a:rPr lang="it-IT" sz="2000" dirty="0"/>
              <a:t> in </a:t>
            </a:r>
            <a:r>
              <a:rPr lang="it-IT" sz="2000" dirty="0" err="1"/>
              <a:t>memory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to </a:t>
            </a:r>
            <a:r>
              <a:rPr lang="it-IT" sz="2000" b="1" dirty="0"/>
              <a:t>speed up access </a:t>
            </a:r>
            <a:r>
              <a:rPr lang="it-IT" sz="2000" dirty="0"/>
              <a:t>to page </a:t>
            </a:r>
            <a:r>
              <a:rPr lang="it-IT" sz="2000" dirty="0" err="1"/>
              <a:t>table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the </a:t>
            </a:r>
            <a:r>
              <a:rPr lang="it-IT" sz="2000" dirty="0" err="1"/>
              <a:t>search</a:t>
            </a:r>
            <a:r>
              <a:rPr lang="it-IT" sz="2000" dirty="0"/>
              <a:t> for the entry </a:t>
            </a:r>
            <a:r>
              <a:rPr lang="it-IT" sz="2000" dirty="0" err="1"/>
              <a:t>reduces</a:t>
            </a:r>
            <a:r>
              <a:rPr lang="it-IT" sz="2000" dirty="0"/>
              <a:t> to an access to </a:t>
            </a:r>
            <a:r>
              <a:rPr lang="it-IT" sz="2000" dirty="0" err="1"/>
              <a:t>entry_valid</a:t>
            </a:r>
            <a:r>
              <a:rPr lang="it-IT" sz="2000" dirty="0"/>
              <a:t> index </a:t>
            </a:r>
            <a:r>
              <a:rPr lang="it-IT" sz="2000" dirty="0" err="1"/>
              <a:t>before</a:t>
            </a:r>
            <a:r>
              <a:rPr lang="it-IT" sz="2000" dirty="0"/>
              <a:t> and,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entry_valid</a:t>
            </a:r>
            <a:r>
              <a:rPr lang="it-IT" sz="2000" dirty="0"/>
              <a:t>, to the page </a:t>
            </a:r>
            <a:r>
              <a:rPr lang="it-IT" sz="2000" dirty="0" err="1"/>
              <a:t>table</a:t>
            </a:r>
            <a:r>
              <a:rPr lang="it-IT" sz="2000" dirty="0"/>
              <a:t> index. So no </a:t>
            </a:r>
            <a:r>
              <a:rPr lang="it-IT" sz="2000" dirty="0" err="1"/>
              <a:t>need</a:t>
            </a:r>
            <a:r>
              <a:rPr lang="it-IT" sz="2000" dirty="0"/>
              <a:t> for a loop to check the </a:t>
            </a:r>
            <a:r>
              <a:rPr lang="it-IT" sz="2000" dirty="0" err="1"/>
              <a:t>valid</a:t>
            </a:r>
            <a:r>
              <a:rPr lang="it-IT" sz="2000" dirty="0"/>
              <a:t> bit of </a:t>
            </a:r>
            <a:r>
              <a:rPr lang="it-IT" sz="2000" dirty="0" err="1"/>
              <a:t>every</a:t>
            </a:r>
            <a:r>
              <a:rPr lang="it-IT" sz="2000" dirty="0"/>
              <a:t> entry of page </a:t>
            </a:r>
            <a:r>
              <a:rPr lang="it-IT" sz="2000" dirty="0" err="1"/>
              <a:t>table</a:t>
            </a:r>
            <a:r>
              <a:rPr lang="it-IT" sz="2000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-At the end of the </a:t>
            </a:r>
            <a:r>
              <a:rPr lang="it-IT" sz="2000" dirty="0" err="1"/>
              <a:t>function</a:t>
            </a:r>
            <a:r>
              <a:rPr lang="it-IT" sz="2000" dirty="0"/>
              <a:t> </a:t>
            </a:r>
            <a:r>
              <a:rPr lang="it-IT" sz="2000" b="1" dirty="0"/>
              <a:t>index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either</a:t>
            </a:r>
            <a:r>
              <a:rPr lang="it-IT" sz="2000" dirty="0"/>
              <a:t> </a:t>
            </a:r>
            <a:r>
              <a:rPr lang="it-IT" sz="2000" dirty="0" err="1"/>
              <a:t>incremented</a:t>
            </a:r>
            <a:r>
              <a:rPr lang="it-IT" sz="2000" dirty="0"/>
              <a:t>(FIFO policy) or </a:t>
            </a:r>
            <a:r>
              <a:rPr lang="it-IT" sz="2000" dirty="0" err="1"/>
              <a:t>cleared</a:t>
            </a:r>
            <a:r>
              <a:rPr lang="it-IT" sz="2000" dirty="0"/>
              <a:t> to zero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reaches</a:t>
            </a:r>
            <a:r>
              <a:rPr lang="it-IT" sz="2000" dirty="0"/>
              <a:t> </a:t>
            </a:r>
            <a:r>
              <a:rPr lang="it-IT" sz="2000" b="1" dirty="0" err="1"/>
              <a:t>nvalidentries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b="1" dirty="0"/>
              <a:t>frames </a:t>
            </a:r>
            <a:r>
              <a:rPr lang="it-IT" sz="2000" b="1" dirty="0" err="1"/>
              <a:t>allocated</a:t>
            </a:r>
            <a:r>
              <a:rPr lang="it-IT" sz="2000" b="1" dirty="0"/>
              <a:t> </a:t>
            </a:r>
            <a:r>
              <a:rPr lang="it-IT" sz="2000" dirty="0"/>
              <a:t>in </a:t>
            </a:r>
            <a:r>
              <a:rPr lang="it-IT" sz="2000" dirty="0" err="1"/>
              <a:t>memory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5" name="Titolo 10">
            <a:extLst>
              <a:ext uri="{FF2B5EF4-FFF2-40B4-BE49-F238E27FC236}">
                <a16:creationId xmlns:a16="http://schemas.microsoft.com/office/drawing/2014/main" id="{7E4D45F1-F4DA-4B25-AE65-EB1D4D049069}"/>
              </a:ext>
            </a:extLst>
          </p:cNvPr>
          <p:cNvSpPr txBox="1">
            <a:spLocks/>
          </p:cNvSpPr>
          <p:nvPr/>
        </p:nvSpPr>
        <p:spPr>
          <a:xfrm>
            <a:off x="7777905" y="203706"/>
            <a:ext cx="4002417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Page </a:t>
            </a:r>
            <a:r>
              <a:rPr lang="it-IT" sz="3600" dirty="0" err="1"/>
              <a:t>Table</a:t>
            </a:r>
            <a:r>
              <a:rPr lang="it-IT" sz="3600" dirty="0"/>
              <a:t> update 2/2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904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9/13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F93D02-3C8D-D2CC-34C6-35F0C2E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58" y="1132775"/>
            <a:ext cx="7485678" cy="532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4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1/5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B913E1-5DB4-393A-DF81-BC54A867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592" y="2360950"/>
            <a:ext cx="9567471" cy="134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716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2/5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C3540-C5F4-E0A7-2BB3-E0ED7F95A332}"/>
              </a:ext>
            </a:extLst>
          </p:cNvPr>
          <p:cNvSpPr txBox="1"/>
          <p:nvPr/>
        </p:nvSpPr>
        <p:spPr>
          <a:xfrm>
            <a:off x="1153551" y="1502008"/>
            <a:ext cx="2378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Invalidate</a:t>
            </a:r>
          </a:p>
        </p:txBody>
      </p:sp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C61ADE3-3012-183F-EF6C-94AD3AF5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13" y="2086309"/>
            <a:ext cx="8466195" cy="46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9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3/5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9E30ED7-92BE-79F9-89F3-0827F092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0" y="1428925"/>
            <a:ext cx="7766038" cy="41660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4514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4/5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11D2DE-89C1-213F-2D61-920CE450528F}"/>
              </a:ext>
            </a:extLst>
          </p:cNvPr>
          <p:cNvSpPr txBox="1"/>
          <p:nvPr/>
        </p:nvSpPr>
        <p:spPr>
          <a:xfrm>
            <a:off x="647900" y="1490933"/>
            <a:ext cx="1807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TLB </a:t>
            </a:r>
            <a:r>
              <a:rPr lang="it-IT" sz="2400" dirty="0" err="1"/>
              <a:t>Insert</a:t>
            </a:r>
            <a:endParaRPr lang="it-IT" sz="2400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7439B94-7DB5-CA1A-409A-32C7A1844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29" y="1106870"/>
            <a:ext cx="6217920" cy="555797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F07AD8-ED4E-78D6-08B4-E759068B3903}"/>
              </a:ext>
            </a:extLst>
          </p:cNvPr>
          <p:cNvSpPr txBox="1"/>
          <p:nvPr/>
        </p:nvSpPr>
        <p:spPr>
          <a:xfrm>
            <a:off x="2671948" y="3550722"/>
            <a:ext cx="181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 MODIFICARE</a:t>
            </a:r>
          </a:p>
        </p:txBody>
      </p:sp>
    </p:spTree>
    <p:extLst>
      <p:ext uri="{BB962C8B-B14F-4D97-AF65-F5344CB8AC3E}">
        <p14:creationId xmlns:p14="http://schemas.microsoft.com/office/powerpoint/2010/main" val="110354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7100" y="203706"/>
            <a:ext cx="3233222" cy="1446550"/>
          </a:xfrm>
        </p:spPr>
        <p:txBody>
          <a:bodyPr>
            <a:normAutofit fontScale="90000"/>
          </a:bodyPr>
          <a:lstStyle/>
          <a:p>
            <a:r>
              <a:rPr lang="it-IT" sz="3600" dirty="0" err="1"/>
              <a:t>Updating</a:t>
            </a:r>
            <a:r>
              <a:rPr lang="it-IT" sz="3600" dirty="0"/>
              <a:t> TLB 5/5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F0E465-5E48-02B0-5296-50FAA1E1C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8" y="1391879"/>
            <a:ext cx="6577662" cy="35808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5C180E6-7F04-CB1B-E586-F2569C17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60" y="4386120"/>
            <a:ext cx="6577662" cy="23295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786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/>
          </a:bodyPr>
          <a:lstStyle/>
          <a:p>
            <a:r>
              <a:rPr lang="it-IT" sz="3600" dirty="0"/>
              <a:t>RR </a:t>
            </a:r>
            <a:r>
              <a:rPr lang="it-IT" sz="3600" dirty="0" err="1"/>
              <a:t>Algorithm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5B32246-F95A-961D-115C-EB45C7FF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980" y="2629289"/>
            <a:ext cx="5632730" cy="30663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EA184D-F030-6E36-F877-E25AB0DA5423}"/>
              </a:ext>
            </a:extLst>
          </p:cNvPr>
          <p:cNvSpPr txBox="1"/>
          <p:nvPr/>
        </p:nvSpPr>
        <p:spPr>
          <a:xfrm>
            <a:off x="1256577" y="1664999"/>
            <a:ext cx="1129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First IN First OUT </a:t>
            </a:r>
            <a:r>
              <a:rPr lang="it-IT" sz="2400" dirty="0" err="1"/>
              <a:t>Algorithm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200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10/13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EF1305D-B0DF-E8B0-5364-05A873A1A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287039"/>
            <a:ext cx="7532176" cy="53317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7D52F36E-5799-6A72-B6A6-4D803848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48" y="5435202"/>
            <a:ext cx="5320146" cy="8030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4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52BFB55-9D82-F517-FB4B-4FA03616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0" y="1997733"/>
            <a:ext cx="11481141" cy="303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76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11/13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6" name="Immagine 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B448D923-C291-7E75-5E57-174A300C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66" y="1997733"/>
            <a:ext cx="7922805" cy="37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67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678" y="203706"/>
            <a:ext cx="4263644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Load frame from ELF 1/8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BBE9F0EC-9394-AB82-A228-7006D720B050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8267296" cy="386481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Load_elf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struct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vnode</a:t>
            </a:r>
            <a:r>
              <a:rPr lang="it-IT" dirty="0">
                <a:solidFill>
                  <a:schemeClr val="tx2"/>
                </a:solidFill>
              </a:rPr>
              <a:t> *v,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*</a:t>
            </a:r>
            <a:r>
              <a:rPr lang="it-IT" dirty="0" err="1">
                <a:solidFill>
                  <a:schemeClr val="tx2"/>
                </a:solidFill>
              </a:rPr>
              <a:t>entrypoint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Reads</a:t>
            </a:r>
            <a:r>
              <a:rPr lang="it-IT" dirty="0"/>
              <a:t> </a:t>
            </a:r>
            <a:r>
              <a:rPr lang="it-IT" dirty="0" err="1"/>
              <a:t>informations</a:t>
            </a:r>
            <a:r>
              <a:rPr lang="it-IT" dirty="0"/>
              <a:t> from ELF FILE 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/>
              <a:t>Calls </a:t>
            </a:r>
            <a:r>
              <a:rPr lang="it-IT" dirty="0" err="1"/>
              <a:t>ad_define_region</a:t>
            </a:r>
            <a:r>
              <a:rPr lang="it-IT" dirty="0"/>
              <a:t>()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Returns</a:t>
            </a:r>
            <a:r>
              <a:rPr lang="it-IT" dirty="0"/>
              <a:t> </a:t>
            </a:r>
            <a:r>
              <a:rPr lang="it-IT" dirty="0" err="1"/>
              <a:t>entrypoint</a:t>
            </a:r>
            <a:endParaRPr lang="it-IT" dirty="0"/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Load_page_fromELF</a:t>
            </a:r>
            <a:r>
              <a:rPr lang="it-IT" dirty="0"/>
              <a:t>(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/>
              <a:t>offset,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vaddr_t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memsize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size_t</a:t>
            </a:r>
            <a:r>
              <a:rPr lang="it-IT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it-IT" dirty="0" err="1"/>
              <a:t>filesize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</a:t>
            </a:r>
            <a:r>
              <a:rPr lang="it-IT" dirty="0"/>
              <a:t> </a:t>
            </a:r>
            <a:r>
              <a:rPr lang="it-IT" dirty="0" err="1"/>
              <a:t>is_executable</a:t>
            </a:r>
            <a:r>
              <a:rPr lang="it-IT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it-IT" dirty="0" err="1"/>
              <a:t>Chech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memsize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Set </a:t>
            </a:r>
            <a:r>
              <a:rPr lang="it-IT" dirty="0" err="1"/>
              <a:t>filesize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buFont typeface="Wingdings" pitchFamily="2" charset="2"/>
              <a:buChar char="Ø"/>
            </a:pPr>
            <a:r>
              <a:rPr lang="it-IT" dirty="0"/>
              <a:t>Writing </a:t>
            </a:r>
            <a:r>
              <a:rPr lang="it-IT" dirty="0" err="1"/>
              <a:t>memory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768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98" y="203706"/>
            <a:ext cx="450587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2/8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97C9A0A6-ADE6-444D-14D6-8493D9A7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05" y="1113098"/>
            <a:ext cx="666843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8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3/8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CD93AB-5022-3238-4686-1486B87E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953" y="1122403"/>
            <a:ext cx="675416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9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712" y="203706"/>
            <a:ext cx="4629860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</a:t>
            </a:r>
            <a:r>
              <a:rPr lang="it-IT" sz="4400" dirty="0"/>
              <a:t> </a:t>
            </a:r>
            <a:r>
              <a:rPr lang="it-IT" sz="3600" dirty="0"/>
              <a:t>4/8</a:t>
            </a:r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6613ED-0EF6-435E-4DBA-E73CA4466CA8}"/>
              </a:ext>
            </a:extLst>
          </p:cNvPr>
          <p:cNvSpPr txBox="1"/>
          <p:nvPr/>
        </p:nvSpPr>
        <p:spPr>
          <a:xfrm>
            <a:off x="1055077" y="3629465"/>
            <a:ext cx="104804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-</a:t>
            </a:r>
            <a:r>
              <a:rPr lang="it-IT" sz="1900" dirty="0" err="1"/>
              <a:t>It</a:t>
            </a:r>
            <a:r>
              <a:rPr lang="it-IT" sz="1900" dirty="0"/>
              <a:t> </a:t>
            </a:r>
            <a:r>
              <a:rPr lang="it-IT" sz="1900" dirty="0" err="1"/>
              <a:t>is</a:t>
            </a:r>
            <a:r>
              <a:rPr lang="it-IT" sz="1900" dirty="0"/>
              <a:t> </a:t>
            </a:r>
            <a:r>
              <a:rPr lang="it-IT" sz="1900" dirty="0" err="1"/>
              <a:t>important</a:t>
            </a:r>
            <a:r>
              <a:rPr lang="it-IT" sz="1900" dirty="0"/>
              <a:t> to check </a:t>
            </a:r>
            <a:r>
              <a:rPr lang="it-IT" sz="1900" dirty="0" err="1"/>
              <a:t>whether</a:t>
            </a:r>
            <a:r>
              <a:rPr lang="it-IT" sz="1900" dirty="0"/>
              <a:t> the frame </a:t>
            </a:r>
            <a:r>
              <a:rPr lang="it-IT" sz="1900" dirty="0" err="1"/>
              <a:t>is</a:t>
            </a:r>
            <a:r>
              <a:rPr lang="it-IT" sz="1900" dirty="0"/>
              <a:t> the </a:t>
            </a:r>
            <a:r>
              <a:rPr lang="it-IT" sz="1900" b="1" dirty="0"/>
              <a:t>last of the </a:t>
            </a:r>
            <a:r>
              <a:rPr lang="it-IT" sz="1900" b="1" dirty="0" err="1"/>
              <a:t>segment</a:t>
            </a:r>
            <a:r>
              <a:rPr lang="it-IT" sz="1900" b="1" dirty="0"/>
              <a:t> </a:t>
            </a:r>
            <a:r>
              <a:rPr lang="it-IT" sz="1900" dirty="0"/>
              <a:t>or </a:t>
            </a:r>
            <a:r>
              <a:rPr lang="it-IT" sz="1900" dirty="0" err="1"/>
              <a:t>not</a:t>
            </a:r>
            <a:r>
              <a:rPr lang="it-IT" sz="1900" dirty="0"/>
              <a:t> in order to </a:t>
            </a:r>
            <a:r>
              <a:rPr lang="it-IT" sz="1900" dirty="0" err="1"/>
              <a:t>not</a:t>
            </a:r>
            <a:r>
              <a:rPr lang="it-IT" sz="1900" dirty="0"/>
              <a:t> </a:t>
            </a:r>
            <a:r>
              <a:rPr lang="it-IT" sz="1900" dirty="0" err="1"/>
              <a:t>let</a:t>
            </a:r>
            <a:r>
              <a:rPr lang="it-IT" sz="1900" dirty="0"/>
              <a:t> the </a:t>
            </a:r>
            <a:r>
              <a:rPr lang="it-IT" sz="1900" b="1" dirty="0"/>
              <a:t>system crash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4D104BD-63FD-2CC1-1674-CDF3FF8F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1454731"/>
            <a:ext cx="9369083" cy="19004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24111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197" y="203706"/>
            <a:ext cx="4490375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5/8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149C6E2-D156-4B1C-5AAD-B7F70ACE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38" y="1533260"/>
            <a:ext cx="7356319" cy="42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1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7193" y="203706"/>
            <a:ext cx="4459379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6/8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5C5414F-39CD-8DF3-6601-68357B8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943" y="1395699"/>
            <a:ext cx="9065437" cy="3851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058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95" y="203706"/>
            <a:ext cx="4474877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7/8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0215517-1A92-B136-42A2-4651931C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2" y="1287039"/>
            <a:ext cx="7998891" cy="470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3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688" y="203706"/>
            <a:ext cx="4412884" cy="710694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  Load frame from ELF 8/8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15028E9-ED58-6276-AAD6-D76CDAEC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87" y="1287039"/>
            <a:ext cx="6234253" cy="49264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8696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12/13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E27835F9-01EC-8639-BF3D-EEF064F1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93" y="1805239"/>
            <a:ext cx="8431054" cy="4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7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73071-5EC8-B101-CA6B-CC9D326B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92" y="1524988"/>
            <a:ext cx="6377816" cy="474670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8406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1/2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FB349B6-AEB3-82D2-5579-DE9904BB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72" y="1287039"/>
            <a:ext cx="4161651" cy="50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2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555" y="203706"/>
            <a:ext cx="3277767" cy="1446550"/>
          </a:xfrm>
        </p:spPr>
        <p:txBody>
          <a:bodyPr>
            <a:normAutofit/>
          </a:bodyPr>
          <a:lstStyle/>
          <a:p>
            <a:r>
              <a:rPr lang="it-IT" sz="3600" dirty="0"/>
              <a:t>Swap IN 2/2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EE5093D1-1437-8E8E-DEB0-6D7CAA3FB0A9}"/>
              </a:ext>
            </a:extLst>
          </p:cNvPr>
          <p:cNvSpPr txBox="1">
            <a:spLocks/>
          </p:cNvSpPr>
          <p:nvPr/>
        </p:nvSpPr>
        <p:spPr>
          <a:xfrm>
            <a:off x="470147" y="1621580"/>
            <a:ext cx="7653436" cy="452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Search_swapped_frame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2"/>
                </a:solidFill>
              </a:rPr>
              <a:t>Swappage_IN</a:t>
            </a:r>
            <a:r>
              <a:rPr lang="it-IT" dirty="0">
                <a:solidFill>
                  <a:schemeClr val="tx2"/>
                </a:solidFill>
              </a:rPr>
              <a:t>(</a:t>
            </a:r>
            <a:r>
              <a:rPr lang="it-IT" dirty="0" err="1">
                <a:solidFill>
                  <a:srgbClr val="267F99"/>
                </a:solidFill>
              </a:rPr>
              <a:t>v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addr_t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vaddr</a:t>
            </a:r>
            <a:r>
              <a:rPr lang="it-IT" dirty="0"/>
              <a:t>, </a:t>
            </a:r>
            <a:r>
              <a:rPr lang="it-IT" dirty="0" err="1">
                <a:solidFill>
                  <a:srgbClr val="267F99"/>
                </a:solidFill>
              </a:rPr>
              <a:t>off</a:t>
            </a:r>
            <a:r>
              <a:rPr lang="it-IT" b="0" dirty="0" err="1">
                <a:solidFill>
                  <a:srgbClr val="267F99"/>
                </a:solidFill>
                <a:effectLst/>
              </a:rPr>
              <a:t>_t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dirty="0" err="1"/>
              <a:t>swapaddr</a:t>
            </a:r>
            <a:r>
              <a:rPr lang="it-IT" dirty="0">
                <a:solidFill>
                  <a:schemeClr val="tx2"/>
                </a:solidFill>
              </a:rPr>
              <a:t>)</a:t>
            </a: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  <a:p>
            <a:pPr marL="0" indent="0">
              <a:buFont typeface="System Font Regular"/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6DBC7D7-B0E0-AEC9-A93E-B31BFE13B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5206494"/>
            <a:ext cx="4102100" cy="1447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0DFADA-6DBF-1E09-5C4D-930515C6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900" y="2274110"/>
            <a:ext cx="7772400" cy="2225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7566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7686" y="203706"/>
            <a:ext cx="2772636" cy="1446550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VM Fault 13/13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3" name="Immagine 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70EBC46-5C9C-BC29-EB57-B57076CB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19" y="1885303"/>
            <a:ext cx="7186908" cy="36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3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A61F44F-3CB8-D9EB-299F-C6B06E70D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2" b="10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A201D0-B6FB-E59C-0273-F57022A3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619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29" y="271295"/>
            <a:ext cx="5861303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Frame </a:t>
            </a:r>
            <a:r>
              <a:rPr lang="it-IT" sz="3600" dirty="0" err="1"/>
              <a:t>Allocator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1315"/>
            <a:ext cx="1129426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FRAME ALLOCATOR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</a:t>
            </a:r>
            <a:r>
              <a:rPr lang="it-IT" dirty="0" err="1"/>
              <a:t>all</a:t>
            </a:r>
            <a:r>
              <a:rPr lang="it-IT" dirty="0"/>
              <a:t> the frames </a:t>
            </a:r>
            <a:r>
              <a:rPr lang="it-IT" dirty="0" err="1"/>
              <a:t>allocated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equals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available</a:t>
            </a:r>
            <a:r>
              <a:rPr lang="it-IT" dirty="0"/>
              <a:t> frames </a:t>
            </a:r>
          </a:p>
          <a:p>
            <a:endParaRPr lang="it-IT" sz="1000" dirty="0"/>
          </a:p>
          <a:p>
            <a:r>
              <a:rPr lang="it-IT" sz="2400" dirty="0"/>
              <a:t>FRAME ALLOCATOR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«bitmap» data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Frame </a:t>
            </a:r>
            <a:r>
              <a:rPr lang="it-IT" dirty="0" err="1"/>
              <a:t>allocator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single bit </a:t>
            </a:r>
            <a:r>
              <a:rPr lang="it-IT" dirty="0" err="1"/>
              <a:t>representing</a:t>
            </a:r>
            <a:r>
              <a:rPr lang="it-IT" dirty="0"/>
              <a:t> a single frame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set,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 (</a:t>
            </a:r>
            <a:r>
              <a:rPr lang="it-IT" dirty="0" err="1"/>
              <a:t>allocated</a:t>
            </a:r>
            <a:r>
              <a:rPr lang="it-IT" dirty="0"/>
              <a:t>)</a:t>
            </a:r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/>
              <a:t>If </a:t>
            </a:r>
            <a:r>
              <a:rPr lang="it-IT" dirty="0" err="1"/>
              <a:t>unset</a:t>
            </a:r>
            <a:r>
              <a:rPr lang="it-IT" dirty="0"/>
              <a:t>, the </a:t>
            </a:r>
            <a:r>
              <a:rPr lang="it-IT" dirty="0" err="1"/>
              <a:t>corresponding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(free)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ram_bootstrap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nitializes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memory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allocation</a:t>
            </a:r>
            <a:r>
              <a:rPr lang="it-IT" b="0" dirty="0">
                <a:solidFill>
                  <a:srgbClr val="000000"/>
                </a:solidFill>
                <a:effectLst/>
              </a:rPr>
              <a:t> system,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creating</a:t>
            </a:r>
            <a:r>
              <a:rPr lang="it-IT" b="0" dirty="0">
                <a:solidFill>
                  <a:srgbClr val="000000"/>
                </a:solidFill>
                <a:effectLst/>
              </a:rPr>
              <a:t> th</a:t>
            </a:r>
            <a:r>
              <a:rPr lang="it-IT" dirty="0">
                <a:solidFill>
                  <a:srgbClr val="000000"/>
                </a:solidFill>
              </a:rPr>
              <a:t>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ram_stealmem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npages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eserves</a:t>
            </a:r>
            <a:r>
              <a:rPr lang="it-IT" b="0" dirty="0">
                <a:solidFill>
                  <a:srgbClr val="000000"/>
                </a:solidFill>
                <a:effectLst/>
              </a:rPr>
              <a:t> a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countiguous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block</a:t>
            </a:r>
            <a:r>
              <a:rPr lang="it-IT" b="0" dirty="0">
                <a:solidFill>
                  <a:srgbClr val="000000"/>
                </a:solidFill>
                <a:effectLst/>
              </a:rPr>
              <a:t> of pages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equal</a:t>
            </a:r>
            <a:r>
              <a:rPr lang="it-IT" b="0" dirty="0">
                <a:solidFill>
                  <a:srgbClr val="000000"/>
                </a:solidFill>
                <a:effectLst/>
              </a:rPr>
              <a:t> to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npages</a:t>
            </a:r>
            <a:r>
              <a:rPr lang="it-IT" b="0" dirty="0">
                <a:solidFill>
                  <a:srgbClr val="000000"/>
                </a:solidFill>
                <a:effectLst/>
              </a:rPr>
              <a:t>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b="0" dirty="0">
                <a:solidFill>
                  <a:srgbClr val="000000"/>
                </a:solidFill>
                <a:effectLst/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ram_freemem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paddr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Releases the </a:t>
            </a:r>
            <a:r>
              <a:rPr lang="it-IT" dirty="0" err="1">
                <a:solidFill>
                  <a:srgbClr val="000000"/>
                </a:solidFill>
              </a:rPr>
              <a:t>block</a:t>
            </a:r>
            <a:r>
              <a:rPr lang="it-IT" dirty="0">
                <a:solidFill>
                  <a:srgbClr val="000000"/>
                </a:solidFill>
              </a:rPr>
              <a:t> of pages </a:t>
            </a:r>
            <a:r>
              <a:rPr lang="it-IT" dirty="0" err="1">
                <a:solidFill>
                  <a:srgbClr val="000000"/>
                </a:solidFill>
              </a:rPr>
              <a:t>related</a:t>
            </a:r>
            <a:r>
              <a:rPr lang="it-IT" dirty="0">
                <a:solidFill>
                  <a:srgbClr val="000000"/>
                </a:solidFill>
              </a:rPr>
              <a:t> to «paddr»</a:t>
            </a:r>
          </a:p>
          <a:p>
            <a:pPr marL="1714500" lvl="3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</a:t>
            </a:r>
            <a:r>
              <a:rPr lang="it-IT" dirty="0" err="1">
                <a:solidFill>
                  <a:srgbClr val="000000"/>
                </a:solidFill>
              </a:rPr>
              <a:t>corresponding</a:t>
            </a:r>
            <a:r>
              <a:rPr lang="it-IT" dirty="0">
                <a:solidFill>
                  <a:srgbClr val="000000"/>
                </a:solidFill>
              </a:rPr>
              <a:t> bits inside frame </a:t>
            </a:r>
            <a:r>
              <a:rPr lang="it-IT" dirty="0" err="1">
                <a:solidFill>
                  <a:srgbClr val="000000"/>
                </a:solidFill>
              </a:rPr>
              <a:t>allocator</a:t>
            </a:r>
            <a:r>
              <a:rPr lang="it-IT" dirty="0">
                <a:solidFill>
                  <a:srgbClr val="000000"/>
                </a:solidFill>
              </a:rPr>
              <a:t> are reset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lvl="1"/>
            <a:endParaRPr lang="it-IT" b="0" dirty="0">
              <a:solidFill>
                <a:srgbClr val="000000"/>
              </a:solidFill>
              <a:effectLst/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9942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95"/>
            <a:ext cx="5647132" cy="710691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</a:t>
            </a:r>
            <a:r>
              <a:rPr lang="it-IT" sz="3600" dirty="0" err="1"/>
              <a:t>Allocation</a:t>
            </a:r>
            <a:r>
              <a:rPr lang="it-IT" sz="3600" dirty="0"/>
              <a:t> Size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8" y="1387623"/>
            <a:ext cx="87344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ALLOCATION SIZE </a:t>
            </a:r>
            <a:endParaRPr lang="it-IT" sz="2400" dirty="0">
              <a:highlight>
                <a:srgbClr val="FF0000"/>
              </a:highlight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Tracks the </a:t>
            </a:r>
            <a:r>
              <a:rPr lang="it-IT" dirty="0" err="1"/>
              <a:t>block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reserved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allocated</a:t>
            </a:r>
            <a:endParaRPr lang="it-IT" dirty="0"/>
          </a:p>
          <a:p>
            <a:endParaRPr lang="it-IT" sz="2400" dirty="0"/>
          </a:p>
          <a:p>
            <a:r>
              <a:rPr lang="it-IT" sz="2400" dirty="0"/>
              <a:t>ALLOCATION SIZE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Every</a:t>
            </a:r>
            <a:r>
              <a:rPr lang="it-IT" dirty="0"/>
              <a:t> entry </a:t>
            </a:r>
            <a:r>
              <a:rPr lang="it-IT" b="1" dirty="0" err="1"/>
              <a:t>potentially</a:t>
            </a:r>
            <a:r>
              <a:rPr lang="it-IT" dirty="0"/>
              <a:t> stores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allocated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Not </a:t>
            </a:r>
            <a:r>
              <a:rPr lang="it-IT" dirty="0" err="1"/>
              <a:t>every</a:t>
            </a:r>
            <a:r>
              <a:rPr lang="it-IT" dirty="0"/>
              <a:t> entry stores a </a:t>
            </a:r>
            <a:r>
              <a:rPr lang="it-IT" dirty="0" err="1"/>
              <a:t>meaningful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marL="1257300" lvl="2" indent="-342900">
              <a:buFont typeface="Tenorite" panose="00000500000000000000" pitchFamily="2" charset="0"/>
              <a:buChar char="­"/>
            </a:pPr>
            <a:r>
              <a:rPr lang="it-IT" dirty="0">
                <a:solidFill>
                  <a:srgbClr val="FF0000"/>
                </a:solidFill>
              </a:rPr>
              <a:t>e.g. </a:t>
            </a:r>
            <a:r>
              <a:rPr lang="it-IT" dirty="0"/>
              <a:t>if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4 </a:t>
            </a:r>
            <a:r>
              <a:rPr lang="it-IT" dirty="0" err="1"/>
              <a:t>contiguous</a:t>
            </a:r>
            <a:r>
              <a:rPr lang="it-IT" dirty="0"/>
              <a:t> frames </a:t>
            </a:r>
            <a:r>
              <a:rPr lang="it-IT" dirty="0" err="1"/>
              <a:t>starting</a:t>
            </a:r>
            <a:r>
              <a:rPr lang="it-IT" dirty="0"/>
              <a:t> from index «8»,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assign</a:t>
            </a:r>
            <a:r>
              <a:rPr lang="it-IT" dirty="0"/>
              <a:t> «4» to </a:t>
            </a:r>
            <a:r>
              <a:rPr lang="it-IT" dirty="0" err="1"/>
              <a:t>element</a:t>
            </a:r>
            <a:r>
              <a:rPr lang="it-IT" dirty="0"/>
              <a:t> «8» of </a:t>
            </a:r>
            <a:r>
              <a:rPr lang="it-IT" i="1" dirty="0" err="1"/>
              <a:t>alloc_size</a:t>
            </a:r>
            <a:r>
              <a:rPr lang="it-IT" dirty="0"/>
              <a:t>, </a:t>
            </a:r>
            <a:r>
              <a:rPr lang="it-IT" dirty="0" err="1"/>
              <a:t>while</a:t>
            </a:r>
            <a:r>
              <a:rPr lang="it-IT" dirty="0"/>
              <a:t> the following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of </a:t>
            </a:r>
            <a:r>
              <a:rPr lang="it-IT" i="1" dirty="0" err="1"/>
              <a:t>alloc_size</a:t>
            </a:r>
            <a:r>
              <a:rPr lang="it-IT" dirty="0"/>
              <a:t> are </a:t>
            </a:r>
            <a:r>
              <a:rPr lang="it-IT" dirty="0" err="1"/>
              <a:t>unused</a:t>
            </a:r>
            <a:r>
              <a:rPr lang="it-IT" dirty="0"/>
              <a:t>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effectLst/>
              </a:rPr>
              <a:t>same</a:t>
            </a:r>
            <a:r>
              <a:rPr lang="it-IT" b="0" dirty="0">
                <a:effectLst/>
              </a:rPr>
              <a:t> </a:t>
            </a:r>
            <a:r>
              <a:rPr lang="it-IT" b="0" dirty="0" err="1">
                <a:effectLst/>
              </a:rPr>
              <a:t>as</a:t>
            </a:r>
            <a:r>
              <a:rPr lang="it-IT" b="0" dirty="0">
                <a:effectLst/>
              </a:rPr>
              <a:t> for </a:t>
            </a:r>
            <a:r>
              <a:rPr lang="it-IT" b="0" i="1" dirty="0" err="1">
                <a:effectLst/>
              </a:rPr>
              <a:t>frame_allocator</a:t>
            </a:r>
            <a:endParaRPr lang="it-IT" b="0" i="1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3109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Performs</a:t>
            </a:r>
            <a:r>
              <a:rPr lang="it-IT" dirty="0"/>
              <a:t> page-to-frame </a:t>
            </a:r>
            <a:r>
              <a:rPr lang="it-IT" dirty="0" err="1"/>
              <a:t>translation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r>
              <a:rPr lang="it-IT" dirty="0"/>
              <a:t>, the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frame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in case of TLB fault</a:t>
            </a:r>
          </a:p>
          <a:p>
            <a:endParaRPr lang="it-IT" sz="2400" dirty="0"/>
          </a:p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Page Table </a:t>
            </a:r>
            <a:r>
              <a:rPr lang="it-IT" dirty="0" err="1"/>
              <a:t>length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dynamic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of type </a:t>
            </a:r>
            <a:r>
              <a:rPr lang="it-IT" dirty="0" err="1"/>
              <a:t>paddr_t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/>
              <a:t>Access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page </a:t>
            </a:r>
            <a:r>
              <a:rPr lang="it-IT" dirty="0" err="1"/>
              <a:t>number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b="0" dirty="0">
                <a:effectLst/>
              </a:rPr>
              <a:t> 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nentries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Tenorite" panose="00000500000000000000" pitchFamily="2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creates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allocating</a:t>
            </a:r>
            <a:r>
              <a:rPr lang="it-IT" b="0" dirty="0">
                <a:solidFill>
                  <a:srgbClr val="000000"/>
                </a:solidFill>
                <a:effectLst/>
              </a:rPr>
              <a:t>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nentries</a:t>
            </a:r>
            <a:r>
              <a:rPr lang="it-IT" b="0" dirty="0">
                <a:solidFill>
                  <a:srgbClr val="000000"/>
                </a:solidFill>
                <a:effectLst/>
              </a:rPr>
              <a:t>» entries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destroys</a:t>
            </a:r>
            <a:r>
              <a:rPr lang="it-IT" b="0" dirty="0">
                <a:solidFill>
                  <a:srgbClr val="000000"/>
                </a:solidFill>
                <a:effectLst/>
              </a:rPr>
              <a:t> the page table «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pt_dest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b="0" dirty="0">
                <a:solidFill>
                  <a:srgbClr val="000000"/>
                </a:solidFill>
                <a:effectLst/>
              </a:rPr>
              <a:t> by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freeing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resources</a:t>
            </a:r>
            <a:r>
              <a:rPr lang="it-IT" b="0" dirty="0">
                <a:solidFill>
                  <a:srgbClr val="000000"/>
                </a:solidFill>
                <a:effectLst/>
              </a:rPr>
              <a:t> </a:t>
            </a:r>
            <a:r>
              <a:rPr lang="it-IT" b="0" dirty="0" err="1">
                <a:solidFill>
                  <a:srgbClr val="000000"/>
                </a:solidFill>
                <a:effectLst/>
              </a:rPr>
              <a:t>allocated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4726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Page Table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87623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PAGE TABLE - IMPLEMENTATION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page table:</a:t>
            </a: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 err="1">
                <a:solidFill>
                  <a:srgbClr val="000000"/>
                </a:solidFill>
              </a:rPr>
              <a:t>returns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victim</a:t>
            </a:r>
            <a:r>
              <a:rPr lang="it-IT" dirty="0">
                <a:solidFill>
                  <a:srgbClr val="000000"/>
                </a:solidFill>
              </a:rPr>
              <a:t> frame of </a:t>
            </a:r>
            <a:r>
              <a:rPr lang="it-IT" dirty="0" err="1">
                <a:solidFill>
                  <a:srgbClr val="000000"/>
                </a:solidFill>
              </a:rPr>
              <a:t>page_table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», </a:t>
            </a:r>
            <a:r>
              <a:rPr lang="it-IT" dirty="0" err="1">
                <a:solidFill>
                  <a:srgbClr val="000000"/>
                </a:solidFill>
              </a:rPr>
              <a:t>located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</a:t>
            </a:r>
            <a:r>
              <a:rPr lang="fr-FR" dirty="0" err="1">
                <a:solidFill>
                  <a:srgbClr val="000000"/>
                </a:solidFill>
              </a:rPr>
              <a:t>page_table</a:t>
            </a:r>
            <a:r>
              <a:rPr lang="fr-FR" dirty="0">
                <a:solidFill>
                  <a:srgbClr val="000000"/>
                </a:solidFill>
              </a:rPr>
              <a:t> index </a:t>
            </a:r>
            <a:r>
              <a:rPr lang="fr-FR" dirty="0" err="1">
                <a:solidFill>
                  <a:srgbClr val="000000"/>
                </a:solidFill>
              </a:rPr>
              <a:t>specified</a:t>
            </a:r>
            <a:r>
              <a:rPr lang="fr-FR" dirty="0">
                <a:solidFill>
                  <a:srgbClr val="000000"/>
                </a:solidFill>
              </a:rPr>
              <a:t> by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</a:t>
            </a:r>
          </a:p>
          <a:p>
            <a:pPr lvl="2"/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get_page_number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virtualaddr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fr-FR" dirty="0" err="1">
                <a:solidFill>
                  <a:srgbClr val="000000"/>
                </a:solidFill>
              </a:rPr>
              <a:t>returns</a:t>
            </a:r>
            <a:r>
              <a:rPr lang="fr-FR" dirty="0">
                <a:solidFill>
                  <a:srgbClr val="000000"/>
                </a:solidFill>
              </a:rPr>
              <a:t> the page </a:t>
            </a:r>
            <a:r>
              <a:rPr lang="fr-FR" dirty="0" err="1">
                <a:solidFill>
                  <a:srgbClr val="000000"/>
                </a:solidFill>
              </a:rPr>
              <a:t>number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virtualaddr</a:t>
            </a:r>
            <a:r>
              <a:rPr lang="fr-FR" dirty="0">
                <a:solidFill>
                  <a:srgbClr val="000000"/>
                </a:solidFill>
              </a:rPr>
              <a:t>» </a:t>
            </a:r>
            <a:r>
              <a:rPr lang="fr-FR" dirty="0" err="1">
                <a:solidFill>
                  <a:srgbClr val="000000"/>
                </a:solidFill>
              </a:rPr>
              <a:t>is</a:t>
            </a:r>
            <a:r>
              <a:rPr lang="fr-FR" dirty="0">
                <a:solidFill>
                  <a:srgbClr val="000000"/>
                </a:solidFill>
              </a:rPr>
              <a:t> the base </a:t>
            </a:r>
            <a:r>
              <a:rPr lang="fr-FR" dirty="0" err="1">
                <a:solidFill>
                  <a:srgbClr val="000000"/>
                </a:solidFill>
              </a:rPr>
              <a:t>virtual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address</a:t>
            </a:r>
            <a:r>
              <a:rPr lang="fr-FR" dirty="0">
                <a:solidFill>
                  <a:srgbClr val="000000"/>
                </a:solidFill>
              </a:rPr>
              <a:t>, «</a:t>
            </a:r>
            <a:r>
              <a:rPr lang="fr-FR" dirty="0" err="1">
                <a:solidFill>
                  <a:srgbClr val="000000"/>
                </a:solidFill>
              </a:rPr>
              <a:t>entry_valid</a:t>
            </a:r>
            <a:r>
              <a:rPr lang="fr-FR" dirty="0">
                <a:solidFill>
                  <a:srgbClr val="000000"/>
                </a:solidFill>
              </a:rPr>
              <a:t>» the offset</a:t>
            </a:r>
          </a:p>
          <a:p>
            <a:pPr lvl="2"/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it-IT" dirty="0">
                <a:solidFill>
                  <a:srgbClr val="000000"/>
                </a:solidFill>
              </a:rPr>
              <a:t>pdates the page table «</a:t>
            </a:r>
            <a:r>
              <a:rPr lang="it-IT" dirty="0" err="1">
                <a:solidFill>
                  <a:srgbClr val="000000"/>
                </a:solidFill>
              </a:rPr>
              <a:t>pt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at</a:t>
            </a:r>
            <a:r>
              <a:rPr lang="it-IT" dirty="0">
                <a:solidFill>
                  <a:srgbClr val="000000"/>
                </a:solidFill>
              </a:rPr>
              <a:t> the entry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 by </a:t>
            </a:r>
            <a:r>
              <a:rPr lang="it-IT" dirty="0" err="1">
                <a:solidFill>
                  <a:srgbClr val="000000"/>
                </a:solidFill>
              </a:rPr>
              <a:t>storing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new_frame</a:t>
            </a:r>
            <a:r>
              <a:rPr lang="it-IT" dirty="0">
                <a:solidFill>
                  <a:srgbClr val="000000"/>
                </a:solidFill>
              </a:rPr>
              <a:t>»</a:t>
            </a:r>
          </a:p>
          <a:p>
            <a:pPr marL="1200150" lvl="2" indent="-285750">
              <a:buFontTx/>
              <a:buChar char="-"/>
            </a:pPr>
            <a:r>
              <a:rPr lang="it-IT" dirty="0">
                <a:solidFill>
                  <a:srgbClr val="000000"/>
                </a:solidFill>
              </a:rPr>
              <a:t>«</a:t>
            </a:r>
            <a:r>
              <a:rPr lang="it-IT" dirty="0" err="1">
                <a:solidFill>
                  <a:srgbClr val="000000"/>
                </a:solidFill>
              </a:rPr>
              <a:t>entry_valid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updated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well</a:t>
            </a:r>
            <a:r>
              <a:rPr lang="it-IT" dirty="0">
                <a:solidFill>
                  <a:srgbClr val="000000"/>
                </a:solidFill>
              </a:rPr>
              <a:t> with «</a:t>
            </a:r>
            <a:r>
              <a:rPr lang="it-IT" dirty="0" err="1">
                <a:solidFill>
                  <a:srgbClr val="000000"/>
                </a:solidFill>
              </a:rPr>
              <a:t>new_pt_index</a:t>
            </a:r>
            <a:r>
              <a:rPr lang="it-IT" dirty="0">
                <a:solidFill>
                  <a:srgbClr val="000000"/>
                </a:solidFill>
              </a:rPr>
              <a:t>»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1274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03706"/>
            <a:ext cx="5480106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Entry </a:t>
            </a:r>
            <a:r>
              <a:rPr lang="it-IT" sz="3600" dirty="0" err="1"/>
              <a:t>Valid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430166"/>
            <a:ext cx="1129426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ENTRY VALID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Contains</a:t>
            </a:r>
            <a:r>
              <a:rPr lang="it-IT" dirty="0"/>
              <a:t> the page table index of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entries 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Used</a:t>
            </a:r>
            <a:r>
              <a:rPr lang="it-IT" dirty="0"/>
              <a:t> to speed up the </a:t>
            </a:r>
            <a:r>
              <a:rPr lang="it-IT" dirty="0" err="1"/>
              <a:t>search</a:t>
            </a:r>
            <a:r>
              <a:rPr lang="it-IT" dirty="0"/>
              <a:t> for a </a:t>
            </a:r>
            <a:r>
              <a:rPr lang="it-IT" dirty="0" err="1"/>
              <a:t>valid</a:t>
            </a:r>
            <a:r>
              <a:rPr lang="it-IT" dirty="0"/>
              <a:t> entry </a:t>
            </a:r>
            <a:r>
              <a:rPr lang="it-IT" dirty="0" err="1"/>
              <a:t>through</a:t>
            </a:r>
            <a:r>
              <a:rPr lang="it-IT" dirty="0"/>
              <a:t> the page table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r>
              <a:rPr lang="it-IT" sz="2400" dirty="0"/>
              <a:t>ENTRY VALID –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«uint8_t» </a:t>
            </a:r>
            <a:r>
              <a:rPr lang="it-IT" dirty="0" err="1"/>
              <a:t>variable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describes</a:t>
            </a:r>
            <a:r>
              <a:rPr lang="it-IT" dirty="0"/>
              <a:t> a page table index with a </a:t>
            </a:r>
            <a:r>
              <a:rPr lang="it-IT" dirty="0" err="1"/>
              <a:t>valid</a:t>
            </a:r>
            <a:r>
              <a:rPr lang="it-IT" dirty="0"/>
              <a:t> entry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length</a:t>
            </a:r>
            <a:r>
              <a:rPr lang="it-IT" dirty="0"/>
              <a:t> matches the </a:t>
            </a:r>
            <a:r>
              <a:rPr lang="it-IT" dirty="0" err="1"/>
              <a:t>number</a:t>
            </a:r>
            <a:r>
              <a:rPr lang="it-IT" dirty="0"/>
              <a:t> of frames </a:t>
            </a:r>
            <a:r>
              <a:rPr lang="it-IT" dirty="0" err="1"/>
              <a:t>allocated</a:t>
            </a:r>
            <a:r>
              <a:rPr lang="it-IT" dirty="0"/>
              <a:t> for user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entry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get_victim_pt_index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 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pt_update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entry_valid</a:t>
            </a:r>
            <a:r>
              <a:rPr lang="it-I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new_frame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nvalidentries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new_pt_index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described</a:t>
            </a:r>
            <a:r>
              <a:rPr lang="it-IT" dirty="0"/>
              <a:t> in the </a:t>
            </a:r>
            <a:r>
              <a:rPr lang="it-IT" dirty="0" err="1"/>
              <a:t>previous</a:t>
            </a:r>
            <a:r>
              <a:rPr lang="it-IT" dirty="0"/>
              <a:t> slide</a:t>
            </a:r>
          </a:p>
          <a:p>
            <a:pPr lvl="1"/>
            <a:endParaRPr lang="fr-FR" dirty="0">
              <a:solidFill>
                <a:srgbClr val="000000"/>
              </a:solidFill>
            </a:endParaRPr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endParaRPr lang="it-IT" dirty="0"/>
          </a:p>
          <a:p>
            <a:endParaRPr lang="it-IT" dirty="0"/>
          </a:p>
          <a:p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b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8725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6767"/>
            <a:ext cx="112942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</a:t>
            </a:r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Handles the </a:t>
            </a:r>
            <a:r>
              <a:rPr lang="it-IT" dirty="0" err="1"/>
              <a:t>available</a:t>
            </a:r>
            <a:r>
              <a:rPr lang="it-IT" dirty="0"/>
              <a:t> frame </a:t>
            </a:r>
            <a:r>
              <a:rPr lang="it-IT" dirty="0" err="1"/>
              <a:t>addresses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to the </a:t>
            </a:r>
            <a:r>
              <a:rPr lang="it-IT" dirty="0" err="1"/>
              <a:t>process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 stack</a:t>
            </a:r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Filled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process</a:t>
            </a:r>
            <a:r>
              <a:rPr lang="it-IT" dirty="0"/>
              <a:t> starts </a:t>
            </a:r>
            <a:r>
              <a:rPr lang="it-IT" dirty="0" err="1"/>
              <a:t>execution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emptied</a:t>
            </a:r>
            <a:r>
              <a:rPr lang="it-IT" dirty="0"/>
              <a:t>, </a:t>
            </a:r>
            <a:r>
              <a:rPr lang="it-IT" dirty="0" err="1"/>
              <a:t>until</a:t>
            </a:r>
            <a:r>
              <a:rPr lang="it-IT" dirty="0"/>
              <a:t> no more frame are </a:t>
            </a:r>
            <a:r>
              <a:rPr lang="it-IT" dirty="0" err="1"/>
              <a:t>available</a:t>
            </a:r>
            <a:r>
              <a:rPr lang="it-IT" dirty="0"/>
              <a:t> (page </a:t>
            </a:r>
            <a:r>
              <a:rPr lang="it-IT" dirty="0" err="1"/>
              <a:t>replacement</a:t>
            </a:r>
            <a:r>
              <a:rPr lang="it-IT" dirty="0"/>
              <a:t>)</a:t>
            </a:r>
          </a:p>
          <a:p>
            <a:endParaRPr lang="it-IT" sz="1200" dirty="0"/>
          </a:p>
          <a:p>
            <a:endParaRPr lang="it-IT" sz="1200" dirty="0"/>
          </a:p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 err="1"/>
              <a:t>Realized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pointer to a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800100" lvl="1" indent="-342900">
              <a:buFont typeface="Tenorite" panose="00000500000000000000" pitchFamily="2" charset="0"/>
              <a:buChar char="­"/>
            </a:pPr>
            <a:r>
              <a:rPr lang="it-IT" dirty="0" err="1"/>
              <a:t>Each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composed</a:t>
            </a:r>
            <a:r>
              <a:rPr lang="it-IT" dirty="0"/>
              <a:t> by: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«</a:t>
            </a:r>
            <a:r>
              <a:rPr lang="it-IT" dirty="0" err="1"/>
              <a:t>paddr_t</a:t>
            </a:r>
            <a:r>
              <a:rPr lang="it-IT" dirty="0"/>
              <a:t>»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representing</a:t>
            </a:r>
            <a:r>
              <a:rPr lang="it-IT" dirty="0"/>
              <a:t> the </a:t>
            </a:r>
            <a:r>
              <a:rPr lang="it-IT" dirty="0" err="1"/>
              <a:t>available</a:t>
            </a:r>
            <a:r>
              <a:rPr lang="it-IT" dirty="0"/>
              <a:t> frame</a:t>
            </a:r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previous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  <a:p>
            <a:pPr marL="1257300" lvl="2" indent="-342900">
              <a:buFont typeface="+mj-lt"/>
              <a:buAutoNum type="arabicPeriod"/>
            </a:pPr>
            <a:r>
              <a:rPr lang="it-IT" dirty="0"/>
              <a:t>A pointer to the </a:t>
            </a:r>
            <a:r>
              <a:rPr lang="it-IT" dirty="0" err="1"/>
              <a:t>next</a:t>
            </a:r>
            <a:r>
              <a:rPr lang="it-IT" dirty="0"/>
              <a:t> «</a:t>
            </a:r>
            <a:r>
              <a:rPr lang="it-IT" dirty="0" err="1"/>
              <a:t>ffl</a:t>
            </a:r>
            <a:r>
              <a:rPr lang="it-IT" dirty="0"/>
              <a:t>» </a:t>
            </a:r>
            <a:r>
              <a:rPr lang="it-IT" dirty="0" err="1"/>
              <a:t>structure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9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4A2EDA0-362D-A999-A4F9-988ED711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44355"/>
            <a:ext cx="11294265" cy="30024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33BDBD4-75C8-720A-2DEF-89969126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555" y="4550815"/>
            <a:ext cx="5932887" cy="1251468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5323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203706"/>
            <a:ext cx="6339642" cy="710691"/>
          </a:xfrm>
        </p:spPr>
        <p:txBody>
          <a:bodyPr>
            <a:normAutofit/>
          </a:bodyPr>
          <a:lstStyle/>
          <a:p>
            <a:r>
              <a:rPr lang="it-IT" sz="3600" dirty="0"/>
              <a:t>Data </a:t>
            </a:r>
            <a:r>
              <a:rPr lang="it-IT" sz="3600" dirty="0" err="1"/>
              <a:t>Structures</a:t>
            </a:r>
            <a:r>
              <a:rPr lang="it-IT" sz="3600" dirty="0"/>
              <a:t> – Free Frame List</a:t>
            </a: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471891-E7C4-0642-629B-194CB4E71195}"/>
              </a:ext>
            </a:extLst>
          </p:cNvPr>
          <p:cNvSpPr txBox="1"/>
          <p:nvPr/>
        </p:nvSpPr>
        <p:spPr>
          <a:xfrm>
            <a:off x="448867" y="1397674"/>
            <a:ext cx="112942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FREE FRAME LIST- IMPLEMENTATION</a:t>
            </a:r>
            <a:endParaRPr lang="it-IT" dirty="0"/>
          </a:p>
          <a:p>
            <a:pPr marL="342900" indent="-342900">
              <a:buFont typeface="Tenorite" panose="00000500000000000000" pitchFamily="2" charset="0"/>
              <a:buChar char="­"/>
            </a:pPr>
            <a:r>
              <a:rPr lang="it-IT" dirty="0"/>
              <a:t>Methods </a:t>
            </a:r>
            <a:r>
              <a:rPr lang="it-IT" dirty="0" err="1"/>
              <a:t>available</a:t>
            </a:r>
            <a:r>
              <a:rPr lang="it-IT" dirty="0"/>
              <a:t> to handle the free frame list: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ffl_create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Creates</a:t>
            </a:r>
            <a:r>
              <a:rPr lang="it-IT" dirty="0">
                <a:solidFill>
                  <a:srgbClr val="000000"/>
                </a:solidFill>
              </a:rPr>
              <a:t> the free frame list and </a:t>
            </a:r>
            <a:r>
              <a:rPr lang="it-IT" dirty="0" err="1">
                <a:solidFill>
                  <a:srgbClr val="000000"/>
                </a:solidFill>
              </a:rPr>
              <a:t>performs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links </a:t>
            </a:r>
            <a:r>
              <a:rPr lang="it-IT" dirty="0" err="1">
                <a:solidFill>
                  <a:srgbClr val="000000"/>
                </a:solidFill>
              </a:rPr>
              <a:t>between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adjacent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structures</a:t>
            </a:r>
            <a:r>
              <a:rPr lang="it-IT" dirty="0">
                <a:solidFill>
                  <a:srgbClr val="000000"/>
                </a:solidFill>
              </a:rPr>
              <a:t>, by </a:t>
            </a:r>
            <a:r>
              <a:rPr lang="it-IT" dirty="0" err="1">
                <a:solidFill>
                  <a:srgbClr val="000000"/>
                </a:solidFill>
              </a:rPr>
              <a:t>assigning</a:t>
            </a:r>
            <a:r>
              <a:rPr lang="it-IT" dirty="0">
                <a:solidFill>
                  <a:srgbClr val="000000"/>
                </a:solidFill>
              </a:rPr>
              <a:t> the </a:t>
            </a:r>
            <a:r>
              <a:rPr lang="it-IT" dirty="0" err="1">
                <a:solidFill>
                  <a:srgbClr val="000000"/>
                </a:solidFill>
              </a:rPr>
              <a:t>proper</a:t>
            </a:r>
            <a:r>
              <a:rPr lang="it-IT" dirty="0">
                <a:solidFill>
                  <a:srgbClr val="000000"/>
                </a:solidFill>
              </a:rPr>
              <a:t> address to pointers of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/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ffl_init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nframes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Initializes</a:t>
            </a:r>
            <a:r>
              <a:rPr lang="it-IT" dirty="0">
                <a:solidFill>
                  <a:srgbClr val="000000"/>
                </a:solidFill>
              </a:rPr>
              <a:t>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 by filling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with </a:t>
            </a:r>
            <a:r>
              <a:rPr lang="it-IT" dirty="0" err="1">
                <a:solidFill>
                  <a:srgbClr val="000000"/>
                </a:solidFill>
              </a:rPr>
              <a:t>all</a:t>
            </a:r>
            <a:r>
              <a:rPr lang="it-IT" dirty="0">
                <a:solidFill>
                  <a:srgbClr val="000000"/>
                </a:solidFill>
              </a:rPr>
              <a:t> the frames </a:t>
            </a:r>
            <a:r>
              <a:rPr lang="it-IT" dirty="0" err="1">
                <a:solidFill>
                  <a:srgbClr val="000000"/>
                </a:solidFill>
              </a:rPr>
              <a:t>provided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process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fr_push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>
                <a:solidFill>
                  <a:srgbClr val="000000"/>
                </a:solidFill>
              </a:rPr>
              <a:t>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next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it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pushes</a:t>
            </a:r>
            <a:r>
              <a:rPr lang="it-IT" dirty="0">
                <a:solidFill>
                  <a:srgbClr val="000000"/>
                </a:solidFill>
              </a:rPr>
              <a:t> to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an </a:t>
            </a:r>
            <a:r>
              <a:rPr lang="it-IT" dirty="0" err="1">
                <a:solidFill>
                  <a:srgbClr val="000000"/>
                </a:solidFill>
              </a:rPr>
              <a:t>available</a:t>
            </a:r>
            <a:r>
              <a:rPr lang="it-IT" dirty="0">
                <a:solidFill>
                  <a:srgbClr val="000000"/>
                </a:solidFill>
              </a:rPr>
              <a:t> frame</a:t>
            </a:r>
          </a:p>
          <a:p>
            <a:pPr lvl="2"/>
            <a:endParaRPr lang="it-IT" dirty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paddr_t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ffl_pop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dirty="0" err="1">
                <a:solidFill>
                  <a:srgbClr val="000000"/>
                </a:solidFill>
              </a:rPr>
              <a:t>Pops</a:t>
            </a:r>
            <a:r>
              <a:rPr lang="it-IT" dirty="0">
                <a:solidFill>
                  <a:srgbClr val="000000"/>
                </a:solidFill>
              </a:rPr>
              <a:t> from the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top a frame to be </a:t>
            </a:r>
            <a:r>
              <a:rPr lang="it-IT" dirty="0" err="1">
                <a:solidFill>
                  <a:srgbClr val="000000"/>
                </a:solidFill>
              </a:rPr>
              <a:t>used</a:t>
            </a:r>
            <a:r>
              <a:rPr lang="it-IT" dirty="0">
                <a:solidFill>
                  <a:srgbClr val="000000"/>
                </a:solidFill>
              </a:rPr>
              <a:t>, </a:t>
            </a:r>
            <a:r>
              <a:rPr lang="it-IT" dirty="0" err="1">
                <a:solidFill>
                  <a:srgbClr val="000000"/>
                </a:solidFill>
              </a:rPr>
              <a:t>then</a:t>
            </a:r>
            <a:r>
              <a:rPr lang="it-IT" dirty="0">
                <a:solidFill>
                  <a:srgbClr val="000000"/>
                </a:solidFill>
              </a:rPr>
              <a:t> the pointer </a:t>
            </a:r>
            <a:r>
              <a:rPr lang="it-IT" dirty="0" err="1">
                <a:solidFill>
                  <a:srgbClr val="000000"/>
                </a:solidFill>
              </a:rPr>
              <a:t>is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moved</a:t>
            </a:r>
            <a:r>
              <a:rPr lang="it-IT" dirty="0">
                <a:solidFill>
                  <a:srgbClr val="000000"/>
                </a:solidFill>
              </a:rPr>
              <a:t> to the </a:t>
            </a:r>
            <a:r>
              <a:rPr lang="it-IT" dirty="0" err="1">
                <a:solidFill>
                  <a:srgbClr val="000000"/>
                </a:solidFill>
              </a:rPr>
              <a:t>previous</a:t>
            </a:r>
            <a:r>
              <a:rPr lang="it-IT" dirty="0">
                <a:solidFill>
                  <a:srgbClr val="000000"/>
                </a:solidFill>
              </a:rPr>
              <a:t> «</a:t>
            </a:r>
            <a:r>
              <a:rPr lang="it-IT" dirty="0" err="1">
                <a:solidFill>
                  <a:srgbClr val="000000"/>
                </a:solidFill>
              </a:rPr>
              <a:t>ffl</a:t>
            </a:r>
            <a:r>
              <a:rPr lang="it-IT" dirty="0">
                <a:solidFill>
                  <a:srgbClr val="000000"/>
                </a:solidFill>
              </a:rPr>
              <a:t>» </a:t>
            </a:r>
            <a:r>
              <a:rPr lang="it-IT" dirty="0" err="1">
                <a:solidFill>
                  <a:srgbClr val="000000"/>
                </a:solidFill>
              </a:rPr>
              <a:t>structure</a:t>
            </a:r>
            <a:endParaRPr lang="it-IT" dirty="0">
              <a:solidFill>
                <a:srgbClr val="000000"/>
              </a:solidFill>
            </a:endParaRPr>
          </a:p>
          <a:p>
            <a:pPr lvl="2"/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ffl_destroy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ffl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it-IT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ffl_dest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57300" lvl="2" indent="-342900">
              <a:buFont typeface="Consolas" panose="020B0609020204030204" pitchFamily="49" charset="0"/>
              <a:buChar char="­"/>
            </a:pPr>
            <a:r>
              <a:rPr lang="it-IT" b="0" dirty="0" err="1">
                <a:solidFill>
                  <a:srgbClr val="000000"/>
                </a:solidFill>
                <a:effectLst/>
              </a:rPr>
              <a:t>Destroy</a:t>
            </a:r>
            <a:r>
              <a:rPr lang="it-IT" dirty="0" err="1">
                <a:solidFill>
                  <a:srgbClr val="000000"/>
                </a:solidFill>
              </a:rPr>
              <a:t>s</a:t>
            </a:r>
            <a:r>
              <a:rPr lang="it-IT" dirty="0">
                <a:solidFill>
                  <a:srgbClr val="000000"/>
                </a:solidFill>
              </a:rPr>
              <a:t> the free frame list</a:t>
            </a:r>
            <a:endParaRPr lang="it-IT" b="0" dirty="0">
              <a:solidFill>
                <a:srgbClr val="000000"/>
              </a:solidFill>
              <a:effectLst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8961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D33A3A4-0ED0-1C00-24A7-ECFF6F02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321" y="2705725"/>
            <a:ext cx="8267296" cy="1446550"/>
          </a:xfrm>
        </p:spPr>
        <p:txBody>
          <a:bodyPr>
            <a:normAutofit/>
          </a:bodyPr>
          <a:lstStyle/>
          <a:p>
            <a:r>
              <a:rPr lang="it-IT" sz="80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1543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676909-C81A-965B-3997-6C743EC8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12183"/>
            <a:ext cx="11294265" cy="304869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FEB4F39-CB99-E657-F354-0E474C6C5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93" y="4219455"/>
            <a:ext cx="6263014" cy="2334732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978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813"/>
            <a:ext cx="5740571" cy="1251468"/>
          </a:xfrm>
        </p:spPr>
        <p:txBody>
          <a:bodyPr>
            <a:normAutofit fontScale="90000"/>
          </a:bodyPr>
          <a:lstStyle/>
          <a:p>
            <a:r>
              <a:rPr lang="it-IT" sz="3200" dirty="0"/>
              <a:t>Memory management - </a:t>
            </a:r>
            <a:r>
              <a:rPr lang="it-IT" sz="3200" dirty="0" err="1"/>
              <a:t>Initialization</a:t>
            </a:r>
            <a:br>
              <a:rPr lang="it-IT" sz="4400" dirty="0"/>
            </a:br>
            <a:endParaRPr lang="it-IT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3F06DD-F64B-60E0-0A1C-8DC0BCD1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9" y="1459596"/>
            <a:ext cx="11294265" cy="303492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CF32D74-7113-1C98-386D-8167A54FB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520" y="4870265"/>
            <a:ext cx="7466082" cy="66529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21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467E9D4C-B62B-01CF-847C-A9EC44C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03813"/>
            <a:ext cx="5416107" cy="1251468"/>
          </a:xfrm>
        </p:spPr>
        <p:txBody>
          <a:bodyPr>
            <a:normAutofit/>
          </a:bodyPr>
          <a:lstStyle/>
          <a:p>
            <a:r>
              <a:rPr lang="it-IT" sz="2900" dirty="0"/>
              <a:t>Memory management - </a:t>
            </a:r>
            <a:r>
              <a:rPr lang="it-IT" sz="2900" dirty="0" err="1"/>
              <a:t>Allocation</a:t>
            </a:r>
            <a:endParaRPr lang="it-IT" sz="2900" dirty="0"/>
          </a:p>
        </p:txBody>
      </p: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C1F496B7-0E34-92F6-A787-9035D45D9534}"/>
              </a:ext>
            </a:extLst>
          </p:cNvPr>
          <p:cNvCxnSpPr>
            <a:cxnSpLocks/>
          </p:cNvCxnSpPr>
          <p:nvPr/>
        </p:nvCxnSpPr>
        <p:spPr>
          <a:xfrm>
            <a:off x="2648197" y="914400"/>
            <a:ext cx="90014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F914F839-013B-DAE5-4A35-15CE4EC1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29" y="203706"/>
            <a:ext cx="2292768" cy="10833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D56F774-C64F-026A-D5FD-ADAC71FD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7" y="1003627"/>
            <a:ext cx="6592466" cy="5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6935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2022</Words>
  <Application>Microsoft Macintosh PowerPoint</Application>
  <PresentationFormat>Widescreen</PresentationFormat>
  <Paragraphs>289</Paragraphs>
  <Slides>61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71" baseType="lpstr">
      <vt:lpstr>Arial</vt:lpstr>
      <vt:lpstr>Ayuthaya</vt:lpstr>
      <vt:lpstr>Calibri</vt:lpstr>
      <vt:lpstr>Consolas</vt:lpstr>
      <vt:lpstr>Menlo</vt:lpstr>
      <vt:lpstr>Seaford Display</vt:lpstr>
      <vt:lpstr>System Font Regular</vt:lpstr>
      <vt:lpstr>Tenorite</vt:lpstr>
      <vt:lpstr>Wingdings</vt:lpstr>
      <vt:lpstr>MadridVTI</vt:lpstr>
      <vt:lpstr>OS161-Virtual Memory with Demand Paging</vt:lpstr>
      <vt:lpstr>Contents </vt:lpstr>
      <vt:lpstr>Flow Chart Algorithms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Initialization </vt:lpstr>
      <vt:lpstr>Memory management - Allocation</vt:lpstr>
      <vt:lpstr>Memory management - Allocation</vt:lpstr>
      <vt:lpstr>Memory management - Allocation</vt:lpstr>
      <vt:lpstr>Memory management - Allocation</vt:lpstr>
      <vt:lpstr>Memory management – De-Allocation</vt:lpstr>
      <vt:lpstr>VM Fault 1/13 </vt:lpstr>
      <vt:lpstr>Stop process </vt:lpstr>
      <vt:lpstr>VM Fault 2/13 </vt:lpstr>
      <vt:lpstr>VM Fault 3/13 </vt:lpstr>
      <vt:lpstr>Check PT </vt:lpstr>
      <vt:lpstr>VM Fault 4/13 </vt:lpstr>
      <vt:lpstr>TLB insert </vt:lpstr>
      <vt:lpstr>VM Fault 5/13 </vt:lpstr>
      <vt:lpstr>Swap File </vt:lpstr>
      <vt:lpstr>VM Fault 6/13 </vt:lpstr>
      <vt:lpstr>POP FreeFrameList </vt:lpstr>
      <vt:lpstr>VM Fault 7/13 </vt:lpstr>
      <vt:lpstr>Swap OUT 1/3</vt:lpstr>
      <vt:lpstr>Swap OUT 2/3 </vt:lpstr>
      <vt:lpstr>Swap OUT 3/3 </vt:lpstr>
      <vt:lpstr>VM Fault 8/13 </vt:lpstr>
      <vt:lpstr>Page Table update 1/2 </vt:lpstr>
      <vt:lpstr> </vt:lpstr>
      <vt:lpstr>VM Fault 9/13 </vt:lpstr>
      <vt:lpstr>Updating TLB 1/5 </vt:lpstr>
      <vt:lpstr>Updating TLB 2/5 </vt:lpstr>
      <vt:lpstr>Updating TLB 3/5 </vt:lpstr>
      <vt:lpstr>Updating TLB 4/5 </vt:lpstr>
      <vt:lpstr>Updating TLB 5/5 </vt:lpstr>
      <vt:lpstr>RR Algorithm </vt:lpstr>
      <vt:lpstr>VM Fault 10/13 </vt:lpstr>
      <vt:lpstr>VM Fault 11/13 </vt:lpstr>
      <vt:lpstr>Load frame from ELF 1/8 </vt:lpstr>
      <vt:lpstr>  Load frame from ELF 2/8 </vt:lpstr>
      <vt:lpstr>  Load frame from ELF 3/8 </vt:lpstr>
      <vt:lpstr>  Load frame from ELF 4/8</vt:lpstr>
      <vt:lpstr>  Load frame from ELF 5/8 </vt:lpstr>
      <vt:lpstr>  Load frame from ELF 6/8 </vt:lpstr>
      <vt:lpstr>  Load frame from ELF 7/8 </vt:lpstr>
      <vt:lpstr>  Load frame from ELF 8/8 </vt:lpstr>
      <vt:lpstr>VM Fault 12/13 </vt:lpstr>
      <vt:lpstr>Swap IN 1/2 </vt:lpstr>
      <vt:lpstr>Swap IN 2/2 </vt:lpstr>
      <vt:lpstr>VM Fault 13/13 </vt:lpstr>
      <vt:lpstr>Data structures</vt:lpstr>
      <vt:lpstr>Data Structures – Frame Allocator</vt:lpstr>
      <vt:lpstr>Data Structures – Allocation Size</vt:lpstr>
      <vt:lpstr>Data Structures – Page Table</vt:lpstr>
      <vt:lpstr>Data Structures – Page Table</vt:lpstr>
      <vt:lpstr>Data Structures – Entry Valid</vt:lpstr>
      <vt:lpstr>Data Structures – Free Frame List</vt:lpstr>
      <vt:lpstr>Data Structures – Free Frame List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OS161-Virtual Memory with Demand Paging</dc:title>
  <dc:creator>MILONE DAVIDE</dc:creator>
  <cp:lastModifiedBy>MILONE DAVIDE</cp:lastModifiedBy>
  <cp:revision>33</cp:revision>
  <dcterms:created xsi:type="dcterms:W3CDTF">2022-11-27T21:49:55Z</dcterms:created>
  <dcterms:modified xsi:type="dcterms:W3CDTF">2023-04-27T21:26:54Z</dcterms:modified>
</cp:coreProperties>
</file>