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65" r:id="rId4"/>
    <p:sldId id="288" r:id="rId5"/>
    <p:sldId id="295" r:id="rId6"/>
    <p:sldId id="294" r:id="rId7"/>
    <p:sldId id="291" r:id="rId8"/>
    <p:sldId id="292" r:id="rId9"/>
    <p:sldId id="289" r:id="rId10"/>
    <p:sldId id="290" r:id="rId11"/>
    <p:sldId id="257" r:id="rId12"/>
    <p:sldId id="260" r:id="rId13"/>
    <p:sldId id="296" r:id="rId14"/>
    <p:sldId id="297" r:id="rId15"/>
    <p:sldId id="298" r:id="rId16"/>
    <p:sldId id="301" r:id="rId17"/>
    <p:sldId id="305" r:id="rId18"/>
    <p:sldId id="300" r:id="rId19"/>
    <p:sldId id="307" r:id="rId20"/>
    <p:sldId id="308" r:id="rId21"/>
    <p:sldId id="309" r:id="rId22"/>
    <p:sldId id="293" r:id="rId23"/>
    <p:sldId id="266" r:id="rId24"/>
    <p:sldId id="325" r:id="rId25"/>
    <p:sldId id="261" r:id="rId26"/>
    <p:sldId id="269" r:id="rId27"/>
    <p:sldId id="268" r:id="rId28"/>
    <p:sldId id="267" r:id="rId29"/>
    <p:sldId id="270" r:id="rId30"/>
    <p:sldId id="271" r:id="rId31"/>
    <p:sldId id="272" r:id="rId32"/>
    <p:sldId id="273" r:id="rId33"/>
    <p:sldId id="329" r:id="rId34"/>
    <p:sldId id="303" r:id="rId35"/>
    <p:sldId id="327" r:id="rId36"/>
    <p:sldId id="275" r:id="rId37"/>
    <p:sldId id="277" r:id="rId38"/>
    <p:sldId id="276" r:id="rId39"/>
    <p:sldId id="318" r:id="rId40"/>
    <p:sldId id="274" r:id="rId41"/>
    <p:sldId id="319" r:id="rId42"/>
    <p:sldId id="317" r:id="rId43"/>
    <p:sldId id="320" r:id="rId44"/>
    <p:sldId id="321" r:id="rId45"/>
    <p:sldId id="322" r:id="rId46"/>
    <p:sldId id="278" r:id="rId47"/>
    <p:sldId id="285" r:id="rId48"/>
    <p:sldId id="281" r:id="rId49"/>
    <p:sldId id="282" r:id="rId50"/>
    <p:sldId id="310" r:id="rId51"/>
    <p:sldId id="315" r:id="rId52"/>
    <p:sldId id="311" r:id="rId53"/>
    <p:sldId id="312" r:id="rId54"/>
    <p:sldId id="313" r:id="rId55"/>
    <p:sldId id="314" r:id="rId56"/>
    <p:sldId id="316" r:id="rId57"/>
    <p:sldId id="283" r:id="rId58"/>
    <p:sldId id="284" r:id="rId59"/>
    <p:sldId id="304" r:id="rId60"/>
    <p:sldId id="332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787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5-28T10:44:12.683" v="3826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0:44:12.683" v="3826" actId="20577"/>
        <pc:sldMkLst>
          <pc:docMk/>
          <pc:sldMk cId="3954726355" sldId="294"/>
        </pc:sldMkLst>
        <pc:spChg chg="mod">
          <ac:chgData name="WILLIAM TESSITORE" userId="b0c18a73-a138-4b32-92ae-a687ed5dac15" providerId="ADAL" clId="{254B56A9-5424-4D68-B30F-B00B8BF75759}" dt="2023-05-28T10:44:12.683" v="3826" actId="20577"/>
          <ac:spMkLst>
            <pc:docMk/>
            <pc:sldMk cId="3954726355" sldId="294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0:20:06.341" v="3643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5-28T10:20:06.341" v="3643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mod">
        <pc:chgData name="WILLIAM TESSITORE" userId="b0c18a73-a138-4b32-92ae-a687ed5dac15" providerId="ADAL" clId="{254B56A9-5424-4D68-B30F-B00B8BF75759}" dt="2023-05-17T13:53:58.754" v="3605" actId="1076"/>
        <pc:sldMkLst>
          <pc:docMk/>
          <pc:sldMk cId="4037566204" sldId="304"/>
        </pc:sldMkLst>
        <pc:picChg chg="add mod">
          <ac:chgData name="WILLIAM TESSITORE" userId="b0c18a73-a138-4b32-92ae-a687ed5dac15" providerId="ADAL" clId="{254B56A9-5424-4D68-B30F-B00B8BF75759}" dt="2023-05-17T13:53:58.754" v="3605" actId="1076"/>
          <ac:picMkLst>
            <pc:docMk/>
            <pc:sldMk cId="4037566204" sldId="304"/>
            <ac:picMk id="3" creationId="{F0CC82A6-04E4-3090-C4B0-A2C291C17B31}"/>
          </ac:picMkLst>
        </pc:picChg>
        <pc:picChg chg="del">
          <ac:chgData name="WILLIAM TESSITORE" userId="b0c18a73-a138-4b32-92ae-a687ed5dac15" providerId="ADAL" clId="{254B56A9-5424-4D68-B30F-B00B8BF75759}" dt="2023-05-17T13:53:14.350" v="3598" actId="478"/>
          <ac:picMkLst>
            <pc:docMk/>
            <pc:sldMk cId="4037566204" sldId="304"/>
            <ac:picMk id="8" creationId="{3C0DFADA-6DBF-1E09-5C4D-930515C6A7B7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5-28T10:39:16.733" v="3825" actId="20577"/>
        <pc:sldMkLst>
          <pc:docMk/>
          <pc:sldMk cId="3321369352" sldId="305"/>
        </pc:sldMkLst>
        <pc:spChg chg="mod">
          <ac:chgData name="WILLIAM TESSITORE" userId="b0c18a73-a138-4b32-92ae-a687ed5dac15" providerId="ADAL" clId="{254B56A9-5424-4D68-B30F-B00B8BF75759}" dt="2023-05-28T10:39:16.733" v="3825" actId="20577"/>
          <ac:spMkLst>
            <pc:docMk/>
            <pc:sldMk cId="3321369352" sldId="305"/>
            <ac:spMk id="4" creationId="{377A69BA-D5D1-0F17-AAAA-42B7DFC6C104}"/>
          </ac:spMkLst>
        </pc:spChg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  <pc:sldChg chg="modSp mod">
        <pc:chgData name="WILLIAM TESSITORE" userId="b0c18a73-a138-4b32-92ae-a687ed5dac15" providerId="ADAL" clId="{254B56A9-5424-4D68-B30F-B00B8BF75759}" dt="2023-05-17T20:41:14.032" v="3618" actId="20577"/>
        <pc:sldMkLst>
          <pc:docMk/>
          <pc:sldMk cId="1154359743" sldId="331"/>
        </pc:sldMkLst>
        <pc:spChg chg="mod">
          <ac:chgData name="WILLIAM TESSITORE" userId="b0c18a73-a138-4b32-92ae-a687ed5dac15" providerId="ADAL" clId="{254B56A9-5424-4D68-B30F-B00B8BF75759}" dt="2023-05-17T20:41:14.032" v="3618" actId="20577"/>
          <ac:spMkLst>
            <pc:docMk/>
            <pc:sldMk cId="1154359743" sldId="331"/>
            <ac:spMk id="4" creationId="{9D33A3A4-0ED0-1C00-24A7-ECFF6F02C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4" y="1287039"/>
            <a:ext cx="6178211" cy="53753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A69BA-D5D1-0F17-AAAA-42B7DFC6C104}"/>
              </a:ext>
            </a:extLst>
          </p:cNvPr>
          <p:cNvSpPr txBox="1"/>
          <p:nvPr/>
        </p:nvSpPr>
        <p:spPr>
          <a:xfrm>
            <a:off x="6879771" y="1524988"/>
            <a:ext cx="4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Allocation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in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ways (</a:t>
            </a:r>
            <a:r>
              <a:rPr lang="it-IT" sz="2400" dirty="0" err="1"/>
              <a:t>choice</a:t>
            </a:r>
            <a:r>
              <a:rPr lang="it-IT" sz="2400" dirty="0"/>
              <a:t> </a:t>
            </a:r>
            <a:r>
              <a:rPr lang="it-IT" sz="2400" dirty="0" err="1"/>
              <a:t>depends</a:t>
            </a:r>
            <a:r>
              <a:rPr lang="it-IT" sz="2400" dirty="0"/>
              <a:t> by </a:t>
            </a:r>
            <a:r>
              <a:rPr lang="it-IT" sz="2400" dirty="0" err="1"/>
              <a:t>ram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r>
              <a:rPr lang="it-IT" sz="2400" dirty="0"/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Track first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address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/>
              <a:t>Increment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according</a:t>
            </a:r>
            <a:r>
              <a:rPr lang="it-IT" sz="2400" dirty="0"/>
              <a:t> to </a:t>
            </a:r>
            <a:r>
              <a:rPr lang="it-IT" sz="2400" dirty="0" err="1"/>
              <a:t>allocation</a:t>
            </a:r>
            <a:r>
              <a:rPr lang="it-IT" sz="2400" dirty="0"/>
              <a:t> size </a:t>
            </a:r>
          </a:p>
          <a:p>
            <a:pPr lvl="1"/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After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/>
              <a:t>Search</a:t>
            </a:r>
            <a:r>
              <a:rPr lang="it-IT" sz="2400" dirty="0"/>
              <a:t> for a </a:t>
            </a:r>
            <a:r>
              <a:rPr lang="it-IT" sz="2400" dirty="0" err="1"/>
              <a:t>block</a:t>
            </a:r>
            <a:r>
              <a:rPr lang="it-IT" sz="2400" dirty="0"/>
              <a:t> of </a:t>
            </a:r>
            <a:r>
              <a:rPr lang="it-IT" sz="2400" dirty="0" err="1"/>
              <a:t>contiguous</a:t>
            </a:r>
            <a:r>
              <a:rPr lang="it-IT" sz="2400" dirty="0"/>
              <a:t> free frames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Locate the group and </a:t>
            </a:r>
            <a:r>
              <a:rPr lang="it-IT" sz="2400" dirty="0" err="1"/>
              <a:t>return</a:t>
            </a:r>
            <a:r>
              <a:rPr lang="it-IT" sz="2400" dirty="0"/>
              <a:t> index of first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Update management system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</a:t>
            </a:r>
            <a:r>
              <a:rPr lang="it-IT" dirty="0" err="1"/>
              <a:t>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 </a:t>
            </a:r>
            <a:r>
              <a:rPr lang="it-IT" sz="2400" dirty="0" err="1"/>
              <a:t>only</a:t>
            </a:r>
            <a:endParaRPr lang="it-IT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</a:t>
            </a:r>
            <a:r>
              <a:rPr lang="it-IT" dirty="0" err="1"/>
              <a:t>allocation</a:t>
            </a:r>
            <a:r>
              <a:rPr lang="it-IT" dirty="0"/>
              <a:t> size: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0CC82A6-04E4-3090-C4B0-A2C291C1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2131619"/>
            <a:ext cx="8361440" cy="23676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225689"/>
            <a:ext cx="112942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formulas</a:t>
            </a:r>
            <a:r>
              <a:rPr lang="it-IT" dirty="0"/>
              <a:t> to compute page </a:t>
            </a:r>
            <a:r>
              <a:rPr lang="it-IT" dirty="0" err="1"/>
              <a:t>number</a:t>
            </a:r>
            <a:endParaRPr lang="it-IT" dirty="0"/>
          </a:p>
          <a:p>
            <a:pPr marL="1714500" lvl="3" indent="-342900">
              <a:buFont typeface="Tenorite" panose="00000500000000000000" pitchFamily="2" charset="0"/>
              <a:buChar char="­"/>
            </a:pPr>
            <a:r>
              <a:rPr lang="it-IT" dirty="0"/>
              <a:t>Data/code starts from first index</a:t>
            </a:r>
          </a:p>
          <a:p>
            <a:pPr marL="1714500" lvl="3" indent="-342900">
              <a:buFont typeface="Tenorite" panose="00000500000000000000" pitchFamily="2" charset="0"/>
              <a:buChar char="­"/>
            </a:pPr>
            <a:r>
              <a:rPr lang="it-IT" dirty="0"/>
              <a:t>Stack starts from last index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2087</Words>
  <Application>Microsoft Office PowerPoint</Application>
  <PresentationFormat>Widescreen</PresentationFormat>
  <Paragraphs>300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36</cp:revision>
  <dcterms:created xsi:type="dcterms:W3CDTF">2022-11-27T21:49:55Z</dcterms:created>
  <dcterms:modified xsi:type="dcterms:W3CDTF">2023-05-28T10:44:23Z</dcterms:modified>
</cp:coreProperties>
</file>