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40"/>
  </p:notesMasterIdLst>
  <p:sldIdLst>
    <p:sldId id="256" r:id="rId2"/>
    <p:sldId id="262" r:id="rId3"/>
    <p:sldId id="257" r:id="rId4"/>
    <p:sldId id="260" r:id="rId5"/>
    <p:sldId id="293" r:id="rId6"/>
    <p:sldId id="266" r:id="rId7"/>
    <p:sldId id="261" r:id="rId8"/>
    <p:sldId id="269" r:id="rId9"/>
    <p:sldId id="268" r:id="rId10"/>
    <p:sldId id="267" r:id="rId11"/>
    <p:sldId id="270" r:id="rId12"/>
    <p:sldId id="271" r:id="rId13"/>
    <p:sldId id="272" r:id="rId14"/>
    <p:sldId id="273" r:id="rId15"/>
    <p:sldId id="26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4" r:id="rId30"/>
    <p:sldId id="287" r:id="rId31"/>
    <p:sldId id="265" r:id="rId32"/>
    <p:sldId id="288" r:id="rId33"/>
    <p:sldId id="295" r:id="rId34"/>
    <p:sldId id="294" r:id="rId35"/>
    <p:sldId id="291" r:id="rId36"/>
    <p:sldId id="292" r:id="rId37"/>
    <p:sldId id="289" r:id="rId38"/>
    <p:sldId id="290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95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23/03/2023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3/23/2023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Tx/>
              <a:buChar char="-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STRUCT: </a:t>
            </a:r>
            <a:r>
              <a:rPr lang="it-IT" dirty="0" err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marL="457200" lvl="1" indent="0">
              <a:buNone/>
            </a:pPr>
            <a:r>
              <a:rPr lang="it-IT" dirty="0">
                <a:ea typeface="Ayuthaya" pitchFamily="2" charset="-34"/>
                <a:cs typeface="Ayuthaya" pitchFamily="2" charset="-34"/>
              </a:rPr>
              <a:t>-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457200" lvl="1" indent="0">
              <a:buNone/>
            </a:pPr>
            <a:r>
              <a:rPr lang="it-IT" dirty="0">
                <a:ea typeface="Ayuthaya" pitchFamily="2" charset="-34"/>
                <a:cs typeface="Ayuthaya" pitchFamily="2" charset="-34"/>
              </a:rPr>
              <a:t>-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Tx/>
              <a:buChar char="-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Tx/>
              <a:buChar char="-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2"/>
                </a:solidFill>
              </a:rPr>
              <a:t>vaddr_t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2"/>
                </a:solidFill>
              </a:rPr>
              <a:t>vaddr_t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2"/>
                </a:solidFill>
              </a:rPr>
              <a:t>off_t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2"/>
                </a:solidFill>
              </a:rPr>
              <a:t>vaddr_t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2"/>
                </a:solidFill>
              </a:rPr>
              <a:t>off_t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 </a:t>
            </a:r>
            <a:r>
              <a:rPr lang="it-IT" sz="3600" dirty="0" err="1"/>
              <a:t>updating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2997447" cy="51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3036AF-65ED-0095-FF20-BD439EE7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97" y="2739819"/>
            <a:ext cx="6375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1459</Words>
  <Application>Microsoft Office PowerPoint</Application>
  <PresentationFormat>Widescreen</PresentationFormat>
  <Paragraphs>209</Paragraphs>
  <Slides>38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7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VM Fault 3/4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VM Fault 3/4 </vt:lpstr>
      <vt:lpstr>Swap File updating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William Tessitore</cp:lastModifiedBy>
  <cp:revision>13</cp:revision>
  <dcterms:created xsi:type="dcterms:W3CDTF">2022-11-27T21:49:55Z</dcterms:created>
  <dcterms:modified xsi:type="dcterms:W3CDTF">2023-03-23T14:29:38Z</dcterms:modified>
</cp:coreProperties>
</file>