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1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6" r:id="rId13"/>
    <p:sldId id="308" r:id="rId14"/>
    <p:sldId id="309" r:id="rId15"/>
    <p:sldId id="293" r:id="rId16"/>
    <p:sldId id="266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263" r:id="rId26"/>
    <p:sldId id="303" r:id="rId27"/>
    <p:sldId id="275" r:id="rId28"/>
    <p:sldId id="274" r:id="rId29"/>
    <p:sldId id="317" r:id="rId30"/>
    <p:sldId id="276" r:id="rId31"/>
    <p:sldId id="318" r:id="rId32"/>
    <p:sldId id="277" r:id="rId33"/>
    <p:sldId id="278" r:id="rId34"/>
    <p:sldId id="279" r:id="rId35"/>
    <p:sldId id="280" r:id="rId36"/>
    <p:sldId id="281" r:id="rId37"/>
    <p:sldId id="282" r:id="rId38"/>
    <p:sldId id="310" r:id="rId39"/>
    <p:sldId id="315" r:id="rId40"/>
    <p:sldId id="311" r:id="rId41"/>
    <p:sldId id="312" r:id="rId42"/>
    <p:sldId id="313" r:id="rId43"/>
    <p:sldId id="314" r:id="rId44"/>
    <p:sldId id="316" r:id="rId45"/>
    <p:sldId id="283" r:id="rId46"/>
    <p:sldId id="284" r:id="rId47"/>
    <p:sldId id="304" r:id="rId48"/>
    <p:sldId id="285" r:id="rId49"/>
    <p:sldId id="286" r:id="rId50"/>
    <p:sldId id="264" r:id="rId51"/>
    <p:sldId id="287" r:id="rId52"/>
    <p:sldId id="265" r:id="rId53"/>
    <p:sldId id="288" r:id="rId54"/>
    <p:sldId id="295" r:id="rId55"/>
    <p:sldId id="294" r:id="rId56"/>
    <p:sldId id="291" r:id="rId57"/>
    <p:sldId id="292" r:id="rId58"/>
    <p:sldId id="289" r:id="rId59"/>
    <p:sldId id="290" r:id="rId6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9" dt="2023-03-30T22:21:2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4695"/>
  </p:normalViewPr>
  <p:slideViewPr>
    <p:cSldViewPr snapToGrid="0">
      <p:cViewPr varScale="1">
        <p:scale>
          <a:sx n="68" d="100"/>
          <a:sy n="6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3-30T22:23:16.229" v="278" actId="4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3-30T22:19:44.192" v="227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3-30T22:19:44.192" v="227" actId="14100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3-30T22:18:20.445" v="219" actId="1076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modSp add mod">
        <pc:chgData name="WILLIAM TESSITORE" userId="b0c18a73-a138-4b32-92ae-a687ed5dac15" providerId="ADAL" clId="{254B56A9-5424-4D68-B30F-B00B8BF75759}" dt="2023-03-30T22:22:28.984" v="259" actId="1582"/>
        <pc:sldMkLst>
          <pc:docMk/>
          <pc:sldMk cId="3811015248" sldId="306"/>
        </pc:sldMkLst>
        <pc:picChg chg="add mod">
          <ac:chgData name="WILLIAM TESSITORE" userId="b0c18a73-a138-4b32-92ae-a687ed5dac15" providerId="ADAL" clId="{254B56A9-5424-4D68-B30F-B00B8BF75759}" dt="2023-03-30T22:22:28.984" v="259" actId="1582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19:55.235" v="229" actId="1076"/>
        <pc:sldMkLst>
          <pc:docMk/>
          <pc:sldMk cId="205729905" sldId="307"/>
        </pc:sldMkLst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3-30T22:19:55.235" v="229" actId="1076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2:07.844" v="257" actId="1076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3-30T22:22:02.472" v="256" actId="1076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3-30T22:22:07.844" v="257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3:07.472" v="275" actId="14100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63" y="275599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" y="1287039"/>
            <a:ext cx="6438598" cy="5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31" y="1081171"/>
            <a:ext cx="6600169" cy="56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595F11-E8AB-ECB9-51B2-2592921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0" y="1287038"/>
            <a:ext cx="6011839" cy="53453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01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314076"/>
            <a:ext cx="6310578" cy="54639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07" y="362564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1C5929-6676-6CB8-B9EA-00BAEC08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2" y="1699573"/>
            <a:ext cx="6223362" cy="89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 err="1"/>
              <a:t>Table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-   </a:t>
            </a:r>
            <a:r>
              <a:rPr lang="it-IT" b="1" dirty="0"/>
              <a:t>Update </a:t>
            </a:r>
            <a:r>
              <a:rPr lang="it-IT" b="1" dirty="0" err="1"/>
              <a:t>entry_valid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the Page </a:t>
            </a:r>
            <a:r>
              <a:rPr lang="it-IT" b="1" dirty="0" err="1"/>
              <a:t>Table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index</a:t>
            </a:r>
            <a:r>
              <a:rPr lang="it-IT" dirty="0"/>
              <a:t>.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4" y="1969478"/>
            <a:ext cx="1121618" cy="1796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40371"/>
            <a:ext cx="1121618" cy="1627657"/>
          </a:xfrm>
          <a:prstGeom prst="bentUpArrow">
            <a:avLst>
              <a:gd name="adj1" fmla="val 10331"/>
              <a:gd name="adj2" fmla="val 11439"/>
              <a:gd name="adj3" fmla="val 2182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</a:t>
            </a:r>
            <a:r>
              <a:rPr lang="it-IT" sz="1900" dirty="0" err="1"/>
              <a:t>considering</a:t>
            </a:r>
            <a:r>
              <a:rPr lang="it-IT" sz="1900" dirty="0"/>
              <a:t> the last frame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</a:t>
            </a:r>
            <a:r>
              <a:rPr lang="it-IT" sz="1900" dirty="0" err="1"/>
              <a:t>segmnet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</a:t>
            </a:r>
            <a:r>
              <a:rPr lang="it-IT" sz="1900" dirty="0" err="1"/>
              <a:t>PAGING,so</a:t>
            </a:r>
            <a:r>
              <a:rPr lang="it-IT" sz="1900" dirty="0"/>
              <a:t>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</a:t>
            </a:r>
            <a:r>
              <a:rPr lang="it-IT" sz="1900" dirty="0" err="1"/>
              <a:t>time,the</a:t>
            </a:r>
            <a:r>
              <a:rPr lang="it-IT" sz="1900" dirty="0"/>
              <a:t> last page of a </a:t>
            </a:r>
            <a:r>
              <a:rPr lang="it-IT" sz="1900" dirty="0" err="1"/>
              <a:t>segment</a:t>
            </a:r>
            <a:r>
              <a:rPr lang="it-IT" sz="1900" dirty="0"/>
              <a:t>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dimension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1916</Words>
  <Application>Microsoft Office PowerPoint</Application>
  <PresentationFormat>Widescreen</PresentationFormat>
  <Paragraphs>272</Paragraphs>
  <Slides>59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8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TLB update </vt:lpstr>
      <vt:lpstr>Entry_valid update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ALESSANDRO CAMPISI</cp:lastModifiedBy>
  <cp:revision>26</cp:revision>
  <dcterms:created xsi:type="dcterms:W3CDTF">2022-11-27T21:49:55Z</dcterms:created>
  <dcterms:modified xsi:type="dcterms:W3CDTF">2023-04-05T12:51:29Z</dcterms:modified>
</cp:coreProperties>
</file>