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66"/>
  </p:notesMasterIdLst>
  <p:sldIdLst>
    <p:sldId id="256" r:id="rId2"/>
    <p:sldId id="262" r:id="rId3"/>
    <p:sldId id="257" r:id="rId4"/>
    <p:sldId id="260" r:id="rId5"/>
    <p:sldId id="296" r:id="rId6"/>
    <p:sldId id="297" r:id="rId7"/>
    <p:sldId id="298" r:id="rId8"/>
    <p:sldId id="301" r:id="rId9"/>
    <p:sldId id="305" r:id="rId10"/>
    <p:sldId id="300" r:id="rId11"/>
    <p:sldId id="307" r:id="rId12"/>
    <p:sldId id="308" r:id="rId13"/>
    <p:sldId id="309" r:id="rId14"/>
    <p:sldId id="293" r:id="rId15"/>
    <p:sldId id="266" r:id="rId16"/>
    <p:sldId id="261" r:id="rId17"/>
    <p:sldId id="269" r:id="rId18"/>
    <p:sldId id="268" r:id="rId19"/>
    <p:sldId id="267" r:id="rId20"/>
    <p:sldId id="270" r:id="rId21"/>
    <p:sldId id="271" r:id="rId22"/>
    <p:sldId id="272" r:id="rId23"/>
    <p:sldId id="273" r:id="rId24"/>
    <p:sldId id="263" r:id="rId25"/>
    <p:sldId id="303" r:id="rId26"/>
    <p:sldId id="275" r:id="rId27"/>
    <p:sldId id="274" r:id="rId28"/>
    <p:sldId id="319" r:id="rId29"/>
    <p:sldId id="317" r:id="rId30"/>
    <p:sldId id="320" r:id="rId31"/>
    <p:sldId id="321" r:id="rId32"/>
    <p:sldId id="323" r:id="rId33"/>
    <p:sldId id="322" r:id="rId34"/>
    <p:sldId id="276" r:id="rId35"/>
    <p:sldId id="318" r:id="rId36"/>
    <p:sldId id="277" r:id="rId37"/>
    <p:sldId id="324" r:id="rId38"/>
    <p:sldId id="278" r:id="rId39"/>
    <p:sldId id="279" r:id="rId40"/>
    <p:sldId id="280" r:id="rId41"/>
    <p:sldId id="281" r:id="rId42"/>
    <p:sldId id="282" r:id="rId43"/>
    <p:sldId id="310" r:id="rId44"/>
    <p:sldId id="315" r:id="rId45"/>
    <p:sldId id="311" r:id="rId46"/>
    <p:sldId id="312" r:id="rId47"/>
    <p:sldId id="313" r:id="rId48"/>
    <p:sldId id="314" r:id="rId49"/>
    <p:sldId id="316" r:id="rId50"/>
    <p:sldId id="283" r:id="rId51"/>
    <p:sldId id="284" r:id="rId52"/>
    <p:sldId id="304" r:id="rId53"/>
    <p:sldId id="285" r:id="rId54"/>
    <p:sldId id="286" r:id="rId55"/>
    <p:sldId id="264" r:id="rId56"/>
    <p:sldId id="287" r:id="rId57"/>
    <p:sldId id="265" r:id="rId58"/>
    <p:sldId id="288" r:id="rId59"/>
    <p:sldId id="295" r:id="rId60"/>
    <p:sldId id="294" r:id="rId61"/>
    <p:sldId id="291" r:id="rId62"/>
    <p:sldId id="292" r:id="rId63"/>
    <p:sldId id="289" r:id="rId64"/>
    <p:sldId id="290" r:id="rId6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56A9-5424-4D68-B30F-B00B8BF75759}" v="14" dt="2023-04-07T13:28:0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 autoAdjust="0"/>
    <p:restoredTop sz="94695"/>
  </p:normalViewPr>
  <p:slideViewPr>
    <p:cSldViewPr snapToGrid="0">
      <p:cViewPr varScale="1">
        <p:scale>
          <a:sx n="68" d="100"/>
          <a:sy n="68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ESSITORE" userId="b0c18a73-a138-4b32-92ae-a687ed5dac15" providerId="ADAL" clId="{254B56A9-5424-4D68-B30F-B00B8BF75759}"/>
    <pc:docChg chg="undo redo custSel addSld delSld modSld sldOrd">
      <pc:chgData name="WILLIAM TESSITORE" userId="b0c18a73-a138-4b32-92ae-a687ed5dac15" providerId="ADAL" clId="{254B56A9-5424-4D68-B30F-B00B8BF75759}" dt="2023-04-07T14:08:11.277" v="3597" actId="20577"/>
      <pc:docMkLst>
        <pc:docMk/>
      </pc:docMkLst>
      <pc:sldChg chg="modSp mod">
        <pc:chgData name="WILLIAM TESSITORE" userId="b0c18a73-a138-4b32-92ae-a687ed5dac15" providerId="ADAL" clId="{254B56A9-5424-4D68-B30F-B00B8BF75759}" dt="2023-03-30T22:06:40.129" v="168" actId="27636"/>
        <pc:sldMkLst>
          <pc:docMk/>
          <pc:sldMk cId="170483772" sldId="256"/>
        </pc:sldMkLst>
        <pc:spChg chg="mod">
          <ac:chgData name="WILLIAM TESSITORE" userId="b0c18a73-a138-4b32-92ae-a687ed5dac15" providerId="ADAL" clId="{254B56A9-5424-4D68-B30F-B00B8BF75759}" dt="2023-03-30T22:06:40.129" v="168" actId="27636"/>
          <ac:spMkLst>
            <pc:docMk/>
            <pc:sldMk cId="170483772" sldId="256"/>
            <ac:spMk id="3" creationId="{CBC450DD-62A8-5D52-EDC8-3FC8879971C6}"/>
          </ac:spMkLst>
        </pc:spChg>
      </pc:sldChg>
      <pc:sldChg chg="addSp modSp mod">
        <pc:chgData name="WILLIAM TESSITORE" userId="b0c18a73-a138-4b32-92ae-a687ed5dac15" providerId="ADAL" clId="{254B56A9-5424-4D68-B30F-B00B8BF75759}" dt="2023-03-26T09:14:15.115" v="4" actId="1076"/>
        <pc:sldMkLst>
          <pc:docMk/>
          <pc:sldMk cId="1671076765" sldId="260"/>
        </pc:sldMkLst>
        <pc:picChg chg="add mod">
          <ac:chgData name="WILLIAM TESSITORE" userId="b0c18a73-a138-4b32-92ae-a687ed5dac15" providerId="ADAL" clId="{254B56A9-5424-4D68-B30F-B00B8BF75759}" dt="2023-03-26T09:14:15.115" v="4" actId="1076"/>
          <ac:picMkLst>
            <pc:docMk/>
            <pc:sldMk cId="1671076765" sldId="260"/>
            <ac:picMk id="3" creationId="{152BFB55-9D82-F517-FB4B-4FA03616239F}"/>
          </ac:picMkLst>
        </pc:picChg>
      </pc:sldChg>
      <pc:sldChg chg="modSp mod">
        <pc:chgData name="WILLIAM TESSITORE" userId="b0c18a73-a138-4b32-92ae-a687ed5dac15" providerId="ADAL" clId="{254B56A9-5424-4D68-B30F-B00B8BF75759}" dt="2023-04-07T13:11:03.263" v="512" actId="20577"/>
        <pc:sldMkLst>
          <pc:docMk/>
          <pc:sldMk cId="100612088" sldId="266"/>
        </pc:sldMkLst>
        <pc:spChg chg="mod">
          <ac:chgData name="WILLIAM TESSITORE" userId="b0c18a73-a138-4b32-92ae-a687ed5dac15" providerId="ADAL" clId="{254B56A9-5424-4D68-B30F-B00B8BF75759}" dt="2023-04-07T13:11:03.263" v="512" actId="20577"/>
          <ac:spMkLst>
            <pc:docMk/>
            <pc:sldMk cId="100612088" sldId="266"/>
            <ac:spMk id="2" creationId="{DDA94D1C-2A88-C8D4-3AD4-EF5398825D3C}"/>
          </ac:spMkLst>
        </pc:spChg>
      </pc:sldChg>
      <pc:sldChg chg="modSp mod">
        <pc:chgData name="WILLIAM TESSITORE" userId="b0c18a73-a138-4b32-92ae-a687ed5dac15" providerId="ADAL" clId="{254B56A9-5424-4D68-B30F-B00B8BF75759}" dt="2023-04-07T13:31:05.431" v="1899" actId="255"/>
        <pc:sldMkLst>
          <pc:docMk/>
          <pc:sldMk cId="1489942125" sldId="288"/>
        </pc:sldMkLst>
        <pc:spChg chg="mod">
          <ac:chgData name="WILLIAM TESSITORE" userId="b0c18a73-a138-4b32-92ae-a687ed5dac15" providerId="ADAL" clId="{254B56A9-5424-4D68-B30F-B00B8BF75759}" dt="2023-04-07T13:31:05.431" v="1899" actId="255"/>
          <ac:spMkLst>
            <pc:docMk/>
            <pc:sldMk cId="1489942125" sldId="288"/>
            <ac:spMk id="3" creationId="{65471891-E7C4-0642-629B-194CB4E71195}"/>
          </ac:spMkLst>
        </pc:spChg>
      </pc:sldChg>
      <pc:sldChg chg="modSp mod">
        <pc:chgData name="WILLIAM TESSITORE" userId="b0c18a73-a138-4b32-92ae-a687ed5dac15" providerId="ADAL" clId="{254B56A9-5424-4D68-B30F-B00B8BF75759}" dt="2023-04-07T14:08:11.277" v="3597" actId="20577"/>
        <pc:sldMkLst>
          <pc:docMk/>
          <pc:sldMk cId="3523109886" sldId="295"/>
        </pc:sldMkLst>
        <pc:spChg chg="mod">
          <ac:chgData name="WILLIAM TESSITORE" userId="b0c18a73-a138-4b32-92ae-a687ed5dac15" providerId="ADAL" clId="{254B56A9-5424-4D68-B30F-B00B8BF75759}" dt="2023-04-07T14:08:11.277" v="3597" actId="20577"/>
          <ac:spMkLst>
            <pc:docMk/>
            <pc:sldMk cId="3523109886" sldId="295"/>
            <ac:spMk id="3" creationId="{65471891-E7C4-0642-629B-194CB4E71195}"/>
          </ac:spMkLst>
        </pc:spChg>
      </pc:sldChg>
      <pc:sldChg chg="addSp delSp modSp add mod">
        <pc:chgData name="WILLIAM TESSITORE" userId="b0c18a73-a138-4b32-92ae-a687ed5dac15" providerId="ADAL" clId="{254B56A9-5424-4D68-B30F-B00B8BF75759}" dt="2023-03-26T09:18:38.419" v="54" actId="1582"/>
        <pc:sldMkLst>
          <pc:docMk/>
          <pc:sldMk cId="3048406854" sldId="296"/>
        </pc:sldMkLst>
        <pc:spChg chg="add del mod">
          <ac:chgData name="WILLIAM TESSITORE" userId="b0c18a73-a138-4b32-92ae-a687ed5dac15" providerId="ADAL" clId="{254B56A9-5424-4D68-B30F-B00B8BF75759}" dt="2023-03-26T09:16:01.878" v="40" actId="478"/>
          <ac:spMkLst>
            <pc:docMk/>
            <pc:sldMk cId="3048406854" sldId="296"/>
            <ac:spMk id="6" creationId="{A05D2802-2739-083D-B8FD-39A0B130BDC0}"/>
          </ac:spMkLst>
        </pc:spChg>
        <pc:spChg chg="add del mod">
          <ac:chgData name="WILLIAM TESSITORE" userId="b0c18a73-a138-4b32-92ae-a687ed5dac15" providerId="ADAL" clId="{254B56A9-5424-4D68-B30F-B00B8BF75759}" dt="2023-03-26T09:16:14.308" v="43"/>
          <ac:spMkLst>
            <pc:docMk/>
            <pc:sldMk cId="3048406854" sldId="296"/>
            <ac:spMk id="7" creationId="{612A3AFC-BE48-5557-E3CA-936C0385D2F3}"/>
          </ac:spMkLst>
        </pc:spChg>
        <pc:spChg chg="add del mod">
          <ac:chgData name="WILLIAM TESSITORE" userId="b0c18a73-a138-4b32-92ae-a687ed5dac15" providerId="ADAL" clId="{254B56A9-5424-4D68-B30F-B00B8BF75759}" dt="2023-03-26T09:18:01.686" v="46"/>
          <ac:spMkLst>
            <pc:docMk/>
            <pc:sldMk cId="3048406854" sldId="296"/>
            <ac:spMk id="8" creationId="{37B4E86C-E240-9FF6-AD21-87FCDAEE2063}"/>
          </ac:spMkLst>
        </pc:spChg>
        <pc:picChg chg="del">
          <ac:chgData name="WILLIAM TESSITORE" userId="b0c18a73-a138-4b32-92ae-a687ed5dac15" providerId="ADAL" clId="{254B56A9-5424-4D68-B30F-B00B8BF75759}" dt="2023-03-26T09:14:33.360" v="6" actId="478"/>
          <ac:picMkLst>
            <pc:docMk/>
            <pc:sldMk cId="3048406854" sldId="296"/>
            <ac:picMk id="3" creationId="{152BFB55-9D82-F517-FB4B-4FA03616239F}"/>
          </ac:picMkLst>
        </pc:picChg>
        <pc:picChg chg="add del">
          <ac:chgData name="WILLIAM TESSITORE" userId="b0c18a73-a138-4b32-92ae-a687ed5dac15" providerId="ADAL" clId="{254B56A9-5424-4D68-B30F-B00B8BF75759}" dt="2023-03-26T09:14:46.497" v="8" actId="22"/>
          <ac:picMkLst>
            <pc:docMk/>
            <pc:sldMk cId="3048406854" sldId="296"/>
            <ac:picMk id="4" creationId="{5F24DB88-84BB-6122-E9A0-B70ED1AF8BFE}"/>
          </ac:picMkLst>
        </pc:picChg>
        <pc:picChg chg="add mod">
          <ac:chgData name="WILLIAM TESSITORE" userId="b0c18a73-a138-4b32-92ae-a687ed5dac15" providerId="ADAL" clId="{254B56A9-5424-4D68-B30F-B00B8BF75759}" dt="2023-03-26T09:18:38.419" v="54" actId="1582"/>
          <ac:picMkLst>
            <pc:docMk/>
            <pc:sldMk cId="3048406854" sldId="296"/>
            <ac:picMk id="10" creationId="{4B673071-5EC8-B101-CA6B-CC9D326B9C09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1:45.963" v="150" actId="1076"/>
        <pc:sldMkLst>
          <pc:docMk/>
          <pc:sldMk cId="3695323463" sldId="297"/>
        </pc:sldMkLst>
        <pc:picChg chg="del">
          <ac:chgData name="WILLIAM TESSITORE" userId="b0c18a73-a138-4b32-92ae-a687ed5dac15" providerId="ADAL" clId="{254B56A9-5424-4D68-B30F-B00B8BF75759}" dt="2023-03-26T09:19:34.876" v="59" actId="478"/>
          <ac:picMkLst>
            <pc:docMk/>
            <pc:sldMk cId="3695323463" sldId="297"/>
            <ac:picMk id="3" creationId="{152BFB55-9D82-F517-FB4B-4FA03616239F}"/>
          </ac:picMkLst>
        </pc:picChg>
        <pc:picChg chg="add mod">
          <ac:chgData name="WILLIAM TESSITORE" userId="b0c18a73-a138-4b32-92ae-a687ed5dac15" providerId="ADAL" clId="{254B56A9-5424-4D68-B30F-B00B8BF75759}" dt="2023-03-26T09:31:45.963" v="150" actId="1076"/>
          <ac:picMkLst>
            <pc:docMk/>
            <pc:sldMk cId="3695323463" sldId="297"/>
            <ac:picMk id="4" creationId="{84A2EDA0-362D-A999-A4F9-988ED711D47A}"/>
          </ac:picMkLst>
        </pc:picChg>
        <pc:picChg chg="add mod">
          <ac:chgData name="WILLIAM TESSITORE" userId="b0c18a73-a138-4b32-92ae-a687ed5dac15" providerId="ADAL" clId="{254B56A9-5424-4D68-B30F-B00B8BF75759}" dt="2023-03-26T09:22:01.896" v="80" actId="208"/>
          <ac:picMkLst>
            <pc:docMk/>
            <pc:sldMk cId="3695323463" sldId="297"/>
            <ac:picMk id="5" creationId="{033BDBD4-75C8-720A-2DEF-899691262A2F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0:25.186" v="137" actId="20577"/>
        <pc:sldMkLst>
          <pc:docMk/>
          <pc:sldMk cId="4229786363" sldId="298"/>
        </pc:sldMkLst>
        <pc:spChg chg="mod">
          <ac:chgData name="WILLIAM TESSITORE" userId="b0c18a73-a138-4b32-92ae-a687ed5dac15" providerId="ADAL" clId="{254B56A9-5424-4D68-B30F-B00B8BF75759}" dt="2023-03-26T09:30:25.186" v="137" actId="20577"/>
          <ac:spMkLst>
            <pc:docMk/>
            <pc:sldMk cId="4229786363" sldId="298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26T09:21:12.616" v="73" actId="21"/>
          <ac:picMkLst>
            <pc:docMk/>
            <pc:sldMk cId="4229786363" sldId="298"/>
            <ac:picMk id="3" creationId="{2A5A91CF-EA3A-E10A-E3AB-ABDEDA70B07C}"/>
          </ac:picMkLst>
        </pc:picChg>
        <pc:picChg chg="add mod">
          <ac:chgData name="WILLIAM TESSITORE" userId="b0c18a73-a138-4b32-92ae-a687ed5dac15" providerId="ADAL" clId="{254B56A9-5424-4D68-B30F-B00B8BF75759}" dt="2023-03-26T09:24:16.483" v="96" actId="1076"/>
          <ac:picMkLst>
            <pc:docMk/>
            <pc:sldMk cId="4229786363" sldId="298"/>
            <ac:picMk id="5" creationId="{BA676909-C81A-965B-3997-6C743EC8169A}"/>
          </ac:picMkLst>
        </pc:picChg>
        <pc:picChg chg="add mod">
          <ac:chgData name="WILLIAM TESSITORE" userId="b0c18a73-a138-4b32-92ae-a687ed5dac15" providerId="ADAL" clId="{254B56A9-5424-4D68-B30F-B00B8BF75759}" dt="2023-03-26T09:24:20.749" v="97" actId="1076"/>
          <ac:picMkLst>
            <pc:docMk/>
            <pc:sldMk cId="4229786363" sldId="298"/>
            <ac:picMk id="7" creationId="{EFEB4F39-CB99-E657-F354-0E474C6C5DE0}"/>
          </ac:picMkLst>
        </pc:picChg>
        <pc:picChg chg="del">
          <ac:chgData name="WILLIAM TESSITORE" userId="b0c18a73-a138-4b32-92ae-a687ed5dac15" providerId="ADAL" clId="{254B56A9-5424-4D68-B30F-B00B8BF75759}" dt="2023-03-26T09:19:58.013" v="66" actId="478"/>
          <ac:picMkLst>
            <pc:docMk/>
            <pc:sldMk cId="4229786363" sldId="298"/>
            <ac:picMk id="10" creationId="{4B673071-5EC8-B101-CA6B-CC9D326B9C09}"/>
          </ac:picMkLst>
        </pc:picChg>
      </pc:sldChg>
      <pc:sldChg chg="add del">
        <pc:chgData name="WILLIAM TESSITORE" userId="b0c18a73-a138-4b32-92ae-a687ed5dac15" providerId="ADAL" clId="{254B56A9-5424-4D68-B30F-B00B8BF75759}" dt="2023-03-26T09:21:08.254" v="71"/>
        <pc:sldMkLst>
          <pc:docMk/>
          <pc:sldMk cId="1623610141" sldId="299"/>
        </pc:sldMkLst>
      </pc:sldChg>
      <pc:sldChg chg="addSp delSp modSp add del mod">
        <pc:chgData name="WILLIAM TESSITORE" userId="b0c18a73-a138-4b32-92ae-a687ed5dac15" providerId="ADAL" clId="{254B56A9-5424-4D68-B30F-B00B8BF75759}" dt="2023-03-26T09:31:28.198" v="149" actId="2696"/>
        <pc:sldMkLst>
          <pc:docMk/>
          <pc:sldMk cId="3174544522" sldId="299"/>
        </pc:sldMkLst>
        <pc:spChg chg="mod">
          <ac:chgData name="WILLIAM TESSITORE" userId="b0c18a73-a138-4b32-92ae-a687ed5dac15" providerId="ADAL" clId="{254B56A9-5424-4D68-B30F-B00B8BF75759}" dt="2023-03-26T09:30:46.986" v="141"/>
          <ac:spMkLst>
            <pc:docMk/>
            <pc:sldMk cId="3174544522" sldId="299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26T09:31:14.543" v="145" actId="21"/>
          <ac:picMkLst>
            <pc:docMk/>
            <pc:sldMk cId="3174544522" sldId="299"/>
            <ac:picMk id="3" creationId="{4D855C36-61F3-583D-53E3-26CE921EBD18}"/>
          </ac:picMkLst>
        </pc:picChg>
        <pc:picChg chg="add del mod">
          <ac:chgData name="WILLIAM TESSITORE" userId="b0c18a73-a138-4b32-92ae-a687ed5dac15" providerId="ADAL" clId="{254B56A9-5424-4D68-B30F-B00B8BF75759}" dt="2023-03-26T09:31:20.322" v="147" actId="21"/>
          <ac:picMkLst>
            <pc:docMk/>
            <pc:sldMk cId="3174544522" sldId="299"/>
            <ac:picMk id="5" creationId="{F5118115-15D4-B24A-2B1E-BFEE0286ADE0}"/>
          </ac:picMkLst>
        </pc:picChg>
        <pc:cxnChg chg="mod">
          <ac:chgData name="WILLIAM TESSITORE" userId="b0c18a73-a138-4b32-92ae-a687ed5dac15" providerId="ADAL" clId="{254B56A9-5424-4D68-B30F-B00B8BF75759}" dt="2023-03-26T09:29:10.578" v="124" actId="1076"/>
          <ac:cxnSpMkLst>
            <pc:docMk/>
            <pc:sldMk cId="3174544522" sldId="299"/>
            <ac:cxnSpMk id="15" creationId="{C1F496B7-0E34-92F6-A787-9035D45D9534}"/>
          </ac:cxnSpMkLst>
        </pc:cxnChg>
      </pc:sldChg>
      <pc:sldChg chg="addSp delSp modSp add mod">
        <pc:chgData name="WILLIAM TESSITORE" userId="b0c18a73-a138-4b32-92ae-a687ed5dac15" providerId="ADAL" clId="{254B56A9-5424-4D68-B30F-B00B8BF75759}" dt="2023-04-07T13:09:25.899" v="482" actId="1076"/>
        <pc:sldMkLst>
          <pc:docMk/>
          <pc:sldMk cId="136302604" sldId="300"/>
        </pc:sldMkLst>
        <pc:spChg chg="mod">
          <ac:chgData name="WILLIAM TESSITORE" userId="b0c18a73-a138-4b32-92ae-a687ed5dac15" providerId="ADAL" clId="{254B56A9-5424-4D68-B30F-B00B8BF75759}" dt="2023-03-26T09:30:17.004" v="134" actId="14100"/>
          <ac:spMkLst>
            <pc:docMk/>
            <pc:sldMk cId="136302604" sldId="300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30T22:15:32.344" v="199" actId="478"/>
          <ac:picMkLst>
            <pc:docMk/>
            <pc:sldMk cId="136302604" sldId="300"/>
            <ac:picMk id="3" creationId="{0D86815C-6A72-33F8-2B5A-BABBDFF12AE5}"/>
          </ac:picMkLst>
        </pc:picChg>
        <pc:picChg chg="add mod">
          <ac:chgData name="WILLIAM TESSITORE" userId="b0c18a73-a138-4b32-92ae-a687ed5dac15" providerId="ADAL" clId="{254B56A9-5424-4D68-B30F-B00B8BF75759}" dt="2023-04-07T13:09:25.899" v="482" actId="1076"/>
          <ac:picMkLst>
            <pc:docMk/>
            <pc:sldMk cId="136302604" sldId="300"/>
            <ac:picMk id="4" creationId="{561C04CC-772D-B00E-E156-50578873059E}"/>
          </ac:picMkLst>
        </pc:picChg>
        <pc:picChg chg="add del mod">
          <ac:chgData name="WILLIAM TESSITORE" userId="b0c18a73-a138-4b32-92ae-a687ed5dac15" providerId="ADAL" clId="{254B56A9-5424-4D68-B30F-B00B8BF75759}" dt="2023-03-30T22:18:03.466" v="213" actId="478"/>
          <ac:picMkLst>
            <pc:docMk/>
            <pc:sldMk cId="136302604" sldId="300"/>
            <ac:picMk id="6" creationId="{D5B77F76-10B3-3977-E602-61E0BE76AC22}"/>
          </ac:picMkLst>
        </pc:picChg>
        <pc:picChg chg="add mod">
          <ac:chgData name="WILLIAM TESSITORE" userId="b0c18a73-a138-4b32-92ae-a687ed5dac15" providerId="ADAL" clId="{254B56A9-5424-4D68-B30F-B00B8BF75759}" dt="2023-04-07T13:02:46.841" v="461" actId="14100"/>
          <ac:picMkLst>
            <pc:docMk/>
            <pc:sldMk cId="136302604" sldId="300"/>
            <ac:picMk id="8" creationId="{115A2778-A497-474C-A1D2-BE9BD6D4873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31:23.041" v="148"/>
        <pc:sldMkLst>
          <pc:docMk/>
          <pc:sldMk cId="4022212093" sldId="301"/>
        </pc:sldMkLst>
        <pc:picChg chg="add mod">
          <ac:chgData name="WILLIAM TESSITORE" userId="b0c18a73-a138-4b32-92ae-a687ed5dac15" providerId="ADAL" clId="{254B56A9-5424-4D68-B30F-B00B8BF75759}" dt="2023-03-26T09:31:16.516" v="146"/>
          <ac:picMkLst>
            <pc:docMk/>
            <pc:sldMk cId="4022212093" sldId="301"/>
            <ac:picMk id="2" creationId="{693F06DD-F64B-60E0-0A1C-8DC0BCD1E3CA}"/>
          </ac:picMkLst>
        </pc:picChg>
        <pc:picChg chg="add mod">
          <ac:chgData name="WILLIAM TESSITORE" userId="b0c18a73-a138-4b32-92ae-a687ed5dac15" providerId="ADAL" clId="{254B56A9-5424-4D68-B30F-B00B8BF75759}" dt="2023-03-26T09:31:23.041" v="148"/>
          <ac:picMkLst>
            <pc:docMk/>
            <pc:sldMk cId="4022212093" sldId="301"/>
            <ac:picMk id="3" creationId="{6CF32D74-7113-1C98-386D-8167A54FB035}"/>
          </ac:picMkLst>
        </pc:picChg>
        <pc:picChg chg="del">
          <ac:chgData name="WILLIAM TESSITORE" userId="b0c18a73-a138-4b32-92ae-a687ed5dac15" providerId="ADAL" clId="{254B56A9-5424-4D68-B30F-B00B8BF75759}" dt="2023-03-26T09:31:11.432" v="143" actId="478"/>
          <ac:picMkLst>
            <pc:docMk/>
            <pc:sldMk cId="4022212093" sldId="301"/>
            <ac:picMk id="5" creationId="{BA676909-C81A-965B-3997-6C743EC8169A}"/>
          </ac:picMkLst>
        </pc:picChg>
        <pc:picChg chg="del">
          <ac:chgData name="WILLIAM TESSITORE" userId="b0c18a73-a138-4b32-92ae-a687ed5dac15" providerId="ADAL" clId="{254B56A9-5424-4D68-B30F-B00B8BF75759}" dt="2023-03-26T09:31:11.920" v="144" actId="478"/>
          <ac:picMkLst>
            <pc:docMk/>
            <pc:sldMk cId="4022212093" sldId="301"/>
            <ac:picMk id="7" creationId="{EFEB4F39-CB99-E657-F354-0E474C6C5DE0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30T22:20:03.231" v="231" actId="1076"/>
        <pc:sldMkLst>
          <pc:docMk/>
          <pc:sldMk cId="3321369352" sldId="305"/>
        </pc:sldMkLst>
        <pc:picChg chg="add del mod">
          <ac:chgData name="WILLIAM TESSITORE" userId="b0c18a73-a138-4b32-92ae-a687ed5dac15" providerId="ADAL" clId="{254B56A9-5424-4D68-B30F-B00B8BF75759}" dt="2023-03-30T22:06:38.091" v="166" actId="21"/>
          <ac:picMkLst>
            <pc:docMk/>
            <pc:sldMk cId="3321369352" sldId="305"/>
            <ac:picMk id="3" creationId="{743328FF-AFC2-2511-4B86-8EBD8AC14F36}"/>
          </ac:picMkLst>
        </pc:picChg>
        <pc:picChg chg="add mod">
          <ac:chgData name="WILLIAM TESSITORE" userId="b0c18a73-a138-4b32-92ae-a687ed5dac15" providerId="ADAL" clId="{254B56A9-5424-4D68-B30F-B00B8BF75759}" dt="2023-03-30T22:20:03.231" v="231" actId="1076"/>
          <ac:picMkLst>
            <pc:docMk/>
            <pc:sldMk cId="3321369352" sldId="305"/>
            <ac:picMk id="5" creationId="{7D56F774-C64F-026A-D5FD-ADAC71FDDD84}"/>
          </ac:picMkLst>
        </pc:picChg>
      </pc:sldChg>
      <pc:sldChg chg="addSp delSp modSp add del mod">
        <pc:chgData name="WILLIAM TESSITORE" userId="b0c18a73-a138-4b32-92ae-a687ed5dac15" providerId="ADAL" clId="{254B56A9-5424-4D68-B30F-B00B8BF75759}" dt="2023-04-07T13:03:54.480" v="463" actId="2696"/>
        <pc:sldMkLst>
          <pc:docMk/>
          <pc:sldMk cId="3811015248" sldId="306"/>
        </pc:sldMkLst>
        <pc:picChg chg="add del mod">
          <ac:chgData name="WILLIAM TESSITORE" userId="b0c18a73-a138-4b32-92ae-a687ed5dac15" providerId="ADAL" clId="{254B56A9-5424-4D68-B30F-B00B8BF75759}" dt="2023-04-07T12:59:50.261" v="453" actId="21"/>
          <ac:picMkLst>
            <pc:docMk/>
            <pc:sldMk cId="3811015248" sldId="306"/>
            <ac:picMk id="3" creationId="{3B595F11-E8AB-ECB9-51B2-2592921C7F86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4-07T13:02:53.965" v="462" actId="14100"/>
        <pc:sldMkLst>
          <pc:docMk/>
          <pc:sldMk cId="205729905" sldId="307"/>
        </pc:sldMkLst>
        <pc:picChg chg="add mod">
          <ac:chgData name="WILLIAM TESSITORE" userId="b0c18a73-a138-4b32-92ae-a687ed5dac15" providerId="ADAL" clId="{254B56A9-5424-4D68-B30F-B00B8BF75759}" dt="2023-04-07T13:02:53.965" v="462" actId="14100"/>
          <ac:picMkLst>
            <pc:docMk/>
            <pc:sldMk cId="205729905" sldId="307"/>
            <ac:picMk id="2" creationId="{AD1EF6D4-86A5-4F6F-743E-5BB0C79F4D22}"/>
          </ac:picMkLst>
        </pc:picChg>
        <pc:picChg chg="del">
          <ac:chgData name="WILLIAM TESSITORE" userId="b0c18a73-a138-4b32-92ae-a687ed5dac15" providerId="ADAL" clId="{254B56A9-5424-4D68-B30F-B00B8BF75759}" dt="2023-03-30T22:12:41.419" v="185" actId="478"/>
          <ac:picMkLst>
            <pc:docMk/>
            <pc:sldMk cId="205729905" sldId="307"/>
            <ac:picMk id="3" creationId="{3B595F11-E8AB-ECB9-51B2-2592921C7F86}"/>
          </ac:picMkLst>
        </pc:picChg>
        <pc:picChg chg="add del mod">
          <ac:chgData name="WILLIAM TESSITORE" userId="b0c18a73-a138-4b32-92ae-a687ed5dac15" providerId="ADAL" clId="{254B56A9-5424-4D68-B30F-B00B8BF75759}" dt="2023-03-30T22:17:31.470" v="212" actId="478"/>
          <ac:picMkLst>
            <pc:docMk/>
            <pc:sldMk cId="205729905" sldId="307"/>
            <ac:picMk id="4" creationId="{A6EE1688-4A87-963D-CCBE-CF0353F660C5}"/>
          </ac:picMkLst>
        </pc:picChg>
        <pc:picChg chg="add mod">
          <ac:chgData name="WILLIAM TESSITORE" userId="b0c18a73-a138-4b32-92ae-a687ed5dac15" providerId="ADAL" clId="{254B56A9-5424-4D68-B30F-B00B8BF75759}" dt="2023-04-07T13:02:28.075" v="458" actId="14100"/>
          <ac:picMkLst>
            <pc:docMk/>
            <pc:sldMk cId="205729905" sldId="307"/>
            <ac:picMk id="6" creationId="{F77F0D47-7A4F-CBB0-EE8F-AEF54C6EF804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10:28.740" v="486" actId="14100"/>
        <pc:sldMkLst>
          <pc:docMk/>
          <pc:sldMk cId="1849604980" sldId="308"/>
        </pc:sldMkLst>
        <pc:picChg chg="add del mod">
          <ac:chgData name="WILLIAM TESSITORE" userId="b0c18a73-a138-4b32-92ae-a687ed5dac15" providerId="ADAL" clId="{254B56A9-5424-4D68-B30F-B00B8BF75759}" dt="2023-03-30T22:16:15.212" v="204" actId="478"/>
          <ac:picMkLst>
            <pc:docMk/>
            <pc:sldMk cId="1849604980" sldId="308"/>
            <ac:picMk id="3" creationId="{D0AE695D-D024-93CD-1D4F-70CA337E5F93}"/>
          </ac:picMkLst>
        </pc:picChg>
        <pc:picChg chg="add mod">
          <ac:chgData name="WILLIAM TESSITORE" userId="b0c18a73-a138-4b32-92ae-a687ed5dac15" providerId="ADAL" clId="{254B56A9-5424-4D68-B30F-B00B8BF75759}" dt="2023-04-07T13:10:28.740" v="486" actId="14100"/>
          <ac:picMkLst>
            <pc:docMk/>
            <pc:sldMk cId="1849604980" sldId="308"/>
            <ac:picMk id="5" creationId="{567266AA-D5FB-FC79-9F53-1AFB1867912F}"/>
          </ac:picMkLst>
        </pc:picChg>
        <pc:picChg chg="add mod">
          <ac:chgData name="WILLIAM TESSITORE" userId="b0c18a73-a138-4b32-92ae-a687ed5dac15" providerId="ADAL" clId="{254B56A9-5424-4D68-B30F-B00B8BF75759}" dt="2023-04-07T13:09:21.233" v="481" actId="1076"/>
          <ac:picMkLst>
            <pc:docMk/>
            <pc:sldMk cId="1849604980" sldId="308"/>
            <ac:picMk id="6" creationId="{36F9E301-7BA5-2141-6161-FA2DFC743B96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07:33.215" v="477" actId="208"/>
        <pc:sldMkLst>
          <pc:docMk/>
          <pc:sldMk cId="3496439243" sldId="309"/>
        </pc:sldMkLst>
        <pc:spChg chg="mod">
          <ac:chgData name="WILLIAM TESSITORE" userId="b0c18a73-a138-4b32-92ae-a687ed5dac15" providerId="ADAL" clId="{254B56A9-5424-4D68-B30F-B00B8BF75759}" dt="2023-03-30T22:23:07.472" v="275" actId="14100"/>
          <ac:spMkLst>
            <pc:docMk/>
            <pc:sldMk cId="3496439243" sldId="309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30T22:21:27.530" v="246" actId="21"/>
          <ac:picMkLst>
            <pc:docMk/>
            <pc:sldMk cId="3496439243" sldId="309"/>
            <ac:picMk id="3" creationId="{A87B8CB3-2ECE-161E-C639-9920D2AB6E37}"/>
          </ac:picMkLst>
        </pc:picChg>
        <pc:picChg chg="add mod">
          <ac:chgData name="WILLIAM TESSITORE" userId="b0c18a73-a138-4b32-92ae-a687ed5dac15" providerId="ADAL" clId="{254B56A9-5424-4D68-B30F-B00B8BF75759}" dt="2023-04-07T13:07:14.568" v="473" actId="1076"/>
          <ac:picMkLst>
            <pc:docMk/>
            <pc:sldMk cId="3496439243" sldId="309"/>
            <ac:picMk id="3" creationId="{C8011189-FAB4-5B5E-E375-4D866D5893BF}"/>
          </ac:picMkLst>
        </pc:picChg>
        <pc:picChg chg="add mod">
          <ac:chgData name="WILLIAM TESSITORE" userId="b0c18a73-a138-4b32-92ae-a687ed5dac15" providerId="ADAL" clId="{254B56A9-5424-4D68-B30F-B00B8BF75759}" dt="2023-04-07T13:07:33.215" v="477" actId="208"/>
          <ac:picMkLst>
            <pc:docMk/>
            <pc:sldMk cId="3496439243" sldId="309"/>
            <ac:picMk id="5" creationId="{24F320F0-6662-09CE-16D8-5B5E1BB3428B}"/>
          </ac:picMkLst>
        </pc:picChg>
        <pc:picChg chg="del">
          <ac:chgData name="WILLIAM TESSITORE" userId="b0c18a73-a138-4b32-92ae-a687ed5dac15" providerId="ADAL" clId="{254B56A9-5424-4D68-B30F-B00B8BF75759}" dt="2023-03-30T22:20:26.879" v="237" actId="478"/>
          <ac:picMkLst>
            <pc:docMk/>
            <pc:sldMk cId="3496439243" sldId="309"/>
            <ac:picMk id="5" creationId="{567266AA-D5FB-FC79-9F53-1AFB1867912F}"/>
          </ac:picMkLst>
        </pc:picChg>
      </pc:sldChg>
      <pc:sldChg chg="add del">
        <pc:chgData name="WILLIAM TESSITORE" userId="b0c18a73-a138-4b32-92ae-a687ed5dac15" providerId="ADAL" clId="{254B56A9-5424-4D68-B30F-B00B8BF75759}" dt="2023-03-30T22:23:16.229" v="278" actId="47"/>
        <pc:sldMkLst>
          <pc:docMk/>
          <pc:sldMk cId="1036635570" sldId="310"/>
        </pc:sldMkLst>
      </pc:sldChg>
      <pc:sldChg chg="modSp mod">
        <pc:chgData name="WILLIAM TESSITORE" userId="b0c18a73-a138-4b32-92ae-a687ed5dac15" providerId="ADAL" clId="{254B56A9-5424-4D68-B30F-B00B8BF75759}" dt="2023-04-07T12:54:58.448" v="441" actId="20577"/>
        <pc:sldMkLst>
          <pc:docMk/>
          <pc:sldMk cId="3224111216" sldId="311"/>
        </pc:sldMkLst>
        <pc:spChg chg="mod">
          <ac:chgData name="WILLIAM TESSITORE" userId="b0c18a73-a138-4b32-92ae-a687ed5dac15" providerId="ADAL" clId="{254B56A9-5424-4D68-B30F-B00B8BF75759}" dt="2023-04-07T12:54:58.448" v="441" actId="20577"/>
          <ac:spMkLst>
            <pc:docMk/>
            <pc:sldMk cId="3224111216" sldId="311"/>
            <ac:spMk id="4" creationId="{D96613ED-0EF6-435E-4DBA-E73CA4466C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6972-3784-6B4C-B9F3-068AC136E076}" type="datetimeFigureOut">
              <a:rPr lang="it-IT" smtClean="0"/>
              <a:t>08/04/2023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A6A-C987-6C42-BA4E-4CB2821A3A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7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8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40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0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60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3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2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4/8/2023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9" r:id="rId6"/>
    <p:sldLayoutId id="2147483934" r:id="rId7"/>
    <p:sldLayoutId id="2147483935" r:id="rId8"/>
    <p:sldLayoutId id="2147483936" r:id="rId9"/>
    <p:sldLayoutId id="2147483938" r:id="rId10"/>
    <p:sldLayoutId id="21474839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C7160-5B76-46E8-B184-4EBFCA01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800"/>
              <a:t>OS161-Virtual Memory with Demand Paging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C450DD-62A8-5D52-EDC8-3FC88799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300"/>
              <a:t>Davide Milone</a:t>
            </a:r>
          </a:p>
          <a:p>
            <a:pPr>
              <a:lnSpc>
                <a:spcPct val="90000"/>
              </a:lnSpc>
            </a:pPr>
            <a:r>
              <a:rPr lang="it-IT" sz="1300"/>
              <a:t>William Tessitore</a:t>
            </a:r>
          </a:p>
          <a:p>
            <a:pPr>
              <a:lnSpc>
                <a:spcPct val="90000"/>
              </a:lnSpc>
            </a:pPr>
            <a:r>
              <a:rPr lang="it-IT" sz="1300"/>
              <a:t>Alessandro Campisi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9AF4B-8F47-E92A-38DE-B6B23ED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" y="1986094"/>
            <a:ext cx="6665571" cy="3149482"/>
          </a:xfrm>
          <a:prstGeom prst="rect">
            <a:avLst/>
          </a:prstGeom>
        </p:spPr>
      </p:pic>
      <p:sp>
        <p:nvSpPr>
          <p:cNvPr id="47" name="Cross 46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61C04CC-772D-B00E-E156-50578873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553" y="2663578"/>
            <a:ext cx="4332708" cy="2833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5A2778-A497-474C-A1D2-BE9BD6D4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29" y="1287039"/>
            <a:ext cx="6222352" cy="53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7F0D47-7A4F-CBB0-EE8F-AEF54C6EF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270158"/>
            <a:ext cx="6232184" cy="535079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D1EF6D4-86A5-4F6F-743E-5BB0C79F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930" y="1921179"/>
            <a:ext cx="5170300" cy="459707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7266AA-D5FB-FC79-9F53-1AFB1867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" y="1287039"/>
            <a:ext cx="6090485" cy="52733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6F9E301-7BA5-2141-6161-FA2DFC74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458" y="2875675"/>
            <a:ext cx="5252113" cy="258195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960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30" y="303813"/>
            <a:ext cx="6006042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– De-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8011189-FAB4-5B5E-E375-4D866D58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03" y="1217173"/>
            <a:ext cx="7544454" cy="22861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4F320F0-6662-09CE-16D8-5B5E1BB34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112" y="3178853"/>
            <a:ext cx="4794836" cy="3490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643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1/4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05ECC2-1296-E270-9670-00B11E1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3" y="2813298"/>
            <a:ext cx="200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640" y="247326"/>
            <a:ext cx="2653064" cy="70720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Stop </a:t>
            </a:r>
            <a:r>
              <a:rPr lang="it-IT" sz="3600" dirty="0" err="1"/>
              <a:t>process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DA94D1C-2A88-C8D4-3AD4-EF539882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942400"/>
            <a:ext cx="7881654" cy="5146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Sys_exit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(0) </a:t>
            </a:r>
            <a:r>
              <a:rPr lang="it-IT" dirty="0">
                <a:highlight>
                  <a:srgbClr val="FF0000"/>
                </a:highlight>
                <a:latin typeface="Ayuthaya" pitchFamily="2" charset="-34"/>
                <a:ea typeface="Ayuthaya" pitchFamily="2" charset="-34"/>
                <a:cs typeface="Ayuthaya" pitchFamily="2" charset="-34"/>
              </a:rPr>
              <a:t>DA MODIFICARE CON NUOVA SYS__EXIT() ___________________</a:t>
            </a:r>
            <a:endParaRPr lang="it-IT" dirty="0">
              <a:highlight>
                <a:srgbClr val="FF0000"/>
              </a:highlight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32FFFF-0A9F-66F8-CC2A-9BFEFAA3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457096"/>
            <a:ext cx="6832600" cy="1320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DF08A00-CA76-8FBF-ED6B-486A13FA5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400" y="3910891"/>
            <a:ext cx="6350000" cy="2819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61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013BF2-9A22-A989-3AD7-2C7A164D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490" y="1625095"/>
            <a:ext cx="1632735" cy="13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Check PT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762127-F13C-132F-E6E4-B11915F3BB0E}"/>
              </a:ext>
            </a:extLst>
          </p:cNvPr>
          <p:cNvSpPr txBox="1"/>
          <p:nvPr/>
        </p:nvSpPr>
        <p:spPr>
          <a:xfrm>
            <a:off x="355429" y="1625095"/>
            <a:ext cx="1129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Page entry </a:t>
            </a:r>
            <a:r>
              <a:rPr lang="it-IT" sz="2400" dirty="0" err="1"/>
              <a:t>validity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checked</a:t>
            </a:r>
            <a:r>
              <a:rPr lang="it-IT" sz="2400" dirty="0"/>
              <a:t> to decide </a:t>
            </a:r>
            <a:r>
              <a:rPr lang="it-IT" sz="2400" dirty="0" err="1"/>
              <a:t>how</a:t>
            </a:r>
            <a:r>
              <a:rPr lang="it-IT" sz="2400" dirty="0"/>
              <a:t> to handle the fault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Two </a:t>
            </a:r>
            <a:r>
              <a:rPr lang="it-IT" sz="2400" dirty="0" err="1"/>
              <a:t>possibilities</a:t>
            </a:r>
            <a:r>
              <a:rPr lang="it-IT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TLB fault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An </a:t>
            </a:r>
            <a:r>
              <a:rPr lang="it-IT" sz="2400" dirty="0" err="1"/>
              <a:t>actual</a:t>
            </a:r>
            <a:r>
              <a:rPr lang="it-IT" sz="2400" dirty="0"/>
              <a:t> page fault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Valid</a:t>
            </a:r>
            <a:r>
              <a:rPr lang="it-IT" sz="2400" dirty="0"/>
              <a:t>/</a:t>
            </a:r>
            <a:r>
              <a:rPr lang="it-IT" sz="2400" dirty="0" err="1"/>
              <a:t>Invalid</a:t>
            </a:r>
            <a:r>
              <a:rPr lang="it-IT" sz="2400" dirty="0"/>
              <a:t> entry </a:t>
            </a:r>
            <a:r>
              <a:rPr lang="it-IT" sz="2400" dirty="0" err="1"/>
              <a:t>depends</a:t>
            </a:r>
            <a:r>
              <a:rPr lang="it-IT" sz="2400" dirty="0"/>
              <a:t> on the entry </a:t>
            </a:r>
            <a:r>
              <a:rPr lang="it-IT" sz="2400" dirty="0" err="1"/>
              <a:t>content</a:t>
            </a:r>
            <a:r>
              <a:rPr lang="it-IT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(</a:t>
            </a:r>
            <a:r>
              <a:rPr lang="it-IT" sz="2400" dirty="0" err="1"/>
              <a:t>valid</a:t>
            </a:r>
            <a:r>
              <a:rPr lang="it-IT" sz="2400" dirty="0"/>
              <a:t> entry)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 </a:t>
            </a:r>
            <a:r>
              <a:rPr lang="it-IT" sz="2400" dirty="0"/>
              <a:t>= </a:t>
            </a:r>
            <a:r>
              <a:rPr lang="it-IT" sz="2400" dirty="0" err="1"/>
              <a:t>invalid</a:t>
            </a:r>
            <a:r>
              <a:rPr lang="it-IT" sz="2400" dirty="0"/>
              <a:t> entry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38881-F9C6-410B-F988-D796BFF8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1" y="5105283"/>
            <a:ext cx="4601217" cy="8383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60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F64683F-DAB8-3588-F964-CD5A48A5F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84" y="2463800"/>
            <a:ext cx="1892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67" y="270771"/>
            <a:ext cx="2486809" cy="57656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7E0062-C5D7-8DC1-B31A-A13B224B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72" y="1834707"/>
            <a:ext cx="9172616" cy="31885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TLB_update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paddr,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Check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TLB</a:t>
            </a:r>
          </a:p>
          <a:p>
            <a:pPr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Updates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physical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paddr</a:t>
            </a:r>
            <a:endParaRPr lang="it-IT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65525A8-37CB-A0FE-167B-291DD09D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2654299"/>
            <a:ext cx="5130800" cy="3930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225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016" y="262509"/>
            <a:ext cx="2042555" cy="1018609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Contents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ECD4A21-C872-1CCE-ECFF-B4149CB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9" y="1435511"/>
            <a:ext cx="11374455" cy="48276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/>
              <a:t>Flow chart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Initialization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De-</a:t>
            </a:r>
            <a:r>
              <a:rPr lang="it-IT" dirty="0" err="1"/>
              <a:t>allocation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VM fault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Data </a:t>
            </a:r>
            <a:r>
              <a:rPr lang="it-IT" dirty="0" err="1"/>
              <a:t>structures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r>
              <a:rPr lang="it-IT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Page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Entry </a:t>
            </a:r>
            <a:r>
              <a:rPr lang="it-IT" dirty="0" err="1"/>
              <a:t>Valid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Free Frame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File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Test</a:t>
            </a:r>
          </a:p>
          <a:p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193895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6F343F-AC54-2C18-ED0E-2E3937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36" y="3154135"/>
            <a:ext cx="2374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7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23" y="302197"/>
            <a:ext cx="2083048" cy="70720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2CF713-A285-1882-7A95-B1876621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1" y="1930807"/>
            <a:ext cx="9188373" cy="37804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virtual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addresses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offsets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swapfile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Search_swapped_frame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Search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offset in Swap File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-1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not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logo&#10;&#10;Descrizione generata automaticamente">
            <a:extLst>
              <a:ext uri="{FF2B5EF4-FFF2-40B4-BE49-F238E27FC236}">
                <a16:creationId xmlns:a16="http://schemas.microsoft.com/office/drawing/2014/main" id="{406B1DC8-596E-20AF-E5DA-E3129FF5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494" y="2000558"/>
            <a:ext cx="4775200" cy="1054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Freccia destra 4">
            <a:extLst>
              <a:ext uri="{FF2B5EF4-FFF2-40B4-BE49-F238E27FC236}">
                <a16:creationId xmlns:a16="http://schemas.microsoft.com/office/drawing/2014/main" id="{E4E17B38-1EC5-D59F-02D3-5BFFBAB1E0A1}"/>
              </a:ext>
            </a:extLst>
          </p:cNvPr>
          <p:cNvSpPr/>
          <p:nvPr/>
        </p:nvSpPr>
        <p:spPr>
          <a:xfrm>
            <a:off x="5575300" y="2286000"/>
            <a:ext cx="1003300" cy="28732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994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8A734D-1006-7A9E-A5E6-1A578D60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13" y="4460669"/>
            <a:ext cx="1955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0" y="203706"/>
            <a:ext cx="3461822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POP </a:t>
            </a:r>
            <a:r>
              <a:rPr lang="it-IT" sz="3600" dirty="0" err="1"/>
              <a:t>FreeFrameList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E5DD0-2A74-E984-BF97-34F46728C39A}"/>
              </a:ext>
            </a:extLst>
          </p:cNvPr>
          <p:cNvSpPr txBox="1"/>
          <p:nvPr/>
        </p:nvSpPr>
        <p:spPr>
          <a:xfrm>
            <a:off x="355429" y="1625095"/>
            <a:ext cx="1129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/>
              <a:t>New frame address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popped</a:t>
            </a:r>
            <a:r>
              <a:rPr lang="it-IT" sz="2400" dirty="0"/>
              <a:t> in case of a page fault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What</a:t>
            </a:r>
            <a:r>
              <a:rPr lang="it-IT" sz="2400" dirty="0"/>
              <a:t> if the free frame list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it-IT" sz="2400" dirty="0" err="1"/>
              <a:t>Need</a:t>
            </a:r>
            <a:r>
              <a:rPr lang="it-IT" sz="2400" dirty="0"/>
              <a:t> to check </a:t>
            </a:r>
            <a:r>
              <a:rPr lang="it-IT" sz="2400" dirty="0" err="1"/>
              <a:t>this</a:t>
            </a:r>
            <a:r>
              <a:rPr lang="it-IT" sz="2400" dirty="0"/>
              <a:t> case and decide </a:t>
            </a:r>
            <a:r>
              <a:rPr lang="it-IT" sz="2400" dirty="0" err="1"/>
              <a:t>how</a:t>
            </a:r>
            <a:r>
              <a:rPr lang="it-IT" sz="2400" dirty="0"/>
              <a:t> to go on</a:t>
            </a:r>
          </a:p>
          <a:p>
            <a:pPr marL="1257300" lvl="2" indent="-342900">
              <a:buFontTx/>
              <a:buChar char="-"/>
            </a:pPr>
            <a:r>
              <a:rPr lang="it-IT" sz="2400" dirty="0"/>
              <a:t>Return </a:t>
            </a:r>
            <a:r>
              <a:rPr lang="it-IT" sz="2400" dirty="0" err="1"/>
              <a:t>value</a:t>
            </a:r>
            <a:r>
              <a:rPr lang="it-IT" sz="2400" dirty="0"/>
              <a:t> from POP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</a:t>
            </a:r>
            <a:r>
              <a:rPr lang="it-IT" sz="2400" dirty="0" err="1"/>
              <a:t>available</a:t>
            </a:r>
            <a:endParaRPr lang="it-IT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</a:t>
            </a:r>
            <a:r>
              <a:rPr lang="it-IT" sz="2400" dirty="0"/>
              <a:t> = free frame list </a:t>
            </a:r>
            <a:r>
              <a:rPr lang="it-IT" sz="2400" dirty="0" err="1"/>
              <a:t>empty</a:t>
            </a:r>
            <a:r>
              <a:rPr lang="it-IT" sz="2400" dirty="0"/>
              <a:t> (page </a:t>
            </a:r>
            <a:r>
              <a:rPr lang="it-IT" sz="2400" dirty="0" err="1"/>
              <a:t>replacement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E1CC20-3E54-B568-4E20-72E2747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4764486"/>
            <a:ext cx="5287113" cy="15718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1703B82-76E7-F6E7-93AA-7FA08FDA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242" y="2267279"/>
            <a:ext cx="1363353" cy="6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89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OUT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D52111A-E75B-490C-8B98-DD8EA55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23" y="992519"/>
            <a:ext cx="5090959" cy="5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6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647" y="207220"/>
            <a:ext cx="2292768" cy="70718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out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EDC08A-9BEB-ACC7-EA73-C9DDC0C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7" y="1621580"/>
            <a:ext cx="8267296" cy="38648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Swap_alloc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Search</a:t>
            </a:r>
            <a:r>
              <a:rPr lang="it-IT" dirty="0"/>
              <a:t> 0 in bit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and sets </a:t>
            </a:r>
            <a:r>
              <a:rPr lang="it-IT" dirty="0" err="1"/>
              <a:t>it</a:t>
            </a:r>
            <a:r>
              <a:rPr lang="it-IT" dirty="0"/>
              <a:t> to 1</a:t>
            </a:r>
          </a:p>
          <a:p>
            <a:pPr lvl="1"/>
            <a:r>
              <a:rPr lang="it-IT" dirty="0"/>
              <a:t>Offset </a:t>
            </a:r>
            <a:r>
              <a:rPr lang="it-IT" dirty="0" err="1"/>
              <a:t>computation</a:t>
            </a:r>
            <a:r>
              <a:rPr lang="it-IT" dirty="0"/>
              <a:t> (index*PAGE SIZE)</a:t>
            </a:r>
          </a:p>
          <a:p>
            <a:pPr lvl="1"/>
            <a:r>
              <a:rPr lang="it-IT" dirty="0"/>
              <a:t>Updates </a:t>
            </a:r>
            <a:r>
              <a:rPr lang="it-IT" dirty="0" err="1"/>
              <a:t>swappage_trace</a:t>
            </a:r>
            <a:r>
              <a:rPr lang="it-IT" dirty="0"/>
              <a:t>() (offset and </a:t>
            </a:r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addrres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Swap_pageout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Calls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swap_io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 </a:t>
            </a:r>
            <a:r>
              <a:rPr lang="it-IT" dirty="0" err="1"/>
              <a:t>function</a:t>
            </a:r>
            <a:endParaRPr lang="it-IT" dirty="0"/>
          </a:p>
          <a:p>
            <a:pPr lvl="2"/>
            <a:r>
              <a:rPr lang="it-IT" dirty="0" err="1"/>
              <a:t>Allocates</a:t>
            </a:r>
            <a:r>
              <a:rPr lang="it-IT" dirty="0"/>
              <a:t> pages in </a:t>
            </a:r>
            <a:r>
              <a:rPr lang="it-IT" dirty="0" err="1"/>
              <a:t>SwapFile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BE8C1D4-BF56-6116-20C9-872E45406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2927350"/>
            <a:ext cx="1924050" cy="8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4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44D584-68C0-467B-5717-470CE1F5B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91" y="1713200"/>
            <a:ext cx="9595944" cy="20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68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5C3540-C5F4-E0A7-2BB3-E0ED7F95A332}"/>
              </a:ext>
            </a:extLst>
          </p:cNvPr>
          <p:cNvSpPr txBox="1"/>
          <p:nvPr/>
        </p:nvSpPr>
        <p:spPr>
          <a:xfrm>
            <a:off x="1153551" y="1502008"/>
            <a:ext cx="190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TLB Invalidate</a:t>
            </a:r>
          </a:p>
        </p:txBody>
      </p:sp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C61ADE3-3012-183F-EF6C-94AD3AF5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13" y="2086309"/>
            <a:ext cx="8466195" cy="46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9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7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E30ED7-92BE-79F9-89F3-0827F0926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90" y="1428925"/>
            <a:ext cx="7766038" cy="41660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514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11D2DE-89C1-213F-2D61-920CE450528F}"/>
              </a:ext>
            </a:extLst>
          </p:cNvPr>
          <p:cNvSpPr txBox="1"/>
          <p:nvPr/>
        </p:nvSpPr>
        <p:spPr>
          <a:xfrm>
            <a:off x="647900" y="1490933"/>
            <a:ext cx="254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TLB </a:t>
            </a:r>
            <a:r>
              <a:rPr lang="it-IT" dirty="0" err="1"/>
              <a:t>Insert</a:t>
            </a:r>
            <a:r>
              <a:rPr lang="it-IT" dirty="0"/>
              <a:t>(complete)</a:t>
            </a:r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7439B94-7DB5-CA1A-409A-32C7A1844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029" y="1106870"/>
            <a:ext cx="6217920" cy="55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41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F07A00F-404A-EA6F-A609-60B2CC466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3" b="6751"/>
          <a:stretch/>
        </p:blipFill>
        <p:spPr>
          <a:xfrm>
            <a:off x="4827945" y="1134222"/>
            <a:ext cx="5809197" cy="552007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1D1A73F-6FAD-5B5E-16DF-629B378D2563}"/>
              </a:ext>
            </a:extLst>
          </p:cNvPr>
          <p:cNvSpPr txBox="1"/>
          <p:nvPr/>
        </p:nvSpPr>
        <p:spPr>
          <a:xfrm>
            <a:off x="840543" y="1470300"/>
            <a:ext cx="361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TLB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Insert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(No </a:t>
            </a:r>
            <a:r>
              <a:rPr lang="it-IT" dirty="0">
                <a:solidFill>
                  <a:srgbClr val="000000"/>
                </a:solidFill>
                <a:latin typeface="Tenorite"/>
              </a:rPr>
              <a:t>R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eplacement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9849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F0E465-5E48-02B0-5296-50FAA1E1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95" y="1428470"/>
            <a:ext cx="8563169" cy="46347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86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Entry_valid</a:t>
            </a:r>
            <a:r>
              <a:rPr lang="it-IT" sz="3600" dirty="0"/>
              <a:t>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31C5929-6676-6CB8-B9EA-00BAEC08F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32" y="1699573"/>
            <a:ext cx="6223362" cy="899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E52881-9F72-8B57-A7F9-964327F4D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036" y="3917346"/>
            <a:ext cx="9300120" cy="23467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1102036" y="1282706"/>
            <a:ext cx="331206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Page </a:t>
            </a:r>
            <a:r>
              <a:rPr lang="it-IT" sz="2400" b="1" dirty="0" err="1"/>
              <a:t>replacement</a:t>
            </a:r>
            <a:r>
              <a:rPr lang="it-IT" sz="2400" b="1" dirty="0"/>
              <a:t>: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Invalidate </a:t>
            </a:r>
            <a:r>
              <a:rPr lang="it-IT" dirty="0" err="1"/>
              <a:t>old</a:t>
            </a:r>
            <a:r>
              <a:rPr lang="it-IT" dirty="0"/>
              <a:t> index of Page </a:t>
            </a:r>
          </a:p>
          <a:p>
            <a:r>
              <a:rPr lang="it-IT" dirty="0" err="1"/>
              <a:t>Table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-   </a:t>
            </a:r>
            <a:r>
              <a:rPr lang="it-IT" b="1" dirty="0"/>
              <a:t>Update </a:t>
            </a:r>
            <a:r>
              <a:rPr lang="it-IT" b="1" dirty="0" err="1"/>
              <a:t>entry_valid</a:t>
            </a:r>
            <a:r>
              <a:rPr lang="it-IT" dirty="0"/>
              <a:t>;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Update the Page </a:t>
            </a:r>
            <a:r>
              <a:rPr lang="it-IT" b="1" dirty="0" err="1"/>
              <a:t>Table</a:t>
            </a:r>
            <a:r>
              <a:rPr lang="it-IT" dirty="0"/>
              <a:t>;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Update index</a:t>
            </a:r>
            <a:r>
              <a:rPr lang="it-IT" dirty="0"/>
              <a:t>.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DDF9C41-2B02-2F7E-E052-DCA370A166C1}"/>
              </a:ext>
            </a:extLst>
          </p:cNvPr>
          <p:cNvSpPr/>
          <p:nvPr/>
        </p:nvSpPr>
        <p:spPr>
          <a:xfrm>
            <a:off x="4304714" y="1969478"/>
            <a:ext cx="1121618" cy="1796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reccia angolare in su 9">
            <a:extLst>
              <a:ext uri="{FF2B5EF4-FFF2-40B4-BE49-F238E27FC236}">
                <a16:creationId xmlns:a16="http://schemas.microsoft.com/office/drawing/2014/main" id="{EB66E1E1-143C-7536-C108-E27CA551F0A9}"/>
              </a:ext>
            </a:extLst>
          </p:cNvPr>
          <p:cNvSpPr/>
          <p:nvPr/>
        </p:nvSpPr>
        <p:spPr>
          <a:xfrm rot="10800000">
            <a:off x="4304714" y="2240371"/>
            <a:ext cx="1121618" cy="1627657"/>
          </a:xfrm>
          <a:prstGeom prst="bentUpArrow">
            <a:avLst>
              <a:gd name="adj1" fmla="val 10331"/>
              <a:gd name="adj2" fmla="val 11439"/>
              <a:gd name="adj3" fmla="val 21829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2843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Entry_valid</a:t>
            </a:r>
            <a:r>
              <a:rPr lang="it-IT" sz="3600" dirty="0"/>
              <a:t>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651869" y="1287039"/>
            <a:ext cx="95753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000" dirty="0"/>
              <a:t>Two </a:t>
            </a:r>
            <a:r>
              <a:rPr lang="it-IT" sz="2000" dirty="0" err="1"/>
              <a:t>elements</a:t>
            </a:r>
            <a:r>
              <a:rPr lang="it-IT" sz="2000" dirty="0"/>
              <a:t> are </a:t>
            </a:r>
            <a:r>
              <a:rPr lang="it-IT" sz="2000" dirty="0" err="1"/>
              <a:t>important</a:t>
            </a:r>
            <a:r>
              <a:rPr lang="it-IT" sz="2000" dirty="0"/>
              <a:t> in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:</a:t>
            </a:r>
          </a:p>
          <a:p>
            <a:pPr marL="342900" indent="-342900">
              <a:buFontTx/>
              <a:buChar char="-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Index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variable</a:t>
            </a:r>
            <a:r>
              <a:rPr lang="it-IT" sz="2000" dirty="0"/>
              <a:t> </a:t>
            </a:r>
            <a:r>
              <a:rPr lang="it-IT" sz="2000" dirty="0" err="1"/>
              <a:t>contains</a:t>
            </a:r>
            <a:r>
              <a:rPr lang="it-IT" sz="2000" dirty="0"/>
              <a:t> the </a:t>
            </a:r>
            <a:r>
              <a:rPr lang="it-IT" sz="2000" b="1" dirty="0" err="1"/>
              <a:t>victim</a:t>
            </a:r>
            <a:r>
              <a:rPr lang="it-IT" sz="2000" b="1" dirty="0"/>
              <a:t> index </a:t>
            </a:r>
            <a:r>
              <a:rPr lang="it-IT" sz="2000" dirty="0"/>
              <a:t>for the </a:t>
            </a:r>
            <a:r>
              <a:rPr lang="it-IT" sz="2000" dirty="0" err="1"/>
              <a:t>replacement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Entry_valid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essential</a:t>
            </a:r>
            <a:r>
              <a:rPr lang="it-IT" sz="2000" dirty="0"/>
              <a:t> to take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b="1" dirty="0" err="1"/>
              <a:t>those</a:t>
            </a:r>
            <a:r>
              <a:rPr lang="it-IT" sz="2000" b="1" dirty="0"/>
              <a:t> entries </a:t>
            </a:r>
            <a:r>
              <a:rPr lang="it-IT" sz="2000" dirty="0"/>
              <a:t>of the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related</a:t>
            </a:r>
            <a:r>
              <a:rPr lang="it-IT" sz="2000" dirty="0"/>
              <a:t> to </a:t>
            </a:r>
            <a:r>
              <a:rPr lang="it-IT" sz="2000" b="1" dirty="0"/>
              <a:t>the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dirty="0"/>
              <a:t>frames </a:t>
            </a:r>
            <a:r>
              <a:rPr lang="it-IT" sz="2000" dirty="0" err="1"/>
              <a:t>present</a:t>
            </a:r>
            <a:r>
              <a:rPr lang="it-IT" sz="2000" dirty="0"/>
              <a:t> in </a:t>
            </a:r>
            <a:r>
              <a:rPr lang="it-IT" sz="2000" dirty="0" err="1"/>
              <a:t>memory</a:t>
            </a:r>
            <a:r>
              <a:rPr lang="it-IT" sz="2000" dirty="0"/>
              <a:t>.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b="1" dirty="0"/>
              <a:t>speed up access </a:t>
            </a:r>
            <a:r>
              <a:rPr lang="it-IT" sz="2000" dirty="0"/>
              <a:t>to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because</a:t>
            </a:r>
            <a:r>
              <a:rPr lang="it-IT" sz="2000" dirty="0"/>
              <a:t> the </a:t>
            </a:r>
            <a:r>
              <a:rPr lang="it-IT" sz="2000" dirty="0" err="1"/>
              <a:t>search</a:t>
            </a:r>
            <a:r>
              <a:rPr lang="it-IT" sz="2000" dirty="0"/>
              <a:t> for the entry </a:t>
            </a:r>
            <a:r>
              <a:rPr lang="it-IT" sz="2000" dirty="0" err="1"/>
              <a:t>reduces</a:t>
            </a:r>
            <a:r>
              <a:rPr lang="it-IT" sz="2000" dirty="0"/>
              <a:t> to an access to </a:t>
            </a:r>
            <a:r>
              <a:rPr lang="it-IT" sz="2000" dirty="0" err="1"/>
              <a:t>entry_valid</a:t>
            </a:r>
            <a:r>
              <a:rPr lang="it-IT" sz="2000" dirty="0"/>
              <a:t> index </a:t>
            </a:r>
            <a:r>
              <a:rPr lang="it-IT" sz="2000" dirty="0" err="1"/>
              <a:t>before</a:t>
            </a:r>
            <a:r>
              <a:rPr lang="it-IT" sz="2000" dirty="0"/>
              <a:t> and,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entry_valid</a:t>
            </a:r>
            <a:r>
              <a:rPr lang="it-IT" sz="2000" dirty="0"/>
              <a:t>, to the page </a:t>
            </a:r>
            <a:r>
              <a:rPr lang="it-IT" sz="2000" dirty="0" err="1"/>
              <a:t>table</a:t>
            </a:r>
            <a:r>
              <a:rPr lang="it-IT" sz="2000" dirty="0"/>
              <a:t> index. So no </a:t>
            </a:r>
            <a:r>
              <a:rPr lang="it-IT" sz="2000" dirty="0" err="1"/>
              <a:t>need</a:t>
            </a:r>
            <a:r>
              <a:rPr lang="it-IT" sz="2000" dirty="0"/>
              <a:t> for a loop to check the </a:t>
            </a:r>
            <a:r>
              <a:rPr lang="it-IT" sz="2000" dirty="0" err="1"/>
              <a:t>valid</a:t>
            </a:r>
            <a:r>
              <a:rPr lang="it-IT" sz="2000" dirty="0"/>
              <a:t> bit of </a:t>
            </a:r>
            <a:r>
              <a:rPr lang="it-IT" sz="2000" dirty="0" err="1"/>
              <a:t>every</a:t>
            </a:r>
            <a:r>
              <a:rPr lang="it-IT" sz="2000" dirty="0"/>
              <a:t> entry of page </a:t>
            </a:r>
            <a:r>
              <a:rPr lang="it-IT" sz="2000" dirty="0" err="1"/>
              <a:t>table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-At the end of the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b="1" dirty="0"/>
              <a:t>index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either</a:t>
            </a:r>
            <a:r>
              <a:rPr lang="it-IT" sz="2000" dirty="0"/>
              <a:t> </a:t>
            </a:r>
            <a:r>
              <a:rPr lang="it-IT" sz="2000" dirty="0" err="1"/>
              <a:t>incremented</a:t>
            </a:r>
            <a:r>
              <a:rPr lang="it-IT" sz="2000" dirty="0"/>
              <a:t>(FIFO policy) or </a:t>
            </a:r>
            <a:r>
              <a:rPr lang="it-IT" sz="2000" dirty="0" err="1"/>
              <a:t>cleared</a:t>
            </a:r>
            <a:r>
              <a:rPr lang="it-IT" sz="2000" dirty="0"/>
              <a:t> to zero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reaches</a:t>
            </a:r>
            <a:r>
              <a:rPr lang="it-IT" sz="2000" dirty="0"/>
              <a:t> </a:t>
            </a:r>
            <a:r>
              <a:rPr lang="it-IT" sz="2000" b="1" dirty="0" err="1"/>
              <a:t>nvalidentries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b="1" dirty="0"/>
              <a:t>frames </a:t>
            </a:r>
            <a:r>
              <a:rPr lang="it-IT" sz="2000" b="1" dirty="0" err="1"/>
              <a:t>allocated</a:t>
            </a:r>
            <a:r>
              <a:rPr lang="it-IT" sz="2000" b="1" dirty="0"/>
              <a:t> </a:t>
            </a:r>
            <a:r>
              <a:rPr lang="it-IT" sz="2000" dirty="0"/>
              <a:t>in </a:t>
            </a:r>
            <a:r>
              <a:rPr lang="it-IT" sz="2000" dirty="0" err="1"/>
              <a:t>memory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655904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B504876-BD3F-D8B4-2102-FBB0FC702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0" y="3429000"/>
            <a:ext cx="1641054" cy="9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0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1D1A73F-6FAD-5B5E-16DF-629B378D2563}"/>
              </a:ext>
            </a:extLst>
          </p:cNvPr>
          <p:cNvSpPr txBox="1"/>
          <p:nvPr/>
        </p:nvSpPr>
        <p:spPr>
          <a:xfrm>
            <a:off x="840543" y="1470300"/>
            <a:ext cx="361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TLB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Insert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(</a:t>
            </a:r>
            <a:r>
              <a:rPr lang="it-IT" dirty="0">
                <a:solidFill>
                  <a:srgbClr val="000000"/>
                </a:solidFill>
                <a:latin typeface="Tenorite"/>
              </a:rPr>
              <a:t>R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eplacement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)</a:t>
            </a:r>
          </a:p>
        </p:txBody>
      </p:sp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2E60E7A0-AABC-D30D-213A-1670FA90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96" y="1997733"/>
            <a:ext cx="3055848" cy="4772147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EBDBAC-6F00-426C-C6F9-74ED14C304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739" b="47569"/>
          <a:stretch/>
        </p:blipFill>
        <p:spPr>
          <a:xfrm>
            <a:off x="3857731" y="2542229"/>
            <a:ext cx="7663710" cy="20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08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RR </a:t>
            </a:r>
            <a:r>
              <a:rPr lang="it-IT" sz="3600" dirty="0" err="1"/>
              <a:t>Algorithm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B32246-F95A-961D-115C-EB45C7FF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892" y="2877262"/>
            <a:ext cx="4292600" cy="233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EA184D-F030-6E36-F877-E25AB0DA5423}"/>
              </a:ext>
            </a:extLst>
          </p:cNvPr>
          <p:cNvSpPr txBox="1"/>
          <p:nvPr/>
        </p:nvSpPr>
        <p:spPr>
          <a:xfrm>
            <a:off x="1256577" y="1664999"/>
            <a:ext cx="112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First IN First OUT </a:t>
            </a:r>
            <a:r>
              <a:rPr lang="it-IT" sz="2400" dirty="0" err="1"/>
              <a:t>Algorithm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4200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98B2524-7FE5-6186-BC7C-492EC7174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773" y="3963348"/>
            <a:ext cx="1724454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8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52BFB55-9D82-F517-FB4B-4FA03616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0" y="1997733"/>
            <a:ext cx="11481141" cy="30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Entry Load TLB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4F4FA2-D480-B933-E95E-B1C1865AD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71" t="56757" r="18431"/>
          <a:stretch/>
        </p:blipFill>
        <p:spPr>
          <a:xfrm>
            <a:off x="1121985" y="2360950"/>
            <a:ext cx="9175565" cy="16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7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3340FA7-FA23-AC35-F7C5-4A68605AA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56" y="5627833"/>
            <a:ext cx="1429260" cy="6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7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BE9F0EC-9394-AB82-A228-7006D720B050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8267296" cy="386481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Load_elf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struct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vnode</a:t>
            </a:r>
            <a:r>
              <a:rPr lang="it-IT" dirty="0">
                <a:solidFill>
                  <a:schemeClr val="tx2"/>
                </a:solidFill>
              </a:rPr>
              <a:t> *v,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*</a:t>
            </a:r>
            <a:r>
              <a:rPr lang="it-IT" dirty="0" err="1">
                <a:solidFill>
                  <a:schemeClr val="tx2"/>
                </a:solidFill>
              </a:rPr>
              <a:t>entrypoint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Reads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from ELF FILE 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/>
              <a:t>Calls </a:t>
            </a:r>
            <a:r>
              <a:rPr lang="it-IT" dirty="0" err="1"/>
              <a:t>ad_define_region</a:t>
            </a:r>
            <a:r>
              <a:rPr lang="it-IT" dirty="0"/>
              <a:t>() </a:t>
            </a:r>
            <a:r>
              <a:rPr lang="it-IT" dirty="0" err="1"/>
              <a:t>function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entrypoint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Load_page_fromELF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/>
              <a:t>offset,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memsize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filesize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/>
              <a:t>is_executable</a:t>
            </a:r>
            <a:r>
              <a:rPr lang="it-IT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Chech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memsize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Set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Writing </a:t>
            </a:r>
            <a:r>
              <a:rPr lang="it-IT" dirty="0" err="1"/>
              <a:t>memory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768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7C9A0A6-ADE6-444D-14D6-8493D9A7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05" y="1113098"/>
            <a:ext cx="666843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8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CD93AB-5022-3238-4686-1486B87E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53" y="1122403"/>
            <a:ext cx="6754168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9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6613ED-0EF6-435E-4DBA-E73CA4466CA8}"/>
              </a:ext>
            </a:extLst>
          </p:cNvPr>
          <p:cNvSpPr txBox="1"/>
          <p:nvPr/>
        </p:nvSpPr>
        <p:spPr>
          <a:xfrm>
            <a:off x="1055077" y="3629465"/>
            <a:ext cx="1048043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-</a:t>
            </a: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important</a:t>
            </a:r>
            <a:r>
              <a:rPr lang="it-IT" sz="1900" dirty="0"/>
              <a:t> to check </a:t>
            </a:r>
            <a:r>
              <a:rPr lang="it-IT" sz="1900" dirty="0" err="1"/>
              <a:t>whether</a:t>
            </a:r>
            <a:r>
              <a:rPr lang="it-IT" sz="1900" dirty="0"/>
              <a:t> the frame </a:t>
            </a:r>
            <a:r>
              <a:rPr lang="it-IT" sz="1900" dirty="0" err="1"/>
              <a:t>is</a:t>
            </a:r>
            <a:r>
              <a:rPr lang="it-IT" sz="1900" dirty="0"/>
              <a:t> the last of the </a:t>
            </a:r>
            <a:r>
              <a:rPr lang="it-IT" sz="1900" dirty="0" err="1"/>
              <a:t>segment</a:t>
            </a:r>
            <a:r>
              <a:rPr lang="it-IT" sz="1900" dirty="0"/>
              <a:t> or </a:t>
            </a:r>
            <a:r>
              <a:rPr lang="it-IT" sz="1900" dirty="0" err="1"/>
              <a:t>not</a:t>
            </a:r>
            <a:r>
              <a:rPr lang="it-IT" sz="1900" dirty="0"/>
              <a:t>:</a:t>
            </a:r>
          </a:p>
          <a:p>
            <a:r>
              <a:rPr lang="it-IT" sz="1900" dirty="0" err="1"/>
              <a:t>Usually</a:t>
            </a:r>
            <a:r>
              <a:rPr lang="it-IT" sz="1900" dirty="0"/>
              <a:t> </a:t>
            </a:r>
            <a:r>
              <a:rPr lang="it-IT" sz="1900" dirty="0" err="1"/>
              <a:t>what</a:t>
            </a:r>
            <a:r>
              <a:rPr lang="it-IT" sz="1900" dirty="0"/>
              <a:t> </a:t>
            </a:r>
            <a:r>
              <a:rPr lang="it-IT" sz="1900" dirty="0" err="1"/>
              <a:t>happens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the segment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not</a:t>
            </a:r>
            <a:r>
              <a:rPr lang="it-IT" sz="1900" dirty="0"/>
              <a:t> an </a:t>
            </a:r>
            <a:r>
              <a:rPr lang="it-IT" sz="1900" dirty="0" err="1"/>
              <a:t>exact</a:t>
            </a:r>
            <a:r>
              <a:rPr lang="it-IT" sz="1900" dirty="0"/>
              <a:t> multiple of a frame size (4096 BYTES). </a:t>
            </a:r>
          </a:p>
          <a:p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means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</a:t>
            </a:r>
            <a:r>
              <a:rPr lang="it-IT" sz="1900" dirty="0" err="1"/>
              <a:t>implementing</a:t>
            </a:r>
            <a:r>
              <a:rPr lang="it-IT" sz="1900" dirty="0"/>
              <a:t> DEMAND PAGING, so </a:t>
            </a:r>
            <a:r>
              <a:rPr lang="it-IT" sz="1900" dirty="0" err="1"/>
              <a:t>selecting</a:t>
            </a:r>
            <a:r>
              <a:rPr lang="it-IT" sz="1900" dirty="0"/>
              <a:t> </a:t>
            </a:r>
            <a:r>
              <a:rPr lang="it-IT" sz="1900" dirty="0" err="1"/>
              <a:t>only</a:t>
            </a:r>
            <a:r>
              <a:rPr lang="it-IT" sz="1900" dirty="0"/>
              <a:t> a page </a:t>
            </a:r>
            <a:r>
              <a:rPr lang="it-IT" sz="1900" dirty="0" err="1"/>
              <a:t>each</a:t>
            </a:r>
            <a:r>
              <a:rPr lang="it-IT" sz="1900" dirty="0"/>
              <a:t> time, the last page of a segment </a:t>
            </a:r>
            <a:r>
              <a:rPr lang="it-IT" sz="1900" dirty="0" err="1"/>
              <a:t>will</a:t>
            </a:r>
            <a:r>
              <a:rPr lang="it-IT" sz="1900" dirty="0"/>
              <a:t> </a:t>
            </a:r>
            <a:r>
              <a:rPr lang="it-IT" sz="1900" dirty="0" err="1"/>
              <a:t>have</a:t>
            </a:r>
            <a:r>
              <a:rPr lang="it-IT" sz="1900" dirty="0"/>
              <a:t> </a:t>
            </a:r>
            <a:r>
              <a:rPr lang="it-IT" sz="1900" dirty="0" err="1"/>
              <a:t>surely</a:t>
            </a:r>
            <a:r>
              <a:rPr lang="it-IT" sz="1900" dirty="0"/>
              <a:t> a </a:t>
            </a:r>
            <a:r>
              <a:rPr lang="it-IT" sz="1900" dirty="0" err="1"/>
              <a:t>dimension</a:t>
            </a:r>
            <a:r>
              <a:rPr lang="it-IT" sz="1900" dirty="0"/>
              <a:t> </a:t>
            </a:r>
            <a:r>
              <a:rPr lang="it-IT" sz="1900" dirty="0" err="1"/>
              <a:t>lower</a:t>
            </a:r>
            <a:r>
              <a:rPr lang="it-IT" sz="1900" dirty="0"/>
              <a:t> </a:t>
            </a:r>
            <a:r>
              <a:rPr lang="it-IT" sz="1900" dirty="0" err="1"/>
              <a:t>than</a:t>
            </a:r>
            <a:r>
              <a:rPr lang="it-IT" sz="1900" dirty="0"/>
              <a:t> 4096 BYTES and </a:t>
            </a:r>
            <a:r>
              <a:rPr lang="it-IT" sz="1900" dirty="0" err="1"/>
              <a:t>it</a:t>
            </a:r>
            <a:r>
              <a:rPr lang="it-IT" sz="1900" dirty="0"/>
              <a:t> must be </a:t>
            </a:r>
            <a:r>
              <a:rPr lang="it-IT" sz="1900" dirty="0" err="1"/>
              <a:t>guaranteed</a:t>
            </a:r>
            <a:r>
              <a:rPr lang="it-IT" sz="1900" dirty="0"/>
              <a:t> to upload </a:t>
            </a:r>
            <a:r>
              <a:rPr lang="it-IT" sz="1900" dirty="0" err="1"/>
              <a:t>exactly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</a:t>
            </a:r>
            <a:r>
              <a:rPr lang="it-IT" sz="1900" dirty="0" err="1"/>
              <a:t>content</a:t>
            </a:r>
            <a:r>
              <a:rPr lang="it-IT" sz="1900" dirty="0"/>
              <a:t> in </a:t>
            </a:r>
            <a:r>
              <a:rPr lang="it-IT" sz="1900" dirty="0" err="1"/>
              <a:t>order</a:t>
            </a:r>
            <a:r>
              <a:rPr lang="it-IT" sz="1900" dirty="0"/>
              <a:t> to </a:t>
            </a:r>
            <a:r>
              <a:rPr lang="it-IT" sz="1900" dirty="0" err="1"/>
              <a:t>not</a:t>
            </a:r>
            <a:r>
              <a:rPr lang="it-IT" sz="1900" dirty="0"/>
              <a:t> </a:t>
            </a:r>
            <a:r>
              <a:rPr lang="it-IT" sz="1900" dirty="0" err="1"/>
              <a:t>let</a:t>
            </a:r>
            <a:r>
              <a:rPr lang="it-IT" sz="1900" dirty="0"/>
              <a:t> the system crash.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D104BD-63FD-2CC1-1674-CDF3FF8F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1454731"/>
            <a:ext cx="9369083" cy="1900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4111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149C6E2-D156-4B1C-5AAD-B7F70ACE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38" y="1533260"/>
            <a:ext cx="7356319" cy="42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1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25C5414F-39CD-8DF3-6601-68357B8B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43" y="1395699"/>
            <a:ext cx="9065437" cy="3851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6058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0215517-1A92-B136-42A2-4651931C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22" y="1287039"/>
            <a:ext cx="7998891" cy="47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3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5028E9-ED58-6276-AAD6-D76CDAEC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87" y="1287039"/>
            <a:ext cx="6234253" cy="49264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869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673071-5EC8-B101-CA6B-CC9D326B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2" y="1524988"/>
            <a:ext cx="6377816" cy="47467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406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D4A5EA6-3100-B00D-221E-B65B14126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483" y="5664595"/>
            <a:ext cx="1224159" cy="9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77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FB349B6-AEB3-82D2-5579-DE9904BB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2/2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EE5093D1-1437-8E8E-DEB0-6D7CAA3FB0A9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7653436" cy="4527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Search_swapped_frame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Swappage_IN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>
                <a:solidFill>
                  <a:schemeClr val="tx2"/>
                </a:solidFill>
              </a:rPr>
              <a:t>)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DBC7D7-B0E0-AEC9-A93E-B31BFE13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5206494"/>
            <a:ext cx="4102100" cy="1447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0DFADA-6DBF-1E09-5C4D-930515C6A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900" y="2274110"/>
            <a:ext cx="7772400" cy="2225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566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5AE0250-58A9-67F7-4E02-377FFF686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006" y="5549023"/>
            <a:ext cx="1845481" cy="7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8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Clean</a:t>
            </a:r>
            <a:r>
              <a:rPr lang="it-IT" sz="3600" dirty="0"/>
              <a:t> Memory frame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B450F0F-CA7B-EDBE-4F8D-8B903374A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482" y="1982445"/>
            <a:ext cx="7638611" cy="11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42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4/4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59075DD-F2AB-26EA-5048-B1F195E2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41" y="2028733"/>
            <a:ext cx="9800218" cy="417018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C679AB-32F7-479A-9391-B4CA94B8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709" y="3713775"/>
            <a:ext cx="1651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667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EBCE793-29F6-003E-6004-0779A8B15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92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619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29" y="271295"/>
            <a:ext cx="5861303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Frame </a:t>
            </a:r>
            <a:r>
              <a:rPr lang="it-IT" sz="3600" dirty="0" err="1"/>
              <a:t>Allocator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1315"/>
            <a:ext cx="1129426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FRAME ALLOCATOR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</a:t>
            </a:r>
            <a:r>
              <a:rPr lang="it-IT" dirty="0" err="1"/>
              <a:t>all</a:t>
            </a:r>
            <a:r>
              <a:rPr lang="it-IT" dirty="0"/>
              <a:t> the frames </a:t>
            </a:r>
            <a:r>
              <a:rPr lang="it-IT" dirty="0" err="1"/>
              <a:t>allocated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equals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available</a:t>
            </a:r>
            <a:r>
              <a:rPr lang="it-IT" dirty="0"/>
              <a:t> frames </a:t>
            </a:r>
          </a:p>
          <a:p>
            <a:endParaRPr lang="it-IT" sz="1000" dirty="0"/>
          </a:p>
          <a:p>
            <a:r>
              <a:rPr lang="it-IT" sz="2400" dirty="0"/>
              <a:t>FRAME ALLOCATOR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«bitmap» data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single bit </a:t>
            </a:r>
            <a:r>
              <a:rPr lang="it-IT" dirty="0" err="1"/>
              <a:t>representing</a:t>
            </a:r>
            <a:r>
              <a:rPr lang="it-IT" dirty="0"/>
              <a:t> a single frame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set,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reserved</a:t>
            </a:r>
            <a:r>
              <a:rPr lang="it-IT" dirty="0"/>
              <a:t> (</a:t>
            </a:r>
            <a:r>
              <a:rPr lang="it-IT" dirty="0" err="1"/>
              <a:t>allocated</a:t>
            </a:r>
            <a:r>
              <a:rPr lang="it-IT" dirty="0"/>
              <a:t>)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</a:t>
            </a:r>
            <a:r>
              <a:rPr lang="it-IT" dirty="0" err="1"/>
              <a:t>unset</a:t>
            </a:r>
            <a:r>
              <a:rPr lang="it-IT" dirty="0"/>
              <a:t>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(free)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ram_bootstrap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nitializes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memory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allocation</a:t>
            </a:r>
            <a:r>
              <a:rPr lang="it-IT" b="0" dirty="0">
                <a:solidFill>
                  <a:srgbClr val="000000"/>
                </a:solidFill>
                <a:effectLst/>
              </a:rPr>
              <a:t> system,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creating</a:t>
            </a:r>
            <a:r>
              <a:rPr lang="it-IT" b="0" dirty="0">
                <a:solidFill>
                  <a:srgbClr val="000000"/>
                </a:solidFill>
                <a:effectLst/>
              </a:rPr>
              <a:t> th</a:t>
            </a:r>
            <a:r>
              <a:rPr lang="it-IT" dirty="0">
                <a:solidFill>
                  <a:srgbClr val="000000"/>
                </a:solidFill>
              </a:rPr>
              <a:t>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ram_stealmem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npages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r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eserves</a:t>
            </a:r>
            <a:r>
              <a:rPr lang="it-IT" b="0" dirty="0">
                <a:solidFill>
                  <a:srgbClr val="000000"/>
                </a:solidFill>
                <a:effectLst/>
              </a:rPr>
              <a:t> a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countiguous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block</a:t>
            </a:r>
            <a:r>
              <a:rPr lang="it-IT" b="0" dirty="0">
                <a:solidFill>
                  <a:srgbClr val="000000"/>
                </a:solidFill>
                <a:effectLst/>
              </a:rPr>
              <a:t> of pages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equal</a:t>
            </a:r>
            <a:r>
              <a:rPr lang="it-IT" b="0" dirty="0">
                <a:solidFill>
                  <a:srgbClr val="000000"/>
                </a:solidFill>
                <a:effectLst/>
              </a:rPr>
              <a:t> to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npages</a:t>
            </a:r>
            <a:r>
              <a:rPr lang="it-IT" b="0" dirty="0">
                <a:solidFill>
                  <a:srgbClr val="000000"/>
                </a:solidFill>
                <a:effectLst/>
              </a:rPr>
              <a:t>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b="0" dirty="0">
                <a:solidFill>
                  <a:srgbClr val="000000"/>
                </a:solidFill>
                <a:effectLst/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ram_freemem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paddr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Releases the </a:t>
            </a:r>
            <a:r>
              <a:rPr lang="it-IT" dirty="0" err="1">
                <a:solidFill>
                  <a:srgbClr val="000000"/>
                </a:solidFill>
              </a:rPr>
              <a:t>block</a:t>
            </a:r>
            <a:r>
              <a:rPr lang="it-IT" dirty="0">
                <a:solidFill>
                  <a:srgbClr val="000000"/>
                </a:solidFill>
              </a:rPr>
              <a:t> of pages </a:t>
            </a:r>
            <a:r>
              <a:rPr lang="it-IT" dirty="0" err="1">
                <a:solidFill>
                  <a:srgbClr val="000000"/>
                </a:solidFill>
              </a:rPr>
              <a:t>related</a:t>
            </a:r>
            <a:r>
              <a:rPr lang="it-IT" dirty="0">
                <a:solidFill>
                  <a:srgbClr val="000000"/>
                </a:solidFill>
              </a:rPr>
              <a:t> to «paddr»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reset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lvl="1"/>
            <a:endParaRPr lang="it-IT" b="0" dirty="0">
              <a:solidFill>
                <a:srgbClr val="000000"/>
              </a:solidFill>
              <a:effectLst/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99421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95"/>
            <a:ext cx="5647132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</a:t>
            </a:r>
            <a:r>
              <a:rPr lang="it-IT" sz="3600" dirty="0" err="1"/>
              <a:t>Allocation</a:t>
            </a:r>
            <a:r>
              <a:rPr lang="it-IT" sz="3600" dirty="0"/>
              <a:t> Size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8" y="1387623"/>
            <a:ext cx="8734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ALLOCATION SIZE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the </a:t>
            </a:r>
            <a:r>
              <a:rPr lang="it-IT" dirty="0" err="1"/>
              <a:t>block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reserved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allocated</a:t>
            </a:r>
            <a:endParaRPr lang="it-IT" dirty="0"/>
          </a:p>
          <a:p>
            <a:endParaRPr lang="it-IT" sz="2400" dirty="0"/>
          </a:p>
          <a:p>
            <a:r>
              <a:rPr lang="it-IT" sz="2400" dirty="0"/>
              <a:t>ALLOCATION SIZE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Every</a:t>
            </a:r>
            <a:r>
              <a:rPr lang="it-IT" dirty="0"/>
              <a:t> entry </a:t>
            </a:r>
            <a:r>
              <a:rPr lang="it-IT" b="1" dirty="0" err="1"/>
              <a:t>potentially</a:t>
            </a:r>
            <a:r>
              <a:rPr lang="it-IT" dirty="0"/>
              <a:t> stores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allocated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Not </a:t>
            </a:r>
            <a:r>
              <a:rPr lang="it-IT" dirty="0" err="1"/>
              <a:t>every</a:t>
            </a:r>
            <a:r>
              <a:rPr lang="it-IT" dirty="0"/>
              <a:t> entry stores a </a:t>
            </a:r>
            <a:r>
              <a:rPr lang="it-IT" dirty="0" err="1"/>
              <a:t>meaningful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>
                <a:solidFill>
                  <a:srgbClr val="FF0000"/>
                </a:solidFill>
              </a:rPr>
              <a:t>e.g. </a:t>
            </a:r>
            <a:r>
              <a:rPr lang="it-IT" dirty="0"/>
              <a:t>if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4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starting</a:t>
            </a:r>
            <a:r>
              <a:rPr lang="it-IT" dirty="0"/>
              <a:t> from index «8»,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«4» to </a:t>
            </a:r>
            <a:r>
              <a:rPr lang="it-IT" dirty="0" err="1"/>
              <a:t>element</a:t>
            </a:r>
            <a:r>
              <a:rPr lang="it-IT" dirty="0"/>
              <a:t> «8» of </a:t>
            </a:r>
            <a:r>
              <a:rPr lang="it-IT" i="1" dirty="0" err="1"/>
              <a:t>alloc_size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the following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of </a:t>
            </a:r>
            <a:r>
              <a:rPr lang="it-IT" i="1" dirty="0" err="1"/>
              <a:t>alloc_size</a:t>
            </a:r>
            <a:r>
              <a:rPr lang="it-IT" dirty="0"/>
              <a:t> are </a:t>
            </a:r>
            <a:r>
              <a:rPr lang="it-IT" dirty="0" err="1"/>
              <a:t>unused</a:t>
            </a:r>
            <a:r>
              <a:rPr lang="it-IT" dirty="0"/>
              <a:t>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effectLst/>
              </a:rPr>
              <a:t>same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as</a:t>
            </a:r>
            <a:r>
              <a:rPr lang="it-IT" b="0" dirty="0">
                <a:effectLst/>
              </a:rPr>
              <a:t> for </a:t>
            </a:r>
            <a:r>
              <a:rPr lang="it-IT" b="0" i="1" dirty="0" err="1">
                <a:effectLst/>
              </a:rPr>
              <a:t>frame_allocator</a:t>
            </a:r>
            <a:endParaRPr lang="it-IT" b="0" i="1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10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4A2EDA0-362D-A999-A4F9-988ED711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44355"/>
            <a:ext cx="11294265" cy="30024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3BDBD4-75C8-720A-2DEF-89969126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55" y="4550815"/>
            <a:ext cx="5932887" cy="12514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323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47263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 err="1">
                <a:solidFill>
                  <a:srgbClr val="000000"/>
                </a:solidFill>
              </a:rPr>
              <a:t>returns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victim</a:t>
            </a:r>
            <a:r>
              <a:rPr lang="it-IT" dirty="0">
                <a:solidFill>
                  <a:srgbClr val="000000"/>
                </a:solidFill>
              </a:rPr>
              <a:t> frame of </a:t>
            </a:r>
            <a:r>
              <a:rPr lang="it-IT" dirty="0" err="1">
                <a:solidFill>
                  <a:srgbClr val="000000"/>
                </a:solidFill>
              </a:rPr>
              <a:t>page_table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», </a:t>
            </a:r>
            <a:r>
              <a:rPr lang="it-IT" dirty="0" err="1">
                <a:solidFill>
                  <a:srgbClr val="000000"/>
                </a:solidFill>
              </a:rPr>
              <a:t>located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page_table</a:t>
            </a:r>
            <a:r>
              <a:rPr lang="fr-FR" dirty="0">
                <a:solidFill>
                  <a:srgbClr val="000000"/>
                </a:solidFill>
              </a:rPr>
              <a:t> index </a:t>
            </a:r>
            <a:r>
              <a:rPr lang="fr-FR" dirty="0" err="1">
                <a:solidFill>
                  <a:srgbClr val="000000"/>
                </a:solidFill>
              </a:rPr>
              <a:t>specified</a:t>
            </a:r>
            <a:r>
              <a:rPr lang="fr-FR" dirty="0">
                <a:solidFill>
                  <a:srgbClr val="000000"/>
                </a:solidFill>
              </a:rPr>
              <a:t> by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get_page_number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virtualaddr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page </a:t>
            </a:r>
            <a:r>
              <a:rPr lang="fr-FR" dirty="0" err="1">
                <a:solidFill>
                  <a:srgbClr val="000000"/>
                </a:solidFill>
              </a:rPr>
              <a:t>number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virtualaddr</a:t>
            </a:r>
            <a:r>
              <a:rPr lang="fr-FR" dirty="0">
                <a:solidFill>
                  <a:srgbClr val="000000"/>
                </a:solidFill>
              </a:rPr>
              <a:t>»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the base </a:t>
            </a:r>
            <a:r>
              <a:rPr lang="fr-FR" dirty="0" err="1">
                <a:solidFill>
                  <a:srgbClr val="000000"/>
                </a:solidFill>
              </a:rPr>
              <a:t>virtual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address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 the offset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pdates the page table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 by </a:t>
            </a:r>
            <a:r>
              <a:rPr lang="it-IT" dirty="0" err="1">
                <a:solidFill>
                  <a:srgbClr val="000000"/>
                </a:solidFill>
              </a:rPr>
              <a:t>storing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new_frame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</a:rPr>
              <a:t>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updated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well</a:t>
            </a:r>
            <a:r>
              <a:rPr lang="it-IT" dirty="0">
                <a:solidFill>
                  <a:srgbClr val="000000"/>
                </a:solidFill>
              </a:rPr>
              <a:t> with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27487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Entry </a:t>
            </a:r>
            <a:r>
              <a:rPr lang="it-IT" sz="3600" dirty="0" err="1"/>
              <a:t>Valid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430166"/>
            <a:ext cx="1129426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ENTRY VALID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Contains</a:t>
            </a:r>
            <a:r>
              <a:rPr lang="it-IT" dirty="0"/>
              <a:t> the page table index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entries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to speed up the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valid</a:t>
            </a:r>
            <a:r>
              <a:rPr lang="it-IT" dirty="0"/>
              <a:t> entry </a:t>
            </a:r>
            <a:r>
              <a:rPr lang="it-IT" dirty="0" err="1"/>
              <a:t>through</a:t>
            </a:r>
            <a:r>
              <a:rPr lang="it-IT" dirty="0"/>
              <a:t> the 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r>
              <a:rPr lang="it-IT" sz="2400" dirty="0"/>
              <a:t>ENTRY VALID –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page table index with a </a:t>
            </a:r>
            <a:r>
              <a:rPr lang="it-IT" dirty="0" err="1"/>
              <a:t>valid</a:t>
            </a:r>
            <a:r>
              <a:rPr lang="it-IT" dirty="0"/>
              <a:t> entry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matches the </a:t>
            </a:r>
            <a:r>
              <a:rPr lang="it-IT" dirty="0" err="1"/>
              <a:t>number</a:t>
            </a:r>
            <a:r>
              <a:rPr lang="it-IT" dirty="0"/>
              <a:t> of frames </a:t>
            </a:r>
            <a:r>
              <a:rPr lang="it-IT" dirty="0" err="1"/>
              <a:t>allocated</a:t>
            </a:r>
            <a:r>
              <a:rPr lang="it-IT" dirty="0"/>
              <a:t> for user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entry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</a:t>
            </a: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endParaRPr lang="it-IT" dirty="0"/>
          </a:p>
          <a:p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7252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6767"/>
            <a:ext cx="11294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Handles the </a:t>
            </a:r>
            <a:r>
              <a:rPr lang="it-IT" dirty="0" err="1"/>
              <a:t>available</a:t>
            </a:r>
            <a:r>
              <a:rPr lang="it-IT" dirty="0"/>
              <a:t> frame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process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 stack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starts </a:t>
            </a:r>
            <a:r>
              <a:rPr lang="it-IT" dirty="0" err="1"/>
              <a:t>execution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emptied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no more frame are </a:t>
            </a:r>
            <a:r>
              <a:rPr lang="it-IT" dirty="0" err="1"/>
              <a:t>available</a:t>
            </a:r>
            <a:r>
              <a:rPr lang="it-IT" dirty="0"/>
              <a:t> (page 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  <a:p>
            <a:endParaRPr lang="it-IT" sz="1200" dirty="0"/>
          </a:p>
          <a:p>
            <a:endParaRPr lang="it-IT" sz="1200" dirty="0"/>
          </a:p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frame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previous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next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140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7674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free frame list: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Creates</a:t>
            </a:r>
            <a:r>
              <a:rPr lang="it-IT" dirty="0">
                <a:solidFill>
                  <a:srgbClr val="000000"/>
                </a:solidFill>
              </a:rPr>
              <a:t> the free frame list and </a:t>
            </a:r>
            <a:r>
              <a:rPr lang="it-IT" dirty="0" err="1">
                <a:solidFill>
                  <a:srgbClr val="000000"/>
                </a:solidFill>
              </a:rPr>
              <a:t>performs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links </a:t>
            </a:r>
            <a:r>
              <a:rPr lang="it-IT" dirty="0" err="1">
                <a:solidFill>
                  <a:srgbClr val="000000"/>
                </a:solidFill>
              </a:rPr>
              <a:t>between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adjacent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structures</a:t>
            </a:r>
            <a:r>
              <a:rPr lang="it-IT" dirty="0">
                <a:solidFill>
                  <a:srgbClr val="000000"/>
                </a:solidFill>
              </a:rPr>
              <a:t>, by </a:t>
            </a:r>
            <a:r>
              <a:rPr lang="it-IT" dirty="0" err="1">
                <a:solidFill>
                  <a:srgbClr val="000000"/>
                </a:solidFill>
              </a:rPr>
              <a:t>assigning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proper</a:t>
            </a:r>
            <a:r>
              <a:rPr lang="it-IT" dirty="0">
                <a:solidFill>
                  <a:srgbClr val="000000"/>
                </a:solidFill>
              </a:rPr>
              <a:t> address to pointers of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/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Initializes</a:t>
            </a:r>
            <a:r>
              <a:rPr lang="it-IT" dirty="0">
                <a:solidFill>
                  <a:srgbClr val="000000"/>
                </a:solidFill>
              </a:rPr>
              <a:t>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 by filling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with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frames </a:t>
            </a:r>
            <a:r>
              <a:rPr lang="it-IT" dirty="0" err="1">
                <a:solidFill>
                  <a:srgbClr val="000000"/>
                </a:solidFill>
              </a:rPr>
              <a:t>provided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pushes</a:t>
            </a:r>
            <a:r>
              <a:rPr lang="it-IT" dirty="0">
                <a:solidFill>
                  <a:srgbClr val="000000"/>
                </a:solidFill>
              </a:rPr>
              <a:t> to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an </a:t>
            </a:r>
            <a:r>
              <a:rPr lang="it-IT" dirty="0" err="1">
                <a:solidFill>
                  <a:srgbClr val="000000"/>
                </a:solidFill>
              </a:rPr>
              <a:t>available</a:t>
            </a:r>
            <a:r>
              <a:rPr lang="it-IT" dirty="0">
                <a:solidFill>
                  <a:srgbClr val="000000"/>
                </a:solidFill>
              </a:rPr>
              <a:t> frame</a:t>
            </a: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Pops</a:t>
            </a:r>
            <a:r>
              <a:rPr lang="it-IT" dirty="0">
                <a:solidFill>
                  <a:srgbClr val="000000"/>
                </a:solidFill>
              </a:rPr>
              <a:t> from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 frame to be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the free frame list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96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676909-C81A-965B-3997-6C743EC8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12183"/>
            <a:ext cx="11294265" cy="30486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EB4F39-CB99-E657-F354-0E474C6C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93" y="4219455"/>
            <a:ext cx="6263014" cy="233473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7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93F06DD-F64B-60E0-0A1C-8DC0BCD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59596"/>
            <a:ext cx="11294265" cy="3034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CF32D74-7113-1C98-386D-8167A54F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20" y="4870265"/>
            <a:ext cx="7466082" cy="66529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21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D56F774-C64F-026A-D5FD-ADAC71FD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67" y="1003627"/>
            <a:ext cx="6592466" cy="57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6935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1971</Words>
  <Application>Microsoft Office PowerPoint</Application>
  <PresentationFormat>Widescreen</PresentationFormat>
  <Paragraphs>279</Paragraphs>
  <Slides>64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64</vt:i4>
      </vt:variant>
    </vt:vector>
  </HeadingPairs>
  <TitlesOfParts>
    <vt:vector size="73" baseType="lpstr">
      <vt:lpstr>Arial</vt:lpstr>
      <vt:lpstr>Ayuthaya</vt:lpstr>
      <vt:lpstr>Calibri</vt:lpstr>
      <vt:lpstr>Consolas</vt:lpstr>
      <vt:lpstr>Seaford Display</vt:lpstr>
      <vt:lpstr>System Font Regular</vt:lpstr>
      <vt:lpstr>Tenorite</vt:lpstr>
      <vt:lpstr>Wingdings</vt:lpstr>
      <vt:lpstr>MadridVTI</vt:lpstr>
      <vt:lpstr>OS161-Virtual Memory with Demand Paging</vt:lpstr>
      <vt:lpstr>Contents </vt:lpstr>
      <vt:lpstr>Flow Chart Algorithms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Allocation</vt:lpstr>
      <vt:lpstr>Memory management - Allocation</vt:lpstr>
      <vt:lpstr>Memory management - Allocation</vt:lpstr>
      <vt:lpstr>Memory management - Allocation</vt:lpstr>
      <vt:lpstr>Memory management – De-Allocation</vt:lpstr>
      <vt:lpstr>VM Fault 1/4 </vt:lpstr>
      <vt:lpstr>Stop process </vt:lpstr>
      <vt:lpstr>VM Fault 2/4 </vt:lpstr>
      <vt:lpstr>Check PT </vt:lpstr>
      <vt:lpstr>VM Fault 2/4 </vt:lpstr>
      <vt:lpstr>TLB update </vt:lpstr>
      <vt:lpstr>VM Fault 2/4 </vt:lpstr>
      <vt:lpstr>Swap File </vt:lpstr>
      <vt:lpstr>VM Fault 2/4 </vt:lpstr>
      <vt:lpstr>POP FreeFrameList </vt:lpstr>
      <vt:lpstr>VM Fault 3/4 </vt:lpstr>
      <vt:lpstr>Swap OUT </vt:lpstr>
      <vt:lpstr>Swap out </vt:lpstr>
      <vt:lpstr>VM Fault 3/4 </vt:lpstr>
      <vt:lpstr>TLB update </vt:lpstr>
      <vt:lpstr>TLB update </vt:lpstr>
      <vt:lpstr>TLB update </vt:lpstr>
      <vt:lpstr>TLB update </vt:lpstr>
      <vt:lpstr>TLB update </vt:lpstr>
      <vt:lpstr>TLB update </vt:lpstr>
      <vt:lpstr>Entry_valid update </vt:lpstr>
      <vt:lpstr>Entry_valid update </vt:lpstr>
      <vt:lpstr>VM Fault 3/4 </vt:lpstr>
      <vt:lpstr>TLB update </vt:lpstr>
      <vt:lpstr>RR Algorithm </vt:lpstr>
      <vt:lpstr>VM Fault 3/4 </vt:lpstr>
      <vt:lpstr>Entry Load TLB </vt:lpstr>
      <vt:lpstr>VM Fault 3/4 </vt:lpstr>
      <vt:lpstr>Load frame from ELF </vt:lpstr>
      <vt:lpstr>  Load frame from ELF </vt:lpstr>
      <vt:lpstr>  Load frame from ELF </vt:lpstr>
      <vt:lpstr>  Load frame from ELF </vt:lpstr>
      <vt:lpstr>  Load frame from ELF </vt:lpstr>
      <vt:lpstr>  Load frame from ELF </vt:lpstr>
      <vt:lpstr>  Load frame from ELF </vt:lpstr>
      <vt:lpstr>  Load frame from ELF </vt:lpstr>
      <vt:lpstr>VM Fault 3/4 </vt:lpstr>
      <vt:lpstr>Swap IN 1/2 </vt:lpstr>
      <vt:lpstr>Swap IN 2/2 </vt:lpstr>
      <vt:lpstr>VM Fault 3/4 </vt:lpstr>
      <vt:lpstr>Clean Memory frame </vt:lpstr>
      <vt:lpstr>VM Fault 4/4 </vt:lpstr>
      <vt:lpstr>Swap In </vt:lpstr>
      <vt:lpstr>Data structures</vt:lpstr>
      <vt:lpstr>Data Structures – Frame Allocator</vt:lpstr>
      <vt:lpstr>Data Structures – Allocation Size</vt:lpstr>
      <vt:lpstr>Data Structures – Page Table</vt:lpstr>
      <vt:lpstr>Data Structures – Page Table</vt:lpstr>
      <vt:lpstr>Data Structures – Entry Valid</vt:lpstr>
      <vt:lpstr>Data Structures – Free Frame List</vt:lpstr>
      <vt:lpstr>Data Structures – Free Frame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OS161-Virtual Memory with Demand Paging</dc:title>
  <dc:creator>MILONE DAVIDE</dc:creator>
  <cp:lastModifiedBy>ALESSANDRO CAMPISI</cp:lastModifiedBy>
  <cp:revision>30</cp:revision>
  <dcterms:created xsi:type="dcterms:W3CDTF">2022-11-27T21:49:55Z</dcterms:created>
  <dcterms:modified xsi:type="dcterms:W3CDTF">2023-04-08T13:18:56Z</dcterms:modified>
</cp:coreProperties>
</file>