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45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0" r:id="rId10"/>
    <p:sldId id="293" r:id="rId11"/>
    <p:sldId id="266" r:id="rId12"/>
    <p:sldId id="261" r:id="rId13"/>
    <p:sldId id="269" r:id="rId14"/>
    <p:sldId id="268" r:id="rId15"/>
    <p:sldId id="267" r:id="rId16"/>
    <p:sldId id="270" r:id="rId17"/>
    <p:sldId id="271" r:id="rId18"/>
    <p:sldId id="272" r:id="rId19"/>
    <p:sldId id="273" r:id="rId20"/>
    <p:sldId id="26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64" r:id="rId35"/>
    <p:sldId id="287" r:id="rId36"/>
    <p:sldId id="265" r:id="rId37"/>
    <p:sldId id="288" r:id="rId38"/>
    <p:sldId id="295" r:id="rId39"/>
    <p:sldId id="294" r:id="rId40"/>
    <p:sldId id="291" r:id="rId41"/>
    <p:sldId id="292" r:id="rId42"/>
    <p:sldId id="289" r:id="rId43"/>
    <p:sldId id="290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7" dt="2023-03-26T09:31:23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95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custSel addSld delSld modSld sldOrd">
      <pc:chgData name="WILLIAM TESSITORE" userId="b0c18a73-a138-4b32-92ae-a687ed5dac15" providerId="ADAL" clId="{254B56A9-5424-4D68-B30F-B00B8BF75759}" dt="2023-03-26T09:31:45.963" v="150" actId="1076"/>
      <pc:docMkLst>
        <pc:docMk/>
      </pc:docMkLst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modSp add mod">
        <pc:chgData name="WILLIAM TESSITORE" userId="b0c18a73-a138-4b32-92ae-a687ed5dac15" providerId="ADAL" clId="{254B56A9-5424-4D68-B30F-B00B8BF75759}" dt="2023-03-26T09:30:17.004" v="134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3/26/2023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3036AF-65ED-0095-FF20-BD439EE7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97" y="2739819"/>
            <a:ext cx="6375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Tx/>
              <a:buChar char="-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STRUCT: </a:t>
            </a:r>
            <a:r>
              <a:rPr lang="it-IT" dirty="0" err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marL="457200" lvl="1" indent="0">
              <a:buNone/>
            </a:pPr>
            <a:r>
              <a:rPr lang="it-IT" dirty="0">
                <a:ea typeface="Ayuthaya" pitchFamily="2" charset="-34"/>
                <a:cs typeface="Ayuthaya" pitchFamily="2" charset="-34"/>
              </a:rPr>
              <a:t>-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457200" lvl="1" indent="0">
              <a:buNone/>
            </a:pPr>
            <a:r>
              <a:rPr lang="it-IT" dirty="0">
                <a:ea typeface="Ayuthaya" pitchFamily="2" charset="-34"/>
                <a:cs typeface="Ayuthaya" pitchFamily="2" charset="-34"/>
              </a:rPr>
              <a:t>-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Tx/>
              <a:buChar char="-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Tx/>
              <a:buChar char="-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2"/>
                </a:solidFill>
              </a:rPr>
              <a:t>vaddr_t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2"/>
                </a:solidFill>
              </a:rPr>
              <a:t>vaddr_t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2"/>
                </a:solidFill>
              </a:rPr>
              <a:t>off_t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2"/>
                </a:solidFill>
              </a:rPr>
              <a:t>vaddr_t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2"/>
                </a:solidFill>
              </a:rPr>
              <a:t>off_t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 </a:t>
            </a:r>
            <a:r>
              <a:rPr lang="it-IT" sz="3600" dirty="0" err="1"/>
              <a:t>updating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37294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1483</Words>
  <Application>Microsoft Office PowerPoint</Application>
  <PresentationFormat>Widescreen</PresentationFormat>
  <Paragraphs>214</Paragraphs>
  <Slides>43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2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VM Fault 3/4 </vt:lpstr>
      <vt:lpstr>Swap File updating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13</cp:revision>
  <dcterms:created xsi:type="dcterms:W3CDTF">2022-11-27T21:49:55Z</dcterms:created>
  <dcterms:modified xsi:type="dcterms:W3CDTF">2023-03-26T09:31:57Z</dcterms:modified>
</cp:coreProperties>
</file>