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52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6" r:id="rId13"/>
    <p:sldId id="308" r:id="rId14"/>
    <p:sldId id="309" r:id="rId15"/>
    <p:sldId id="293" r:id="rId16"/>
    <p:sldId id="266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263" r:id="rId26"/>
    <p:sldId id="303" r:id="rId27"/>
    <p:sldId id="275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304" r:id="rId39"/>
    <p:sldId id="285" r:id="rId40"/>
    <p:sldId id="286" r:id="rId41"/>
    <p:sldId id="264" r:id="rId42"/>
    <p:sldId id="287" r:id="rId43"/>
    <p:sldId id="265" r:id="rId44"/>
    <p:sldId id="288" r:id="rId45"/>
    <p:sldId id="295" r:id="rId46"/>
    <p:sldId id="294" r:id="rId47"/>
    <p:sldId id="291" r:id="rId48"/>
    <p:sldId id="292" r:id="rId49"/>
    <p:sldId id="289" r:id="rId50"/>
    <p:sldId id="290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9" dt="2023-03-30T22:21:29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4695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3-30T22:23:16.229" v="278" actId="4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3-30T22:19:44.192" v="227" actId="14100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3-30T22:19:44.192" v="227" actId="14100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3-30T22:18:20.445" v="219" actId="1076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modSp add mod">
        <pc:chgData name="WILLIAM TESSITORE" userId="b0c18a73-a138-4b32-92ae-a687ed5dac15" providerId="ADAL" clId="{254B56A9-5424-4D68-B30F-B00B8BF75759}" dt="2023-03-30T22:22:28.984" v="259" actId="1582"/>
        <pc:sldMkLst>
          <pc:docMk/>
          <pc:sldMk cId="3811015248" sldId="306"/>
        </pc:sldMkLst>
        <pc:picChg chg="add mod">
          <ac:chgData name="WILLIAM TESSITORE" userId="b0c18a73-a138-4b32-92ae-a687ed5dac15" providerId="ADAL" clId="{254B56A9-5424-4D68-B30F-B00B8BF75759}" dt="2023-03-30T22:22:28.984" v="259" actId="1582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19:55.235" v="229" actId="1076"/>
        <pc:sldMkLst>
          <pc:docMk/>
          <pc:sldMk cId="205729905" sldId="307"/>
        </pc:sldMkLst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3-30T22:19:55.235" v="229" actId="1076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2:07.844" v="257" actId="1076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3-30T22:22:02.472" v="256" actId="1076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3-30T22:22:07.844" v="257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30T22:23:07.472" v="275" actId="14100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3/30/2023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64" y="3658910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47" y="1287039"/>
            <a:ext cx="6438598" cy="550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31" y="1081170"/>
            <a:ext cx="6621738" cy="56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B595F11-E8AB-ECB9-51B2-2592921C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80" y="1287038"/>
            <a:ext cx="6011839" cy="53453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01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314076"/>
            <a:ext cx="6310578" cy="54639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07" y="362564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1/4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2997447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457096"/>
            <a:ext cx="6832600" cy="1320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F08A00-CA76-8FBF-ED6B-486A13F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400" y="3910891"/>
            <a:ext cx="6350000" cy="2819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F64683F-DAB8-3588-F964-CD5A48A5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84" y="2463800"/>
            <a:ext cx="1892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Test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update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9172616" cy="31885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TLB_update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paddr,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Check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faultaddress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TLB</a:t>
            </a:r>
          </a:p>
          <a:p>
            <a:pPr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Updates the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physical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paddr</a:t>
            </a: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65525A8-37CB-A0FE-167B-291DD09D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2654299"/>
            <a:ext cx="5130800" cy="39304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4" y="2000558"/>
            <a:ext cx="4775200" cy="1054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5575300" y="2286000"/>
            <a:ext cx="1003300" cy="287327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2/4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1703B82-76E7-F6E7-93AA-7FA08F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42" y="2267279"/>
            <a:ext cx="1363353" cy="6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8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647" y="207220"/>
            <a:ext cx="2292768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Swap_alloc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Search</a:t>
            </a:r>
            <a:r>
              <a:rPr lang="it-IT" dirty="0"/>
              <a:t> 0 in bit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and sets </a:t>
            </a:r>
            <a:r>
              <a:rPr lang="it-IT" dirty="0" err="1"/>
              <a:t>it</a:t>
            </a:r>
            <a:r>
              <a:rPr lang="it-IT" dirty="0"/>
              <a:t> to 1</a:t>
            </a:r>
          </a:p>
          <a:p>
            <a:pPr lvl="1"/>
            <a:r>
              <a:rPr lang="it-IT" dirty="0"/>
              <a:t>Offset </a:t>
            </a:r>
            <a:r>
              <a:rPr lang="it-IT" dirty="0" err="1"/>
              <a:t>computation</a:t>
            </a:r>
            <a:r>
              <a:rPr lang="it-IT" dirty="0"/>
              <a:t> (index*PAGE SIZE)</a:t>
            </a:r>
          </a:p>
          <a:p>
            <a:pPr lvl="1"/>
            <a:r>
              <a:rPr lang="it-IT" dirty="0"/>
              <a:t>Updates </a:t>
            </a:r>
            <a:r>
              <a:rPr lang="it-IT" dirty="0" err="1"/>
              <a:t>swappage_trace</a:t>
            </a:r>
            <a:r>
              <a:rPr lang="it-IT" dirty="0"/>
              <a:t>() (offset and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addrres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Swap_pageout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Calls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/>
              <a:t>) </a:t>
            </a:r>
            <a:r>
              <a:rPr lang="it-IT" dirty="0" err="1"/>
              <a:t>function</a:t>
            </a:r>
            <a:endParaRPr lang="it-IT" dirty="0"/>
          </a:p>
          <a:p>
            <a:pPr lvl="2"/>
            <a:r>
              <a:rPr lang="it-IT" dirty="0" err="1"/>
              <a:t>Allocates</a:t>
            </a:r>
            <a:r>
              <a:rPr lang="it-IT" dirty="0"/>
              <a:t> pages in </a:t>
            </a:r>
            <a:r>
              <a:rPr lang="it-IT" dirty="0" err="1"/>
              <a:t>SwapFile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E8C1D4-BF56-6116-20C9-872E45406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50" y="2927350"/>
            <a:ext cx="1924050" cy="8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Entry_valid</a:t>
            </a:r>
            <a:r>
              <a:rPr lang="it-IT" sz="3600" dirty="0"/>
              <a:t> update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B504876-BD3F-D8B4-2102-FBB0FC702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3429000"/>
            <a:ext cx="1641054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892" y="2877262"/>
            <a:ext cx="4292600" cy="233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8B2524-7FE5-6186-BC7C-492EC717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773" y="3963348"/>
            <a:ext cx="1724454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80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Entry Load TLB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7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3340FA7-FA23-AC35-F7C5-4A68605A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56" y="5627833"/>
            <a:ext cx="1429260" cy="6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D4A5EA6-3100-B00D-221E-B65B1412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483" y="5664595"/>
            <a:ext cx="1224159" cy="9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off_t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3/4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73C62F4-9A61-E1AA-B7CD-F71B3DAE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51" y="1625095"/>
            <a:ext cx="9413175" cy="48814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5AE0250-58A9-67F7-4E02-377FFF6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06" y="5549023"/>
            <a:ext cx="1845481" cy="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418" y="203706"/>
            <a:ext cx="3659904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Clean</a:t>
            </a:r>
            <a:r>
              <a:rPr lang="it-IT" sz="3600" dirty="0"/>
              <a:t> Memory frame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42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VM Fault 4/4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59075DD-F2AB-26EA-5048-B1F195E2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41" y="2028733"/>
            <a:ext cx="9800218" cy="41701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C679AB-32F7-479A-9391-B4CA94B8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709" y="3713775"/>
            <a:ext cx="165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66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BCE793-29F6-003E-6004-0779A8B15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r>
              <a:rPr lang="it-IT" sz="2400" dirty="0">
                <a:highlight>
                  <a:srgbClr val="FF0000"/>
                </a:highlight>
              </a:rPr>
              <a:t>(MODIFICARE)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37294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1617</Words>
  <Application>Microsoft Office PowerPoint</Application>
  <PresentationFormat>Widescreen</PresentationFormat>
  <Paragraphs>245</Paragraphs>
  <Slides>50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9" baseType="lpstr">
      <vt:lpstr>Arial</vt:lpstr>
      <vt:lpstr>Ayuthaya</vt:lpstr>
      <vt:lpstr>Calibri</vt:lpstr>
      <vt:lpstr>Consolas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1/4 </vt:lpstr>
      <vt:lpstr>Stop process </vt:lpstr>
      <vt:lpstr>VM Fault 2/4 </vt:lpstr>
      <vt:lpstr>Check PT </vt:lpstr>
      <vt:lpstr>VM Fault 2/4 </vt:lpstr>
      <vt:lpstr>TLB update </vt:lpstr>
      <vt:lpstr>VM Fault 2/4 </vt:lpstr>
      <vt:lpstr>Swap File </vt:lpstr>
      <vt:lpstr>VM Fault 2/4 </vt:lpstr>
      <vt:lpstr>POP FreeFrameList </vt:lpstr>
      <vt:lpstr>VM Fault 3/4 </vt:lpstr>
      <vt:lpstr>Swap OUT </vt:lpstr>
      <vt:lpstr>Swap out </vt:lpstr>
      <vt:lpstr>VM Fault 3/4 </vt:lpstr>
      <vt:lpstr>Entry_valid update </vt:lpstr>
      <vt:lpstr>VM Fault 3/4 </vt:lpstr>
      <vt:lpstr>RR Algorithm </vt:lpstr>
      <vt:lpstr>VM Fault 3/4 </vt:lpstr>
      <vt:lpstr>Entry Load TLB </vt:lpstr>
      <vt:lpstr>VM Fault 3/4 </vt:lpstr>
      <vt:lpstr>Load frame from ELF </vt:lpstr>
      <vt:lpstr>VM Fault 3/4 </vt:lpstr>
      <vt:lpstr>Swap IN 1/2 </vt:lpstr>
      <vt:lpstr>Swap IN 2/2 </vt:lpstr>
      <vt:lpstr>VM Fault 3/4 </vt:lpstr>
      <vt:lpstr>Clean Memory frame </vt:lpstr>
      <vt:lpstr>VM Fault 4/4 </vt:lpstr>
      <vt:lpstr>Swap In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William Tessitore</cp:lastModifiedBy>
  <cp:revision>15</cp:revision>
  <dcterms:created xsi:type="dcterms:W3CDTF">2022-11-27T21:49:55Z</dcterms:created>
  <dcterms:modified xsi:type="dcterms:W3CDTF">2023-03-30T22:23:19Z</dcterms:modified>
</cp:coreProperties>
</file>