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98" r:id="rId4"/>
  </p:sldMasterIdLst>
  <p:notesMasterIdLst>
    <p:notesMasterId r:id="rId26"/>
  </p:notesMasterIdLst>
  <p:handoutMasterIdLst>
    <p:handoutMasterId r:id="rId27"/>
  </p:handoutMasterIdLst>
  <p:sldIdLst>
    <p:sldId id="258" r:id="rId5"/>
    <p:sldId id="265" r:id="rId6"/>
    <p:sldId id="280" r:id="rId7"/>
    <p:sldId id="281" r:id="rId8"/>
    <p:sldId id="259" r:id="rId9"/>
    <p:sldId id="260" r:id="rId10"/>
    <p:sldId id="261" r:id="rId11"/>
    <p:sldId id="262" r:id="rId12"/>
    <p:sldId id="266" r:id="rId13"/>
    <p:sldId id="267" r:id="rId14"/>
    <p:sldId id="268" r:id="rId15"/>
    <p:sldId id="278" r:id="rId16"/>
    <p:sldId id="269" r:id="rId17"/>
    <p:sldId id="270" r:id="rId18"/>
    <p:sldId id="279" r:id="rId19"/>
    <p:sldId id="271" r:id="rId20"/>
    <p:sldId id="273" r:id="rId21"/>
    <p:sldId id="274" r:id="rId22"/>
    <p:sldId id="275" r:id="rId23"/>
    <p:sldId id="276" r:id="rId24"/>
    <p:sldId id="277" r:id="rId25"/>
  </p:sldIdLst>
  <p:sldSz cx="12192000" cy="6858000"/>
  <p:notesSz cx="7104063" cy="102346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74" autoAdjust="0"/>
    <p:restoredTop sz="94249" autoAdjust="0"/>
  </p:normalViewPr>
  <p:slideViewPr>
    <p:cSldViewPr snapToGrid="0">
      <p:cViewPr varScale="1">
        <p:scale>
          <a:sx n="95" d="100"/>
          <a:sy n="95" d="100"/>
        </p:scale>
        <p:origin x="84" y="84"/>
      </p:cViewPr>
      <p:guideLst/>
    </p:cSldViewPr>
  </p:slideViewPr>
  <p:outlineViewPr>
    <p:cViewPr>
      <p:scale>
        <a:sx n="33" d="100"/>
        <a:sy n="33" d="100"/>
      </p:scale>
      <p:origin x="0" y="-33540"/>
    </p:cViewPr>
  </p:outlineViewPr>
  <p:notesTextViewPr>
    <p:cViewPr>
      <p:scale>
        <a:sx n="3" d="2"/>
        <a:sy n="3" d="2"/>
      </p:scale>
      <p:origin x="0" y="0"/>
    </p:cViewPr>
  </p:notesTextViewPr>
  <p:notesViewPr>
    <p:cSldViewPr snapToGrid="0">
      <p:cViewPr varScale="1">
        <p:scale>
          <a:sx n="83" d="100"/>
          <a:sy n="83" d="100"/>
        </p:scale>
        <p:origin x="306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44FA9168-1AA0-4330-93C8-8A2BC786DAAA}"/>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it-IT"/>
          </a:p>
        </p:txBody>
      </p:sp>
      <p:sp>
        <p:nvSpPr>
          <p:cNvPr id="3" name="Segnaposto data 2">
            <a:extLst>
              <a:ext uri="{FF2B5EF4-FFF2-40B4-BE49-F238E27FC236}">
                <a16:creationId xmlns:a16="http://schemas.microsoft.com/office/drawing/2014/main" id="{AC5761D6-F269-4E92-99D5-40AC843D8695}"/>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pPr rtl="0"/>
            <a:fld id="{87CAA32E-037C-4447-9605-3BDCF0176106}" type="datetime1">
              <a:rPr lang="it-IT" smtClean="0"/>
              <a:t>28/07/2024</a:t>
            </a:fld>
            <a:endParaRPr lang="it-IT"/>
          </a:p>
        </p:txBody>
      </p:sp>
      <p:sp>
        <p:nvSpPr>
          <p:cNvPr id="4" name="Segnaposto piè di pagina 3">
            <a:extLst>
              <a:ext uri="{FF2B5EF4-FFF2-40B4-BE49-F238E27FC236}">
                <a16:creationId xmlns:a16="http://schemas.microsoft.com/office/drawing/2014/main" id="{112D8426-202C-4385-BEF1-8D0C15BC7435}"/>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it-IT"/>
          </a:p>
        </p:txBody>
      </p:sp>
      <p:sp>
        <p:nvSpPr>
          <p:cNvPr id="5" name="Segnaposto numero diapositiva 4">
            <a:extLst>
              <a:ext uri="{FF2B5EF4-FFF2-40B4-BE49-F238E27FC236}">
                <a16:creationId xmlns:a16="http://schemas.microsoft.com/office/drawing/2014/main" id="{DCF91F5F-CE2D-4C59-9BE8-D5C9660BC83B}"/>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8D82E420-31C0-4FAB-9C47-370244A3A0D7}" type="slidenum">
              <a:rPr lang="it-IT" smtClean="0"/>
              <a:t>‹N›</a:t>
            </a:fld>
            <a:endParaRPr lang="it-IT"/>
          </a:p>
        </p:txBody>
      </p:sp>
    </p:spTree>
    <p:extLst>
      <p:ext uri="{BB962C8B-B14F-4D97-AF65-F5344CB8AC3E}">
        <p14:creationId xmlns:p14="http://schemas.microsoft.com/office/powerpoint/2010/main" val="9953939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it-IT" noProof="0"/>
          </a:p>
        </p:txBody>
      </p:sp>
      <p:sp>
        <p:nvSpPr>
          <p:cNvPr id="3" name="Segnaposto data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pPr rtl="0"/>
            <a:fld id="{D572BFEC-A54D-4DD2-A885-956C28ED70CE}" type="datetime1">
              <a:rPr lang="it-IT" noProof="0" smtClean="0"/>
              <a:t>28/07/2024</a:t>
            </a:fld>
            <a:endParaRPr lang="it-IT" noProof="0"/>
          </a:p>
        </p:txBody>
      </p:sp>
      <p:sp>
        <p:nvSpPr>
          <p:cNvPr id="4" name="Segnaposto immagine diapositiva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pPr rtl="0"/>
            <a:endParaRPr lang="it-IT" noProof="0"/>
          </a:p>
        </p:txBody>
      </p:sp>
      <p:sp>
        <p:nvSpPr>
          <p:cNvPr id="5" name="Segnaposto note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it-IT" noProof="0"/>
          </a:p>
        </p:txBody>
      </p:sp>
      <p:sp>
        <p:nvSpPr>
          <p:cNvPr id="7" name="Segnaposto numero diapositiva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0FBDF500-FE05-4D50-AB42-37EDEB80A66C}" type="slidenum">
              <a:rPr lang="it-IT" noProof="0" smtClean="0"/>
              <a:t>‹N›</a:t>
            </a:fld>
            <a:endParaRPr lang="it-IT" noProof="0"/>
          </a:p>
        </p:txBody>
      </p:sp>
    </p:spTree>
    <p:extLst>
      <p:ext uri="{BB962C8B-B14F-4D97-AF65-F5344CB8AC3E}">
        <p14:creationId xmlns:p14="http://schemas.microsoft.com/office/powerpoint/2010/main" val="29349205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0FBDF500-FE05-4D50-AB42-37EDEB80A66C}" type="slidenum">
              <a:rPr lang="it-IT" smtClean="0"/>
              <a:t>1</a:t>
            </a:fld>
            <a:endParaRPr lang="it-IT"/>
          </a:p>
        </p:txBody>
      </p:sp>
    </p:spTree>
    <p:extLst>
      <p:ext uri="{BB962C8B-B14F-4D97-AF65-F5344CB8AC3E}">
        <p14:creationId xmlns:p14="http://schemas.microsoft.com/office/powerpoint/2010/main" val="319680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549719-7B30-34DD-62A7-93FD2A85C91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585F52C-FB68-8D44-6A1F-5A69A48DB6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F2EF868-8A40-0AE5-EFE7-D2243A4D990D}"/>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8160ECDF-B97B-A6F4-EF58-0C21821FAB5A}"/>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F80BC5C6-B098-530E-BCA6-BED576483407}"/>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108697793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2119B8-3138-7649-A73D-58219A6928A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12B75A8-A880-A085-2BF0-F586C73275F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191F4FA-07FB-EA95-855B-C636AB1ADE08}"/>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F96449E8-CEAA-9744-D296-66074D06C7B2}"/>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43D49DC4-72B1-99DD-E143-51524AC08C75}"/>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251833668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047A854-E637-5CAD-28C2-79E2FC1FFCF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EB3153C-8219-456E-235A-7F1C2B63B99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E606D73-AD3C-7E3C-86D5-5EAD1FD50FFC}"/>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8CF42CE8-C924-EE73-9BC6-8B266BCD19DF}"/>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D0814BBE-E1AD-408E-BA87-F6A79562A6CF}"/>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11820584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00582"/>
            <a:ext cx="8807116" cy="915873"/>
          </a:xfrm>
        </p:spPr>
        <p:txBody>
          <a:bodyPr rtlCol="0" anchor="b">
            <a:normAutofit/>
          </a:bodyPr>
          <a:lstStyle>
            <a:lvl1pPr algn="l">
              <a:defRPr sz="5500" b="1">
                <a:solidFill>
                  <a:schemeClr val="bg1"/>
                </a:solidFill>
              </a:defRPr>
            </a:lvl1pPr>
          </a:lstStyle>
          <a:p>
            <a:pPr rtl="0"/>
            <a:r>
              <a:rPr lang="it-IT" noProof="0"/>
              <a:t>TITOLO PRESENTAZIONE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949257"/>
            <a:ext cx="9144000" cy="601840"/>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2C95D8C1-6E5C-4F61-A5BA-9AE46695F249}"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4878000"/>
            <a:ext cx="144000" cy="19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7942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5F632EEF-732A-4DE7-BC5A-A86C31DB6F5A}"/>
              </a:ext>
            </a:extLst>
          </p:cNvPr>
          <p:cNvCxnSpPr>
            <a:cxnSpLocks/>
          </p:cNvCxnSpPr>
          <p:nvPr userDrawn="1"/>
        </p:nvCxnSpPr>
        <p:spPr>
          <a:xfrm rot="16200000">
            <a:off x="10391274" y="685801"/>
            <a:ext cx="13716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Segnaposto testo 14">
            <a:extLst>
              <a:ext uri="{FF2B5EF4-FFF2-40B4-BE49-F238E27FC236}">
                <a16:creationId xmlns:a16="http://schemas.microsoft.com/office/drawing/2014/main" id="{C54CE062-7CDB-4AB7-B86E-461B22E7F450}"/>
              </a:ext>
            </a:extLst>
          </p:cNvPr>
          <p:cNvSpPr>
            <a:spLocks noGrp="1"/>
          </p:cNvSpPr>
          <p:nvPr>
            <p:ph type="body" sz="quarter" idx="14" hasCustomPrompt="1"/>
          </p:nvPr>
        </p:nvSpPr>
        <p:spPr>
          <a:xfrm>
            <a:off x="9416048" y="1013969"/>
            <a:ext cx="1460500" cy="481013"/>
          </a:xfrm>
        </p:spPr>
        <p:txBody>
          <a:bodyPr rtlCol="0"/>
          <a:lstStyle>
            <a:lvl1pPr marL="0" indent="0" algn="r">
              <a:buNone/>
              <a:defRPr lang="en-US" sz="3000" b="1" i="0" kern="1200" dirty="0">
                <a:solidFill>
                  <a:schemeClr val="bg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1533741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4" name="Rettangolo 13">
            <a:extLst>
              <a:ext uri="{FF2B5EF4-FFF2-40B4-BE49-F238E27FC236}">
                <a16:creationId xmlns:a16="http://schemas.microsoft.com/office/drawing/2014/main" id="{25A1ED5E-125E-4828-9BC6-A73A2C8B88E0}"/>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318288"/>
            <a:ext cx="8807116" cy="2387600"/>
          </a:xfrm>
        </p:spPr>
        <p:txBody>
          <a:bodyPr rtlCol="0" anchor="b">
            <a:normAutofit/>
          </a:bodyPr>
          <a:lstStyle>
            <a:lvl1pPr algn="l">
              <a:defRPr sz="5500" b="1">
                <a:solidFill>
                  <a:schemeClr val="bg1"/>
                </a:solidFill>
              </a:defRPr>
            </a:lvl1pPr>
          </a:lstStyle>
          <a:p>
            <a:pPr rtl="0"/>
            <a:r>
              <a:rPr lang="it-IT" noProof="0"/>
              <a:t>TITOLO</a:t>
            </a:r>
            <a:br>
              <a:rPr lang="it-IT" noProof="0"/>
            </a:br>
            <a:r>
              <a:rPr lang="it-IT" noProof="0"/>
              <a:t>TITOLO</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3052756"/>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D78540CD-E25F-4326-93FD-131D42E93307}"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28977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5396630"/>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326781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rtlCol="0" anchor="b">
            <a:normAutofit/>
          </a:bodyPr>
          <a:lstStyle>
            <a:lvl1pPr algn="l">
              <a:defRPr sz="5500" b="1">
                <a:solidFill>
                  <a:schemeClr val="bg1"/>
                </a:solidFill>
              </a:defRPr>
            </a:lvl1pPr>
          </a:lstStyle>
          <a:p>
            <a:pPr rtl="0"/>
            <a:r>
              <a:rPr lang="it-IT" noProof="0"/>
              <a:t>TITOLO</a:t>
            </a:r>
            <a:br>
              <a:rPr lang="it-IT" noProof="0"/>
            </a:br>
            <a:r>
              <a:rPr lang="it-IT" noProof="0"/>
              <a:t>TITOLO</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E8B25602-C95A-4A52-9F08-0F30D75E64E0}"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15979"/>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68744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rtlCol="0" anchor="b">
            <a:normAutofit/>
          </a:bodyPr>
          <a:lstStyle>
            <a:lvl1pPr algn="l">
              <a:defRPr sz="5500" b="1">
                <a:solidFill>
                  <a:schemeClr val="bg1"/>
                </a:solidFill>
              </a:defRPr>
            </a:lvl1pPr>
          </a:lstStyle>
          <a:p>
            <a:pPr rtl="0"/>
            <a:r>
              <a:rPr lang="it-IT" noProof="0"/>
              <a:t>TITOLO PRESENTAZIONE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8A022F1D-FC73-4CA8-A2BF-8A34ADDA27DC}"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32986"/>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1625174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1"/>
            <a:ext cx="12192000" cy="4464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85756"/>
            <a:ext cx="8807116" cy="915873"/>
          </a:xfrm>
        </p:spPr>
        <p:txBody>
          <a:bodyPr rtlCol="0" anchor="b">
            <a:normAutofit/>
          </a:bodyPr>
          <a:lstStyle>
            <a:lvl1pPr algn="l">
              <a:defRPr sz="5500" b="1">
                <a:gradFill>
                  <a:gsLst>
                    <a:gs pos="0">
                      <a:schemeClr val="bg2"/>
                    </a:gs>
                    <a:gs pos="100000">
                      <a:schemeClr val="accent1"/>
                    </a:gs>
                  </a:gsLst>
                  <a:lin ang="0" scaled="1"/>
                </a:gradFill>
              </a:defRPr>
            </a:lvl1pPr>
          </a:lstStyle>
          <a:p>
            <a:pPr rtl="0"/>
            <a:r>
              <a:rPr lang="it-IT" noProof="0"/>
              <a:t>TITOLO PRESENTAZIONE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50473"/>
            <a:ext cx="9144000" cy="601840"/>
          </a:xfrm>
        </p:spPr>
        <p:txBody>
          <a:bodyPr rtlCol="0">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4C3369BB-8BD3-4037-BB8D-DD0D1D996E3B}"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882423"/>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rtlCol="0"/>
          <a:lstStyle>
            <a:lvl1pPr marL="0" indent="0" algn="l">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986155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rtlCol="0"/>
          <a:lstStyle>
            <a:lvl1pPr>
              <a:defRPr/>
            </a:lvl1pPr>
          </a:lstStyle>
          <a:p>
            <a:pPr rtl="0"/>
            <a:r>
              <a:rPr lang="it-IT" noProof="0"/>
              <a:t>CONTENUTO 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929641" y="3775165"/>
            <a:ext cx="9971158" cy="2427923"/>
          </a:xfrm>
        </p:spPr>
        <p:txBody>
          <a:bodyPr rtlCol="0">
            <a:normAutofit/>
          </a:bodyPr>
          <a:lstStyle>
            <a:lvl1pPr marL="0" indent="0">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16455F0F-EF5F-46EB-9349-E58F06D2E989}"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810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rtlCol="0"/>
          <a:lstStyle>
            <a:lvl1pPr>
              <a:defRPr>
                <a:gradFill>
                  <a:gsLst>
                    <a:gs pos="0">
                      <a:schemeClr val="bg2"/>
                    </a:gs>
                    <a:gs pos="100000">
                      <a:schemeClr val="accent1"/>
                    </a:gs>
                  </a:gsLst>
                  <a:lin ang="0" scaled="1"/>
                </a:gradFill>
              </a:defRPr>
            </a:lvl1pPr>
          </a:lstStyle>
          <a:p>
            <a:pPr rtl="0"/>
            <a:r>
              <a:rPr lang="it-IT" noProof="0"/>
              <a:t>CONTENUTO 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929641" y="3133484"/>
            <a:ext cx="10515600" cy="2427923"/>
          </a:xfrm>
        </p:spPr>
        <p:txBody>
          <a:bodyPr rtlCol="0">
            <a:normAutofit/>
          </a:bodyPr>
          <a:lstStyle>
            <a:lvl1pPr marL="0" indent="0">
              <a:lnSpc>
                <a:spcPct val="100000"/>
              </a:lnSpc>
              <a:spcBef>
                <a:spcPts val="600"/>
              </a:spcBef>
              <a:buNone/>
              <a:defRPr sz="1600" i="0">
                <a:solidFill>
                  <a:schemeClr val="tx1">
                    <a:lumMod val="75000"/>
                    <a:lumOff val="25000"/>
                  </a:schemeClr>
                </a:solidFill>
              </a:defRPr>
            </a:lvl1pPr>
            <a:lvl2pPr marL="457200" indent="0">
              <a:buNone/>
              <a:defRPr sz="1800" i="1">
                <a:solidFill>
                  <a:schemeClr val="tx1">
                    <a:lumMod val="75000"/>
                    <a:lumOff val="25000"/>
                  </a:schemeClr>
                </a:solidFill>
              </a:defRPr>
            </a:lvl2pPr>
            <a:lvl3pPr marL="914400" indent="0">
              <a:buNone/>
              <a:defRPr sz="1600" i="1">
                <a:solidFill>
                  <a:schemeClr val="tx1">
                    <a:lumMod val="75000"/>
                    <a:lumOff val="25000"/>
                  </a:schemeClr>
                </a:solidFill>
              </a:defRPr>
            </a:lvl3pPr>
            <a:lvl4pPr marL="1371600" indent="0">
              <a:buNone/>
              <a:defRPr sz="1400" i="1">
                <a:solidFill>
                  <a:schemeClr val="tx1">
                    <a:lumMod val="75000"/>
                    <a:lumOff val="25000"/>
                  </a:schemeClr>
                </a:solidFill>
              </a:defRPr>
            </a:lvl4pPr>
            <a:lvl5pPr marL="1828800" indent="0">
              <a:buNone/>
              <a:defRPr sz="1400" i="1">
                <a:solidFill>
                  <a:schemeClr val="tx1">
                    <a:lumMod val="75000"/>
                    <a:lumOff val="25000"/>
                  </a:schemeClr>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F57532EC-455F-4DED-91CE-95B071F9BFE5}"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rtlCol="0">
            <a:normAutofit/>
          </a:bodyPr>
          <a:lstStyle>
            <a:lvl1pPr marL="0" indent="0" algn="l">
              <a:buNone/>
              <a:defRPr sz="25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333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olo e contenuto">
    <p:spTree>
      <p:nvGrpSpPr>
        <p:cNvPr id="1" name=""/>
        <p:cNvGrpSpPr/>
        <p:nvPr/>
      </p:nvGrpSpPr>
      <p:grpSpPr>
        <a:xfrm>
          <a:off x="0" y="0"/>
          <a:ext cx="0" cy="0"/>
          <a:chOff x="0" y="0"/>
          <a:chExt cx="0" cy="0"/>
        </a:xfrm>
      </p:grpSpPr>
      <p:sp>
        <p:nvSpPr>
          <p:cNvPr id="20" name="Rettangolo 19">
            <a:extLst>
              <a:ext uri="{FF2B5EF4-FFF2-40B4-BE49-F238E27FC236}">
                <a16:creationId xmlns:a16="http://schemas.microsoft.com/office/drawing/2014/main" id="{1CF94AF4-4F78-4DA5-8571-FD66FFA6313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21" y="546844"/>
            <a:ext cx="8997738" cy="1325563"/>
          </a:xfrm>
        </p:spPr>
        <p:txBody>
          <a:bodyPr rtlCol="0"/>
          <a:lstStyle>
            <a:lvl1pPr>
              <a:defRPr/>
            </a:lvl1pPr>
          </a:lstStyle>
          <a:p>
            <a:pPr rtl="0"/>
            <a:r>
              <a:rPr lang="it-IT" noProof="0"/>
              <a:t>CONTENUTO 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1527520" y="3581731"/>
            <a:ext cx="8997737" cy="2230464"/>
          </a:xfrm>
        </p:spPr>
        <p:txBody>
          <a:bodyPr rtlCol="0">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A3432A97-C544-4778-91FE-9CDCA8314963}"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a:xfrm>
            <a:off x="590400" y="6159402"/>
            <a:ext cx="2788169"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8" y="244717"/>
            <a:ext cx="72000" cy="10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2" y="161638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20" y="1757035"/>
            <a:ext cx="8997737"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0938200" y="1341281"/>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0831016" y="1377655"/>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480265F1-E793-484F-ADC9-31450ADF8B0E}"/>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68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551361-5CEC-A565-D3A2-084B630CCB1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1B43CA3-B667-3696-0BFE-57FAF7D2F01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24D25EE-B18B-A3E2-DB21-930D502F170F}"/>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201E01B9-2D67-DBA0-9210-D7B0403C6B4D}"/>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55DF6635-E34F-D63D-021A-A998AE718613}"/>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49305286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Titolo e contenut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rtlCol="0"/>
          <a:lstStyle>
            <a:lvl1pPr>
              <a:defRPr/>
            </a:lvl1pPr>
          </a:lstStyle>
          <a:p>
            <a:pPr rtl="0"/>
            <a:r>
              <a:rPr lang="it-IT" noProof="0"/>
              <a:t>CONTENUTO</a:t>
            </a:r>
            <a:br>
              <a:rPr lang="it-IT" noProof="0"/>
            </a:br>
            <a:r>
              <a:rPr lang="it-IT" noProof="0"/>
              <a:t>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5871409" y="2588054"/>
            <a:ext cx="5228216" cy="3122935"/>
          </a:xfrm>
        </p:spPr>
        <p:txBody>
          <a:bodyPr rtlCol="0">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59F6D8C2-54ED-4F09-989E-21E36996C2DB}"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381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316701"/>
            <a:ext cx="10515600" cy="1500187"/>
          </a:xfrm>
        </p:spPr>
        <p:txBody>
          <a:bodyPr rtlCol="0" anchor="b">
            <a:normAutofit/>
          </a:bodyPr>
          <a:lstStyle>
            <a:lvl1pPr>
              <a:defRPr sz="4000"/>
            </a:lvl1pPr>
          </a:lstStyle>
          <a:p>
            <a:pPr rtl="0"/>
            <a:r>
              <a:rPr lang="it-IT" noProof="0"/>
              <a:t>SEZIONE</a:t>
            </a:r>
            <a:br>
              <a:rPr lang="it-IT" noProof="0"/>
            </a:br>
            <a:r>
              <a:rPr lang="it-IT" noProof="0"/>
              <a:t>DIAPOSITIVA DI SEPARAZIONE</a:t>
            </a:r>
          </a:p>
        </p:txBody>
      </p:sp>
      <p:sp>
        <p:nvSpPr>
          <p:cNvPr id="3" name="Segnaposto testo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083026"/>
            <a:ext cx="10515600" cy="770328"/>
          </a:xfrm>
        </p:spPr>
        <p:txBody>
          <a:bodyPr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Sottotitolo sezione</a:t>
            </a:r>
          </a:p>
        </p:txBody>
      </p:sp>
      <p:sp>
        <p:nvSpPr>
          <p:cNvPr id="4" name="Segnaposto data 3">
            <a:extLst>
              <a:ext uri="{FF2B5EF4-FFF2-40B4-BE49-F238E27FC236}">
                <a16:creationId xmlns:a16="http://schemas.microsoft.com/office/drawing/2014/main" id="{B3702D73-8A0A-45AB-A4F6-F8D00BF25845}"/>
              </a:ext>
            </a:extLst>
          </p:cNvPr>
          <p:cNvSpPr>
            <a:spLocks noGrp="1"/>
          </p:cNvSpPr>
          <p:nvPr>
            <p:ph type="dt" sz="half" idx="10"/>
          </p:nvPr>
        </p:nvSpPr>
        <p:spPr/>
        <p:txBody>
          <a:bodyPr rtlCol="0"/>
          <a:lstStyle/>
          <a:p>
            <a:pPr rtl="0"/>
            <a:fld id="{87847B55-AF6C-4CB6-9B35-04736632172F}"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1AABD5BA-639F-449E-A055-BE79772AE949}"/>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7" name="Connettore diritto 6">
            <a:extLst>
              <a:ext uri="{FF2B5EF4-FFF2-40B4-BE49-F238E27FC236}">
                <a16:creationId xmlns:a16="http://schemas.microsoft.com/office/drawing/2014/main" id="{7900A71E-3FCF-4E9F-9CE1-57411851763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ttangolo 7">
            <a:extLst>
              <a:ext uri="{FF2B5EF4-FFF2-40B4-BE49-F238E27FC236}">
                <a16:creationId xmlns:a16="http://schemas.microsoft.com/office/drawing/2014/main" id="{FACAE552-11D7-45BF-8B66-071AE054F7B4}"/>
              </a:ext>
            </a:extLst>
          </p:cNvPr>
          <p:cNvSpPr/>
          <p:nvPr userDrawn="1"/>
        </p:nvSpPr>
        <p:spPr>
          <a:xfrm>
            <a:off x="687289" y="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A14F7723-8043-4A0B-B2AB-BCF5A44ED246}"/>
              </a:ext>
            </a:extLst>
          </p:cNvPr>
          <p:cNvCxnSpPr/>
          <p:nvPr userDrawn="1"/>
        </p:nvCxnSpPr>
        <p:spPr>
          <a:xfrm>
            <a:off x="1068863"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54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781919"/>
            <a:ext cx="10515600" cy="1500187"/>
          </a:xfrm>
        </p:spPr>
        <p:txBody>
          <a:bodyPr rtlCol="0" anchor="b">
            <a:normAutofit/>
          </a:bodyPr>
          <a:lstStyle>
            <a:lvl1pPr>
              <a:defRPr sz="4000"/>
            </a:lvl1pPr>
          </a:lstStyle>
          <a:p>
            <a:pPr rtl="0"/>
            <a:r>
              <a:rPr lang="it-IT" noProof="0"/>
              <a:t>SEZIONE</a:t>
            </a:r>
            <a:br>
              <a:rPr lang="it-IT" noProof="0"/>
            </a:br>
            <a:r>
              <a:rPr lang="it-IT" noProof="0"/>
              <a:t>DIAPOSITIVA DI SEPARAZIONE</a:t>
            </a:r>
          </a:p>
        </p:txBody>
      </p:sp>
      <p:sp>
        <p:nvSpPr>
          <p:cNvPr id="3" name="Segnaposto testo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548244"/>
            <a:ext cx="10515600" cy="770328"/>
          </a:xfrm>
        </p:spPr>
        <p:txBody>
          <a:bodyPr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Sottotitolo sezione</a:t>
            </a:r>
          </a:p>
        </p:txBody>
      </p:sp>
      <p:sp>
        <p:nvSpPr>
          <p:cNvPr id="4" name="Segnaposto data 3">
            <a:extLst>
              <a:ext uri="{FF2B5EF4-FFF2-40B4-BE49-F238E27FC236}">
                <a16:creationId xmlns:a16="http://schemas.microsoft.com/office/drawing/2014/main" id="{B3702D73-8A0A-45AB-A4F6-F8D00BF25845}"/>
              </a:ext>
            </a:extLst>
          </p:cNvPr>
          <p:cNvSpPr>
            <a:spLocks noGrp="1"/>
          </p:cNvSpPr>
          <p:nvPr>
            <p:ph type="dt" sz="half" idx="10"/>
          </p:nvPr>
        </p:nvSpPr>
        <p:spPr/>
        <p:txBody>
          <a:bodyPr rtlCol="0"/>
          <a:lstStyle/>
          <a:p>
            <a:pPr rtl="0"/>
            <a:fld id="{745C44F1-167A-490F-87EC-24452D82757A}"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1AABD5BA-639F-449E-A055-BE79772AE949}"/>
              </a:ext>
            </a:extLst>
          </p:cNvPr>
          <p:cNvSpPr>
            <a:spLocks noGrp="1"/>
          </p:cNvSpPr>
          <p:nvPr>
            <p:ph type="ftr" sz="quarter" idx="11"/>
          </p:nvPr>
        </p:nvSpPr>
        <p:spPr>
          <a:xfrm>
            <a:off x="928800" y="6159402"/>
            <a:ext cx="2919886"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FACAE552-11D7-45BF-8B66-071AE054F7B4}"/>
              </a:ext>
            </a:extLst>
          </p:cNvPr>
          <p:cNvSpPr/>
          <p:nvPr userDrawn="1"/>
        </p:nvSpPr>
        <p:spPr>
          <a:xfrm>
            <a:off x="687289" y="318600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A14F7723-8043-4A0B-B2AB-BCF5A44ED246}"/>
              </a:ext>
            </a:extLst>
          </p:cNvPr>
          <p:cNvCxnSpPr/>
          <p:nvPr userDrawn="1"/>
        </p:nvCxnSpPr>
        <p:spPr>
          <a:xfrm>
            <a:off x="1068863" y="4405945"/>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9562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Intestazione sezione">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B37245BE-F984-498B-9CBB-C4DDD775060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DF4F6DA-C141-44B8-A3D2-B717A87A83C8}"/>
              </a:ext>
            </a:extLst>
          </p:cNvPr>
          <p:cNvSpPr>
            <a:spLocks noGrp="1"/>
          </p:cNvSpPr>
          <p:nvPr>
            <p:ph type="title" hasCustomPrompt="1"/>
          </p:nvPr>
        </p:nvSpPr>
        <p:spPr>
          <a:xfrm>
            <a:off x="1527520" y="2316701"/>
            <a:ext cx="9556063" cy="1500187"/>
          </a:xfrm>
        </p:spPr>
        <p:txBody>
          <a:bodyPr rtlCol="0" anchor="b">
            <a:normAutofit/>
          </a:bodyPr>
          <a:lstStyle>
            <a:lvl1pPr>
              <a:defRPr sz="4000"/>
            </a:lvl1pPr>
          </a:lstStyle>
          <a:p>
            <a:pPr rtl="0"/>
            <a:r>
              <a:rPr lang="it-IT" noProof="0"/>
              <a:t>SEZIONE</a:t>
            </a:r>
            <a:br>
              <a:rPr lang="it-IT" noProof="0"/>
            </a:br>
            <a:r>
              <a:rPr lang="it-IT" noProof="0"/>
              <a:t>DIAPOSITIVA DI SEPARAZIONE</a:t>
            </a:r>
          </a:p>
        </p:txBody>
      </p:sp>
      <p:sp>
        <p:nvSpPr>
          <p:cNvPr id="3" name="Segnaposto testo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1527520" y="4083026"/>
            <a:ext cx="9556064" cy="770328"/>
          </a:xfrm>
        </p:spPr>
        <p:txBody>
          <a:bodyPr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Sottotitolo sezione</a:t>
            </a:r>
          </a:p>
        </p:txBody>
      </p:sp>
      <p:sp>
        <p:nvSpPr>
          <p:cNvPr id="4" name="Segnaposto data 3">
            <a:extLst>
              <a:ext uri="{FF2B5EF4-FFF2-40B4-BE49-F238E27FC236}">
                <a16:creationId xmlns:a16="http://schemas.microsoft.com/office/drawing/2014/main" id="{B3702D73-8A0A-45AB-A4F6-F8D00BF25845}"/>
              </a:ext>
            </a:extLst>
          </p:cNvPr>
          <p:cNvSpPr>
            <a:spLocks noGrp="1"/>
          </p:cNvSpPr>
          <p:nvPr>
            <p:ph type="dt" sz="half" idx="10"/>
          </p:nvPr>
        </p:nvSpPr>
        <p:spPr/>
        <p:txBody>
          <a:bodyPr rtlCol="0"/>
          <a:lstStyle/>
          <a:p>
            <a:pPr rtl="0"/>
            <a:fld id="{710F174D-485F-4C0D-8186-6BD9458EB0B0}"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1AABD5BA-639F-449E-A055-BE79772AE949}"/>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FACAE552-11D7-45BF-8B66-071AE054F7B4}"/>
              </a:ext>
            </a:extLst>
          </p:cNvPr>
          <p:cNvSpPr/>
          <p:nvPr userDrawn="1"/>
        </p:nvSpPr>
        <p:spPr>
          <a:xfrm>
            <a:off x="1285167" y="255684"/>
            <a:ext cx="72000" cy="3411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A14F7723-8043-4A0B-B2AB-BCF5A44ED246}"/>
              </a:ext>
            </a:extLst>
          </p:cNvPr>
          <p:cNvCxnSpPr/>
          <p:nvPr userDrawn="1"/>
        </p:nvCxnSpPr>
        <p:spPr>
          <a:xfrm>
            <a:off x="1666742"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75E0C289-2BC1-4B83-96F5-C1B9E010D02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1" name="Connettore diritto 20">
            <a:extLst>
              <a:ext uri="{FF2B5EF4-FFF2-40B4-BE49-F238E27FC236}">
                <a16:creationId xmlns:a16="http://schemas.microsoft.com/office/drawing/2014/main" id="{BA8760C4-08C1-4929-A6AE-568F678838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969AE345-7CB6-4F86-99E6-C8B881714A2B}"/>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740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rtlCol="0"/>
          <a:lstStyle>
            <a:lvl1pPr>
              <a:defRPr/>
            </a:lvl1pPr>
          </a:lstStyle>
          <a:p>
            <a:pPr rtl="0"/>
            <a:r>
              <a:rPr lang="it-IT" noProof="0"/>
              <a:t>SEZIONE</a:t>
            </a:r>
            <a:br>
              <a:rPr lang="it-IT" noProof="0"/>
            </a:br>
            <a:r>
              <a:rPr lang="it-IT" noProof="0"/>
              <a:t>DIAPOSITIVA DI SEPARAZIONE</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C0F28C79-6191-4010-A3CF-D695BA0B8053}"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9905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700327"/>
            <a:ext cx="4143555" cy="1536580"/>
          </a:xfrm>
        </p:spPr>
        <p:txBody>
          <a:bodyPr rtlCol="0"/>
          <a:lstStyle>
            <a:lvl1pPr>
              <a:defRPr>
                <a:gradFill flip="none" rotWithShape="1">
                  <a:gsLst>
                    <a:gs pos="0">
                      <a:schemeClr val="bg2"/>
                    </a:gs>
                    <a:gs pos="100000">
                      <a:schemeClr val="accent1"/>
                    </a:gs>
                  </a:gsLst>
                  <a:lin ang="0" scaled="1"/>
                  <a:tileRect/>
                </a:gradFill>
              </a:defRPr>
            </a:lvl1pPr>
          </a:lstStyle>
          <a:p>
            <a:pPr rtl="0"/>
            <a:r>
              <a:rPr lang="it-IT" noProof="0"/>
              <a:t>SEZIONE</a:t>
            </a:r>
            <a:br>
              <a:rPr lang="it-IT" noProof="0"/>
            </a:br>
            <a:r>
              <a:rPr lang="it-IT" noProof="0"/>
              <a:t>DIAPOSITIVA DI SEPARAZIONE</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3BFBD049-9859-4453-A590-18CBAD270121}"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1941196"/>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1" y="313915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279799"/>
            <a:ext cx="4143555" cy="692595"/>
          </a:xfrm>
        </p:spPr>
        <p:txBody>
          <a:bodyPr rtlCol="0">
            <a:normAutofit/>
          </a:bodyPr>
          <a:lstStyle>
            <a:lvl1pPr marL="0" indent="0" algn="l">
              <a:buNone/>
              <a:defRPr sz="2500" b="1" i="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9291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ue contenuti">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0A30FC14-A5B3-4B00-8DE8-B6E28CF32743}"/>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rtlCol="0"/>
          <a:lstStyle>
            <a:lvl1pPr>
              <a:defRPr>
                <a:gradFill>
                  <a:gsLst>
                    <a:gs pos="0">
                      <a:schemeClr val="bg2"/>
                    </a:gs>
                    <a:gs pos="100000">
                      <a:schemeClr val="accent1"/>
                    </a:gs>
                  </a:gsLst>
                  <a:lin ang="0" scaled="1"/>
                </a:gradFill>
              </a:defRPr>
            </a:lvl1pPr>
          </a:lstStyle>
          <a:p>
            <a:pPr rtl="0"/>
            <a:r>
              <a:rPr lang="it-IT" noProof="0"/>
              <a:t>DUE CONTENUTI</a:t>
            </a:r>
            <a:br>
              <a:rPr lang="it-IT" noProof="0"/>
            </a:br>
            <a:r>
              <a:rPr lang="it-IT" noProof="0"/>
              <a:t>DIAPOSITIVA</a:t>
            </a:r>
          </a:p>
        </p:txBody>
      </p:sp>
      <p:sp>
        <p:nvSpPr>
          <p:cNvPr id="3" name="Segnaposto testo 2">
            <a:extLst>
              <a:ext uri="{FF2B5EF4-FFF2-40B4-BE49-F238E27FC236}">
                <a16:creationId xmlns:a16="http://schemas.microsoft.com/office/drawing/2014/main" id="{A98AFDAC-3A23-4F5B-B2BE-CDF8D1AFCF86}"/>
              </a:ext>
            </a:extLst>
          </p:cNvPr>
          <p:cNvSpPr>
            <a:spLocks noGrp="1"/>
          </p:cNvSpPr>
          <p:nvPr>
            <p:ph type="body" idx="1" hasCustomPrompt="1"/>
          </p:nvPr>
        </p:nvSpPr>
        <p:spPr>
          <a:xfrm>
            <a:off x="928800" y="2272009"/>
            <a:ext cx="5157787"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a:extLst>
              <a:ext uri="{FF2B5EF4-FFF2-40B4-BE49-F238E27FC236}">
                <a16:creationId xmlns:a16="http://schemas.microsoft.com/office/drawing/2014/main" id="{5BBD9244-253B-4F61-9F15-81C783E03B05}"/>
              </a:ext>
            </a:extLst>
          </p:cNvPr>
          <p:cNvSpPr>
            <a:spLocks noGrp="1"/>
          </p:cNvSpPr>
          <p:nvPr>
            <p:ph sz="half" idx="2" hasCustomPrompt="1"/>
          </p:nvPr>
        </p:nvSpPr>
        <p:spPr>
          <a:xfrm>
            <a:off x="928800" y="3386142"/>
            <a:ext cx="5157787" cy="2015247"/>
          </a:xfrm>
        </p:spPr>
        <p:txBody>
          <a:bodyPr rtlCol="0">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5" name="Segnaposto testo 4">
            <a:extLst>
              <a:ext uri="{FF2B5EF4-FFF2-40B4-BE49-F238E27FC236}">
                <a16:creationId xmlns:a16="http://schemas.microsoft.com/office/drawing/2014/main" id="{EBA65450-4B24-4A6B-9987-1F3CF67B414D}"/>
              </a:ext>
            </a:extLst>
          </p:cNvPr>
          <p:cNvSpPr>
            <a:spLocks noGrp="1"/>
          </p:cNvSpPr>
          <p:nvPr>
            <p:ph type="body" sz="quarter" idx="3" hasCustomPrompt="1"/>
          </p:nvPr>
        </p:nvSpPr>
        <p:spPr>
          <a:xfrm>
            <a:off x="6284744" y="2272009"/>
            <a:ext cx="5183188" cy="823912"/>
          </a:xfrm>
        </p:spPr>
        <p:txBody>
          <a:bodyPr rtlCol="0"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6" name="Segnaposto contenuto 5">
            <a:extLst>
              <a:ext uri="{FF2B5EF4-FFF2-40B4-BE49-F238E27FC236}">
                <a16:creationId xmlns:a16="http://schemas.microsoft.com/office/drawing/2014/main" id="{1D9DAC08-B52B-4DCC-9D22-E4E54E711637}"/>
              </a:ext>
            </a:extLst>
          </p:cNvPr>
          <p:cNvSpPr>
            <a:spLocks noGrp="1"/>
          </p:cNvSpPr>
          <p:nvPr>
            <p:ph sz="quarter" idx="4" hasCustomPrompt="1"/>
          </p:nvPr>
        </p:nvSpPr>
        <p:spPr>
          <a:xfrm>
            <a:off x="6284744" y="3386142"/>
            <a:ext cx="5183188" cy="2015247"/>
          </a:xfrm>
        </p:spPr>
        <p:txBody>
          <a:bodyPr rtlCol="0">
            <a:normAutofit/>
          </a:bodyPr>
          <a:lstStyle>
            <a:lvl1pPr marL="180000" indent="-180000">
              <a:lnSpc>
                <a:spcPct val="100000"/>
              </a:lnSpc>
              <a:spcBef>
                <a:spcPts val="600"/>
              </a:spcBef>
              <a:buClr>
                <a:schemeClr val="accent1"/>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600"/>
              </a:spcBef>
            </a:pPr>
            <a:r>
              <a:rPr lang="it-IT" noProof="0"/>
              <a:t>Fare clic per modificare lo stile del titolo</a:t>
            </a:r>
          </a:p>
        </p:txBody>
      </p:sp>
      <p:sp>
        <p:nvSpPr>
          <p:cNvPr id="7" name="Segnaposto data 6">
            <a:extLst>
              <a:ext uri="{FF2B5EF4-FFF2-40B4-BE49-F238E27FC236}">
                <a16:creationId xmlns:a16="http://schemas.microsoft.com/office/drawing/2014/main" id="{753D5824-9ACF-4E5F-AC80-9ACD7B67FFDE}"/>
              </a:ext>
            </a:extLst>
          </p:cNvPr>
          <p:cNvSpPr>
            <a:spLocks noGrp="1"/>
          </p:cNvSpPr>
          <p:nvPr>
            <p:ph type="dt" sz="half" idx="10"/>
          </p:nvPr>
        </p:nvSpPr>
        <p:spPr/>
        <p:txBody>
          <a:bodyPr rtlCol="0"/>
          <a:lstStyle/>
          <a:p>
            <a:pPr rtl="0"/>
            <a:fld id="{352A609E-BA86-4A02-ADA6-2A3909B3FB90}" type="datetime1">
              <a:rPr lang="it-IT" noProof="0" smtClean="0"/>
              <a:t>28/07/2024</a:t>
            </a:fld>
            <a:endParaRPr lang="it-IT" noProof="0"/>
          </a:p>
        </p:txBody>
      </p:sp>
      <p:sp>
        <p:nvSpPr>
          <p:cNvPr id="8" name="Segnaposto piè di pagina 7">
            <a:extLst>
              <a:ext uri="{FF2B5EF4-FFF2-40B4-BE49-F238E27FC236}">
                <a16:creationId xmlns:a16="http://schemas.microsoft.com/office/drawing/2014/main" id="{02F28EAD-9FFC-4EDD-96C6-CDAF179BAF01}"/>
              </a:ext>
            </a:extLst>
          </p:cNvPr>
          <p:cNvSpPr>
            <a:spLocks noGrp="1"/>
          </p:cNvSpPr>
          <p:nvPr>
            <p:ph type="ftr" sz="quarter" idx="11"/>
          </p:nvPr>
        </p:nvSpPr>
        <p:spPr/>
        <p:txBody>
          <a:bodyPr rtlCol="0"/>
          <a:lstStyle/>
          <a:p>
            <a:pPr rtl="0"/>
            <a:r>
              <a:rPr lang="it-IT" noProof="0"/>
              <a:t>Titolo presentazione</a:t>
            </a:r>
          </a:p>
        </p:txBody>
      </p:sp>
      <p:sp>
        <p:nvSpPr>
          <p:cNvPr id="9" name="Segnaposto numero diapositiva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454CE474-0060-44FE-B47E-DA6AF06C369C}"/>
              </a:ext>
            </a:extLst>
          </p:cNvPr>
          <p:cNvSpPr/>
          <p:nvPr userDrawn="1"/>
        </p:nvSpPr>
        <p:spPr>
          <a:xfrm>
            <a:off x="687289" y="0"/>
            <a:ext cx="720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D50FF488-85D0-4162-BF82-7F9DAA427094}"/>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726B73F3-1DAC-413E-B204-D9A6E14725E4}"/>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3" name="Connettore diritto 12">
            <a:extLst>
              <a:ext uri="{FF2B5EF4-FFF2-40B4-BE49-F238E27FC236}">
                <a16:creationId xmlns:a16="http://schemas.microsoft.com/office/drawing/2014/main" id="{F78574EA-1B80-4D53-A1C5-929097CBD6A1}"/>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62DDB37A-C70A-4701-A519-6A882408133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2774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ue contenuti">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CBBFDD45-3FE7-46CA-9142-8DBABF181C2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rtlCol="0"/>
          <a:lstStyle>
            <a:lvl1pPr>
              <a:defRPr/>
            </a:lvl1pPr>
          </a:lstStyle>
          <a:p>
            <a:pPr rtl="0"/>
            <a:r>
              <a:rPr lang="it-IT" noProof="0"/>
              <a:t>DUE CONTENUTI</a:t>
            </a:r>
            <a:br>
              <a:rPr lang="it-IT" noProof="0"/>
            </a:br>
            <a:r>
              <a:rPr lang="it-IT" noProof="0"/>
              <a:t>DIAPOSITIVA</a:t>
            </a:r>
          </a:p>
        </p:txBody>
      </p:sp>
      <p:sp>
        <p:nvSpPr>
          <p:cNvPr id="3" name="Segnaposto testo 2">
            <a:extLst>
              <a:ext uri="{FF2B5EF4-FFF2-40B4-BE49-F238E27FC236}">
                <a16:creationId xmlns:a16="http://schemas.microsoft.com/office/drawing/2014/main" id="{A98AFDAC-3A23-4F5B-B2BE-CDF8D1AFCF86}"/>
              </a:ext>
            </a:extLst>
          </p:cNvPr>
          <p:cNvSpPr>
            <a:spLocks noGrp="1"/>
          </p:cNvSpPr>
          <p:nvPr>
            <p:ph type="body" idx="1" hasCustomPrompt="1"/>
          </p:nvPr>
        </p:nvSpPr>
        <p:spPr>
          <a:xfrm>
            <a:off x="928800" y="2272009"/>
            <a:ext cx="5157787"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5" name="Segnaposto testo 4">
            <a:extLst>
              <a:ext uri="{FF2B5EF4-FFF2-40B4-BE49-F238E27FC236}">
                <a16:creationId xmlns:a16="http://schemas.microsoft.com/office/drawing/2014/main" id="{EBA65450-4B24-4A6B-9987-1F3CF67B414D}"/>
              </a:ext>
            </a:extLst>
          </p:cNvPr>
          <p:cNvSpPr>
            <a:spLocks noGrp="1"/>
          </p:cNvSpPr>
          <p:nvPr>
            <p:ph type="body" sz="quarter" idx="3" hasCustomPrompt="1"/>
          </p:nvPr>
        </p:nvSpPr>
        <p:spPr>
          <a:xfrm>
            <a:off x="6284744" y="2272009"/>
            <a:ext cx="5183188"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753D5824-9ACF-4E5F-AC80-9ACD7B67FFDE}"/>
              </a:ext>
            </a:extLst>
          </p:cNvPr>
          <p:cNvSpPr>
            <a:spLocks noGrp="1"/>
          </p:cNvSpPr>
          <p:nvPr>
            <p:ph type="dt" sz="half" idx="10"/>
          </p:nvPr>
        </p:nvSpPr>
        <p:spPr/>
        <p:txBody>
          <a:bodyPr rtlCol="0"/>
          <a:lstStyle/>
          <a:p>
            <a:pPr rtl="0"/>
            <a:fld id="{60632694-D3D1-465D-A4C0-77D4C1ACE5B6}" type="datetime1">
              <a:rPr lang="it-IT" noProof="0" smtClean="0"/>
              <a:t>28/07/2024</a:t>
            </a:fld>
            <a:endParaRPr lang="it-IT" noProof="0"/>
          </a:p>
        </p:txBody>
      </p:sp>
      <p:sp>
        <p:nvSpPr>
          <p:cNvPr id="8" name="Segnaposto piè di pagina 7">
            <a:extLst>
              <a:ext uri="{FF2B5EF4-FFF2-40B4-BE49-F238E27FC236}">
                <a16:creationId xmlns:a16="http://schemas.microsoft.com/office/drawing/2014/main" id="{02F28EAD-9FFC-4EDD-96C6-CDAF179BAF01}"/>
              </a:ext>
            </a:extLst>
          </p:cNvPr>
          <p:cNvSpPr>
            <a:spLocks noGrp="1"/>
          </p:cNvSpPr>
          <p:nvPr>
            <p:ph type="ftr" sz="quarter" idx="11"/>
          </p:nvPr>
        </p:nvSpPr>
        <p:spPr/>
        <p:txBody>
          <a:bodyPr rtlCol="0"/>
          <a:lstStyle/>
          <a:p>
            <a:pPr rtl="0"/>
            <a:r>
              <a:rPr lang="it-IT" noProof="0"/>
              <a:t>Titolo presentazione</a:t>
            </a:r>
          </a:p>
        </p:txBody>
      </p:sp>
      <p:sp>
        <p:nvSpPr>
          <p:cNvPr id="9" name="Segnaposto numero diapositiva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454CE474-0060-44FE-B47E-DA6AF06C369C}"/>
              </a:ext>
            </a:extLst>
          </p:cNvPr>
          <p:cNvSpPr/>
          <p:nvPr userDrawn="1"/>
        </p:nvSpPr>
        <p:spPr>
          <a:xfrm>
            <a:off x="687288" y="255684"/>
            <a:ext cx="72000" cy="157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5" name="Connettore diritto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728791ED-1F60-48B9-B73C-7835714E670D}"/>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Segnaposto testo 15">
            <a:extLst>
              <a:ext uri="{FF2B5EF4-FFF2-40B4-BE49-F238E27FC236}">
                <a16:creationId xmlns:a16="http://schemas.microsoft.com/office/drawing/2014/main" id="{F968FAF7-548C-4383-BE8C-5A194EC21F17}"/>
              </a:ext>
            </a:extLst>
          </p:cNvPr>
          <p:cNvSpPr>
            <a:spLocks noGrp="1"/>
          </p:cNvSpPr>
          <p:nvPr>
            <p:ph type="body" sz="quarter" idx="14"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3" name="Connettore diritto 22">
            <a:extLst>
              <a:ext uri="{FF2B5EF4-FFF2-40B4-BE49-F238E27FC236}">
                <a16:creationId xmlns:a16="http://schemas.microsoft.com/office/drawing/2014/main" id="{DBEDEE03-9903-44CE-8EB8-22B19F5E8DD7}"/>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6FE8DF3E-FD5B-4215-B847-DFFB761C21A4}"/>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Segnaposto contenuto 3">
            <a:extLst>
              <a:ext uri="{FF2B5EF4-FFF2-40B4-BE49-F238E27FC236}">
                <a16:creationId xmlns:a16="http://schemas.microsoft.com/office/drawing/2014/main" id="{C2B73E5D-AD65-4FEE-89DE-2E2643A3456B}"/>
              </a:ext>
            </a:extLst>
          </p:cNvPr>
          <p:cNvSpPr>
            <a:spLocks noGrp="1"/>
          </p:cNvSpPr>
          <p:nvPr>
            <p:ph sz="half" idx="2" hasCustomPrompt="1"/>
          </p:nvPr>
        </p:nvSpPr>
        <p:spPr>
          <a:xfrm>
            <a:off x="928800" y="3386142"/>
            <a:ext cx="5157787"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5" name="Segnaposto contenuto 3">
            <a:extLst>
              <a:ext uri="{FF2B5EF4-FFF2-40B4-BE49-F238E27FC236}">
                <a16:creationId xmlns:a16="http://schemas.microsoft.com/office/drawing/2014/main" id="{E10D0906-57D4-410E-823B-3BAD416949E1}"/>
              </a:ext>
            </a:extLst>
          </p:cNvPr>
          <p:cNvSpPr>
            <a:spLocks noGrp="1"/>
          </p:cNvSpPr>
          <p:nvPr>
            <p:ph sz="half" idx="15" hasCustomPrompt="1"/>
          </p:nvPr>
        </p:nvSpPr>
        <p:spPr>
          <a:xfrm>
            <a:off x="6310145" y="3386142"/>
            <a:ext cx="5157787"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Tree>
    <p:extLst>
      <p:ext uri="{BB962C8B-B14F-4D97-AF65-F5344CB8AC3E}">
        <p14:creationId xmlns:p14="http://schemas.microsoft.com/office/powerpoint/2010/main" val="12973930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ue contenuti">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8" y="2272009"/>
            <a:ext cx="4759643"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lvl1pPr>
          </a:lstStyle>
          <a:p>
            <a:pPr rtl="0"/>
            <a:r>
              <a:rPr lang="it-IT" noProof="0"/>
              <a:t>DUE CONTENUTI</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C5886014-8002-428D-B618-F318B16F27B3}"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227200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Segnaposto contenuto 3">
            <a:extLst>
              <a:ext uri="{FF2B5EF4-FFF2-40B4-BE49-F238E27FC236}">
                <a16:creationId xmlns:a16="http://schemas.microsoft.com/office/drawing/2014/main" id="{757A12BA-9C40-44B2-BB42-FE7A1F89A090}"/>
              </a:ext>
            </a:extLst>
          </p:cNvPr>
          <p:cNvSpPr>
            <a:spLocks noGrp="1"/>
          </p:cNvSpPr>
          <p:nvPr>
            <p:ph sz="half" idx="15" hasCustomPrompt="1"/>
          </p:nvPr>
        </p:nvSpPr>
        <p:spPr>
          <a:xfrm>
            <a:off x="1527519" y="3386142"/>
            <a:ext cx="4783074"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7" name="Segnaposto contenuto 3">
            <a:extLst>
              <a:ext uri="{FF2B5EF4-FFF2-40B4-BE49-F238E27FC236}">
                <a16:creationId xmlns:a16="http://schemas.microsoft.com/office/drawing/2014/main" id="{16A390F6-1520-488F-97A9-78F0B2119006}"/>
              </a:ext>
            </a:extLst>
          </p:cNvPr>
          <p:cNvSpPr>
            <a:spLocks noGrp="1"/>
          </p:cNvSpPr>
          <p:nvPr>
            <p:ph sz="half" idx="16" hasCustomPrompt="1"/>
          </p:nvPr>
        </p:nvSpPr>
        <p:spPr>
          <a:xfrm>
            <a:off x="6911271" y="3386142"/>
            <a:ext cx="4783075"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Tree>
    <p:extLst>
      <p:ext uri="{BB962C8B-B14F-4D97-AF65-F5344CB8AC3E}">
        <p14:creationId xmlns:p14="http://schemas.microsoft.com/office/powerpoint/2010/main" val="3590267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ue contenuti">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9" y="2272009"/>
            <a:ext cx="4540672"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gradFill>
                  <a:gsLst>
                    <a:gs pos="0">
                      <a:schemeClr val="bg2"/>
                    </a:gs>
                    <a:gs pos="100000">
                      <a:schemeClr val="accent1"/>
                    </a:gs>
                  </a:gsLst>
                  <a:lin ang="0" scaled="1"/>
                </a:gradFill>
              </a:defRPr>
            </a:lvl1pPr>
          </a:lstStyle>
          <a:p>
            <a:pPr rtl="0"/>
            <a:r>
              <a:rPr lang="it-IT" noProof="0"/>
              <a:t>DUE CONTENUTI</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74D19C64-C95C-46F9-824F-D0CA3CEB11DB}"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227200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Segnaposto contenuto 3">
            <a:extLst>
              <a:ext uri="{FF2B5EF4-FFF2-40B4-BE49-F238E27FC236}">
                <a16:creationId xmlns:a16="http://schemas.microsoft.com/office/drawing/2014/main" id="{80E9747C-D5E4-4606-9D3D-103BF578726B}"/>
              </a:ext>
            </a:extLst>
          </p:cNvPr>
          <p:cNvSpPr>
            <a:spLocks noGrp="1"/>
          </p:cNvSpPr>
          <p:nvPr>
            <p:ph sz="half" idx="17" hasCustomPrompt="1"/>
          </p:nvPr>
        </p:nvSpPr>
        <p:spPr>
          <a:xfrm>
            <a:off x="1527519" y="3386142"/>
            <a:ext cx="4559068" cy="2773258"/>
          </a:xfrm>
        </p:spPr>
        <p:txBody>
          <a:bodyPr rtlCol="0">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9" name="Segnaposto contenuto 3">
            <a:extLst>
              <a:ext uri="{FF2B5EF4-FFF2-40B4-BE49-F238E27FC236}">
                <a16:creationId xmlns:a16="http://schemas.microsoft.com/office/drawing/2014/main" id="{C45F91F2-CC9B-43AA-A5DF-A0BCEB342754}"/>
              </a:ext>
            </a:extLst>
          </p:cNvPr>
          <p:cNvSpPr>
            <a:spLocks noGrp="1"/>
          </p:cNvSpPr>
          <p:nvPr>
            <p:ph sz="half" idx="18" hasCustomPrompt="1"/>
          </p:nvPr>
        </p:nvSpPr>
        <p:spPr>
          <a:xfrm>
            <a:off x="6911271" y="3386142"/>
            <a:ext cx="4783069"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Tree>
    <p:extLst>
      <p:ext uri="{BB962C8B-B14F-4D97-AF65-F5344CB8AC3E}">
        <p14:creationId xmlns:p14="http://schemas.microsoft.com/office/powerpoint/2010/main" val="61179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7D2CC9-C838-EFB1-A301-044EE54520A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AD7C4E2-BA34-207C-810D-F2019E2FFD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A568CE5-53BE-152C-847B-5C12DF5BA5D2}"/>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9C80F4E2-E513-5586-5F46-7F76ECE4099C}"/>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0594FDC9-4AD5-5C1D-1889-3CD99C439E02}"/>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079947262"/>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Immagine e titol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D0DB8CD8-F2C6-48F5-8A73-E5FB643BC475}"/>
              </a:ext>
            </a:extLst>
          </p:cNvPr>
          <p:cNvSpPr/>
          <p:nvPr userDrawn="1"/>
        </p:nvSpPr>
        <p:spPr>
          <a:xfrm>
            <a:off x="0" y="5902656"/>
            <a:ext cx="12192000" cy="955344"/>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rtlCol="0"/>
          <a:lstStyle>
            <a:lvl1pPr>
              <a:defRPr>
                <a:gradFill>
                  <a:gsLst>
                    <a:gs pos="0">
                      <a:schemeClr val="bg2"/>
                    </a:gs>
                    <a:gs pos="100000">
                      <a:schemeClr val="accent1"/>
                    </a:gs>
                  </a:gsLst>
                  <a:lin ang="0" scaled="1"/>
                </a:gradFill>
              </a:defRPr>
            </a:lvl1pPr>
          </a:lstStyle>
          <a:p>
            <a:pPr rtl="0"/>
            <a:r>
              <a:rPr lang="it-IT" noProof="0"/>
              <a:t>DIAPOSITIVA IMMAGINE</a:t>
            </a:r>
          </a:p>
        </p:txBody>
      </p:sp>
      <p:sp>
        <p:nvSpPr>
          <p:cNvPr id="5" name="Segnaposto data 4">
            <a:extLst>
              <a:ext uri="{FF2B5EF4-FFF2-40B4-BE49-F238E27FC236}">
                <a16:creationId xmlns:a16="http://schemas.microsoft.com/office/drawing/2014/main" id="{E5D93C86-ABD2-4554-A6DC-88EB255699E1}"/>
              </a:ext>
            </a:extLst>
          </p:cNvPr>
          <p:cNvSpPr>
            <a:spLocks noGrp="1"/>
          </p:cNvSpPr>
          <p:nvPr>
            <p:ph type="dt" sz="half" idx="10"/>
          </p:nvPr>
        </p:nvSpPr>
        <p:spPr/>
        <p:txBody>
          <a:bodyPr rtlCol="0"/>
          <a:lstStyle/>
          <a:p>
            <a:pPr rtl="0"/>
            <a:fld id="{30F1A14A-DB6F-484B-8CEC-FBF9F48E162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54E45015-FD92-48FC-8C28-ACCBC8BAB980}"/>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2891E214-8AE6-4CA6-B994-7A8BDD0B394C}"/>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C95F487E-1B8C-4FBA-95B3-043C11DA1E65}"/>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AB912DCD-5EAD-419F-BF95-02B45172EDB0}"/>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gnaposto immagine 19">
            <a:extLst>
              <a:ext uri="{FF2B5EF4-FFF2-40B4-BE49-F238E27FC236}">
                <a16:creationId xmlns:a16="http://schemas.microsoft.com/office/drawing/2014/main" id="{E570BBF0-DF30-4898-89DD-8E929C0AD0B3}"/>
              </a:ext>
            </a:extLst>
          </p:cNvPr>
          <p:cNvSpPr>
            <a:spLocks noGrp="1"/>
          </p:cNvSpPr>
          <p:nvPr>
            <p:ph type="pic" sz="quarter" idx="15"/>
          </p:nvPr>
        </p:nvSpPr>
        <p:spPr>
          <a:xfrm>
            <a:off x="0" y="1659525"/>
            <a:ext cx="12192000" cy="3872910"/>
          </a:xfrm>
          <a:solidFill>
            <a:schemeClr val="bg1">
              <a:alpha val="50000"/>
            </a:schemeClr>
          </a:solidFill>
        </p:spPr>
        <p:txBody>
          <a:bodyPr rtlCol="0" anchor="ctr" anchorCtr="0">
            <a:normAutofit/>
          </a:bodyPr>
          <a:lstStyle>
            <a:lvl1pPr marL="0" indent="0" algn="ctr">
              <a:buNone/>
              <a:defRPr sz="1500"/>
            </a:lvl1pPr>
          </a:lstStyle>
          <a:p>
            <a:pPr rtl="0"/>
            <a:r>
              <a:rPr lang="it-IT" noProof="0"/>
              <a:t>Fare clic sull'icona per inserire un'immagine</a:t>
            </a:r>
          </a:p>
        </p:txBody>
      </p:sp>
      <p:cxnSp>
        <p:nvCxnSpPr>
          <p:cNvPr id="15" name="Connettore diritto 14">
            <a:extLst>
              <a:ext uri="{FF2B5EF4-FFF2-40B4-BE49-F238E27FC236}">
                <a16:creationId xmlns:a16="http://schemas.microsoft.com/office/drawing/2014/main" id="{E25C7F29-6151-4F91-80D1-C96C51C06795}"/>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4107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Immagine e titol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E50F2065-1E46-45F4-8B82-40AFF3B380E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rtlCol="0"/>
          <a:lstStyle>
            <a:lvl1pPr>
              <a:defRPr/>
            </a:lvl1pPr>
          </a:lstStyle>
          <a:p>
            <a:pPr rtl="0"/>
            <a:r>
              <a:rPr lang="it-IT" noProof="0"/>
              <a:t>DIAPOSITIVA IMMAGINE</a:t>
            </a:r>
          </a:p>
        </p:txBody>
      </p:sp>
      <p:sp>
        <p:nvSpPr>
          <p:cNvPr id="5" name="Segnaposto data 4">
            <a:extLst>
              <a:ext uri="{FF2B5EF4-FFF2-40B4-BE49-F238E27FC236}">
                <a16:creationId xmlns:a16="http://schemas.microsoft.com/office/drawing/2014/main" id="{E5D93C86-ABD2-4554-A6DC-88EB255699E1}"/>
              </a:ext>
            </a:extLst>
          </p:cNvPr>
          <p:cNvSpPr>
            <a:spLocks noGrp="1"/>
          </p:cNvSpPr>
          <p:nvPr>
            <p:ph type="dt" sz="half" idx="10"/>
          </p:nvPr>
        </p:nvSpPr>
        <p:spPr/>
        <p:txBody>
          <a:bodyPr rtlCol="0"/>
          <a:lstStyle/>
          <a:p>
            <a:pPr rtl="0"/>
            <a:fld id="{796B75F8-0B66-47AC-A12C-885887B61BD1}"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54E45015-FD92-48FC-8C28-ACCBC8BAB980}"/>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0" name="Segnaposto immagine 19">
            <a:extLst>
              <a:ext uri="{FF2B5EF4-FFF2-40B4-BE49-F238E27FC236}">
                <a16:creationId xmlns:a16="http://schemas.microsoft.com/office/drawing/2014/main" id="{E570BBF0-DF30-4898-89DD-8E929C0AD0B3}"/>
              </a:ext>
            </a:extLst>
          </p:cNvPr>
          <p:cNvSpPr>
            <a:spLocks noGrp="1"/>
          </p:cNvSpPr>
          <p:nvPr>
            <p:ph type="pic" sz="quarter" idx="15"/>
          </p:nvPr>
        </p:nvSpPr>
        <p:spPr>
          <a:xfrm>
            <a:off x="246000" y="1659525"/>
            <a:ext cx="11700000" cy="4517136"/>
          </a:xfrm>
          <a:solidFill>
            <a:schemeClr val="bg1">
              <a:alpha val="50000"/>
            </a:schemeClr>
          </a:solidFill>
        </p:spPr>
        <p:txBody>
          <a:bodyPr rtlCol="0" anchor="ctr" anchorCtr="0">
            <a:normAutofit/>
          </a:bodyPr>
          <a:lstStyle>
            <a:lvl1pPr marL="0" indent="0" algn="ctr">
              <a:buNone/>
              <a:defRPr sz="1500"/>
            </a:lvl1pPr>
          </a:lstStyle>
          <a:p>
            <a:pPr rtl="0"/>
            <a:r>
              <a:rPr lang="it-IT" noProof="0"/>
              <a:t>Fare clic sull'icona per inserire un'immagine</a:t>
            </a:r>
          </a:p>
        </p:txBody>
      </p:sp>
      <p:cxnSp>
        <p:nvCxnSpPr>
          <p:cNvPr id="15" name="Connettore diritto 14">
            <a:extLst>
              <a:ext uri="{FF2B5EF4-FFF2-40B4-BE49-F238E27FC236}">
                <a16:creationId xmlns:a16="http://schemas.microsoft.com/office/drawing/2014/main" id="{2A58BD2B-1B9B-49E6-8C1A-77F7A60420D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Segnaposto testo 15">
            <a:extLst>
              <a:ext uri="{FF2B5EF4-FFF2-40B4-BE49-F238E27FC236}">
                <a16:creationId xmlns:a16="http://schemas.microsoft.com/office/drawing/2014/main" id="{A17DA84B-7C7B-413F-9A4E-88B7975E1CBB}"/>
              </a:ext>
            </a:extLst>
          </p:cNvPr>
          <p:cNvSpPr>
            <a:spLocks noGrp="1"/>
          </p:cNvSpPr>
          <p:nvPr>
            <p:ph type="body" sz="quarter" idx="14"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453C73EB-9DF5-425B-B9EA-BADEC34670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0991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Immagine e titol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4" name="Segnaposto immagine 19">
            <a:extLst>
              <a:ext uri="{FF2B5EF4-FFF2-40B4-BE49-F238E27FC236}">
                <a16:creationId xmlns:a16="http://schemas.microsoft.com/office/drawing/2014/main" id="{90DA0444-D1E1-48F5-9158-243679F7B638}"/>
              </a:ext>
            </a:extLst>
          </p:cNvPr>
          <p:cNvSpPr>
            <a:spLocks noGrp="1"/>
          </p:cNvSpPr>
          <p:nvPr>
            <p:ph type="pic" sz="quarter" idx="15"/>
          </p:nvPr>
        </p:nvSpPr>
        <p:spPr>
          <a:xfrm>
            <a:off x="0" y="2167439"/>
            <a:ext cx="12192000" cy="4009222"/>
          </a:xfrm>
          <a:solidFill>
            <a:schemeClr val="bg1">
              <a:alpha val="50000"/>
            </a:schemeClr>
          </a:solidFill>
        </p:spPr>
        <p:txBody>
          <a:bodyPr rtlCol="0" anchor="ctr" anchorCtr="0">
            <a:normAutofit/>
          </a:bodyPr>
          <a:lstStyle>
            <a:lvl1pPr marL="0" indent="0" algn="ctr">
              <a:buNone/>
              <a:defRPr sz="1500"/>
            </a:lvl1pPr>
          </a:lstStyle>
          <a:p>
            <a:pPr rtl="0"/>
            <a:r>
              <a:rPr lang="it-IT" noProof="0"/>
              <a:t>Fare clic sull'icona per inserire un'immagine</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lvl1pPr>
          </a:lstStyle>
          <a:p>
            <a:pPr rtl="0"/>
            <a:r>
              <a:rPr lang="it-IT" noProof="0"/>
              <a:t>IMMAGINE</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E9C66C2C-B139-402E-B3C0-5EE4357BF8B1}"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1391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Immagine e titolo">
    <p:spTree>
      <p:nvGrpSpPr>
        <p:cNvPr id="1" name=""/>
        <p:cNvGrpSpPr/>
        <p:nvPr/>
      </p:nvGrpSpPr>
      <p:grpSpPr>
        <a:xfrm>
          <a:off x="0" y="0"/>
          <a:ext cx="0" cy="0"/>
          <a:chOff x="0" y="0"/>
          <a:chExt cx="0" cy="0"/>
        </a:xfrm>
      </p:grpSpPr>
      <p:sp>
        <p:nvSpPr>
          <p:cNvPr id="25" name="Segnaposto immagine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rtlCol="0" anchor="ctr" anchorCtr="0">
            <a:noAutofit/>
          </a:bodyPr>
          <a:lstStyle>
            <a:lvl1pPr marL="0" indent="0" algn="ctr">
              <a:buNone/>
              <a:defRPr sz="1500"/>
            </a:lvl1pPr>
          </a:lstStyle>
          <a:p>
            <a:pPr rtl="0"/>
            <a:r>
              <a:rPr lang="it-IT" noProof="0"/>
              <a:t>Fare clic sull'icona per inserire un'immagine</a:t>
            </a:r>
          </a:p>
        </p:txBody>
      </p:sp>
      <p:sp>
        <p:nvSpPr>
          <p:cNvPr id="11" name="Rettangolo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7" y="4435638"/>
            <a:ext cx="8807116" cy="1571359"/>
          </a:xfrm>
        </p:spPr>
        <p:txBody>
          <a:bodyPr rtlCol="0" anchor="b">
            <a:normAutofit/>
          </a:bodyPr>
          <a:lstStyle>
            <a:lvl1pPr algn="l">
              <a:defRPr sz="4000" b="1">
                <a:solidFill>
                  <a:schemeClr val="bg1"/>
                </a:solidFill>
              </a:defRPr>
            </a:lvl1pPr>
          </a:lstStyle>
          <a:p>
            <a:pPr rtl="0"/>
            <a:r>
              <a:rPr lang="it-IT" noProof="0"/>
              <a:t>IMMAGINE</a:t>
            </a:r>
            <a:br>
              <a:rPr lang="it-IT" noProof="0"/>
            </a:br>
            <a:r>
              <a:rPr lang="it-IT" noProof="0"/>
              <a:t>DIAPOSITIVA</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3710F08F-A8C4-4B07-A6EC-B9F90EBB2F06}"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7" name="Connettore diritto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ttangolo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3" name="Segnaposto testo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2" name="Connettore diritto 11">
            <a:extLst>
              <a:ext uri="{FF2B5EF4-FFF2-40B4-BE49-F238E27FC236}">
                <a16:creationId xmlns:a16="http://schemas.microsoft.com/office/drawing/2014/main" id="{E2311598-88E6-4CCA-AFD4-E5D87D3AAF1D}"/>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6897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Contenuto con didascalia">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DA48C424-A3E8-45D9-A344-780A64F65F99}"/>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rtlCol="0"/>
          <a:lstStyle>
            <a:lvl1pPr>
              <a:defRPr>
                <a:gradFill>
                  <a:gsLst>
                    <a:gs pos="0">
                      <a:schemeClr val="bg2"/>
                    </a:gs>
                    <a:gs pos="100000">
                      <a:schemeClr val="accent1"/>
                    </a:gs>
                  </a:gsLst>
                  <a:lin ang="0" scaled="1"/>
                </a:gradFill>
              </a:defRPr>
            </a:lvl1pPr>
          </a:lstStyle>
          <a:p>
            <a:pPr rtl="0"/>
            <a:r>
              <a:rPr lang="it-IT" noProof="0"/>
              <a:t>DIAPOSITIVA GRAFICO</a:t>
            </a:r>
          </a:p>
        </p:txBody>
      </p:sp>
      <p:sp>
        <p:nvSpPr>
          <p:cNvPr id="3" name="Segnaposto data 2">
            <a:extLst>
              <a:ext uri="{FF2B5EF4-FFF2-40B4-BE49-F238E27FC236}">
                <a16:creationId xmlns:a16="http://schemas.microsoft.com/office/drawing/2014/main" id="{6236F3ED-82D9-4642-A435-86170B8919AF}"/>
              </a:ext>
            </a:extLst>
          </p:cNvPr>
          <p:cNvSpPr>
            <a:spLocks noGrp="1"/>
          </p:cNvSpPr>
          <p:nvPr>
            <p:ph type="dt" sz="half" idx="10"/>
          </p:nvPr>
        </p:nvSpPr>
        <p:spPr/>
        <p:txBody>
          <a:bodyPr rtlCol="0"/>
          <a:lstStyle/>
          <a:p>
            <a:pPr rtl="0"/>
            <a:fld id="{9234F350-BF67-4A42-ADD9-A1B18F9D9FF1}" type="datetime1">
              <a:rPr lang="it-IT" noProof="0" smtClean="0"/>
              <a:t>28/07/2024</a:t>
            </a:fld>
            <a:endParaRPr lang="it-IT" noProof="0"/>
          </a:p>
        </p:txBody>
      </p:sp>
      <p:sp>
        <p:nvSpPr>
          <p:cNvPr id="4" name="Segnaposto piè di pagina 3">
            <a:extLst>
              <a:ext uri="{FF2B5EF4-FFF2-40B4-BE49-F238E27FC236}">
                <a16:creationId xmlns:a16="http://schemas.microsoft.com/office/drawing/2014/main" id="{B172C020-7618-45BB-AF25-CD2F3A57D922}"/>
              </a:ext>
            </a:extLst>
          </p:cNvPr>
          <p:cNvSpPr>
            <a:spLocks noGrp="1"/>
          </p:cNvSpPr>
          <p:nvPr>
            <p:ph type="ftr" sz="quarter" idx="11"/>
          </p:nvPr>
        </p:nvSpPr>
        <p:spPr/>
        <p:txBody>
          <a:bodyPr rtlCol="0"/>
          <a:lstStyle/>
          <a:p>
            <a:pPr rtl="0"/>
            <a:r>
              <a:rPr lang="it-IT" noProof="0"/>
              <a:t>Titolo presentazione</a:t>
            </a:r>
          </a:p>
        </p:txBody>
      </p:sp>
      <p:sp>
        <p:nvSpPr>
          <p:cNvPr id="5" name="Segnaposto numero diapositiva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6D28A3A2-B6A3-4735-BBC9-E721BA710C9B}"/>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testo 2">
            <a:extLst>
              <a:ext uri="{FF2B5EF4-FFF2-40B4-BE49-F238E27FC236}">
                <a16:creationId xmlns:a16="http://schemas.microsoft.com/office/drawing/2014/main" id="{BADDF5A7-229B-4731-9A6F-9DE095F66600}"/>
              </a:ext>
            </a:extLst>
          </p:cNvPr>
          <p:cNvSpPr>
            <a:spLocks noGrp="1"/>
          </p:cNvSpPr>
          <p:nvPr>
            <p:ph type="body" idx="1" hasCustomPrompt="1"/>
          </p:nvPr>
        </p:nvSpPr>
        <p:spPr>
          <a:xfrm>
            <a:off x="928800" y="2316979"/>
            <a:ext cx="5157787"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0" name="Segnaposto contenuto 3">
            <a:extLst>
              <a:ext uri="{FF2B5EF4-FFF2-40B4-BE49-F238E27FC236}">
                <a16:creationId xmlns:a16="http://schemas.microsoft.com/office/drawing/2014/main" id="{131A72C0-870A-4F64-AE16-6B1FA2C61A94}"/>
              </a:ext>
            </a:extLst>
          </p:cNvPr>
          <p:cNvSpPr>
            <a:spLocks noGrp="1"/>
          </p:cNvSpPr>
          <p:nvPr>
            <p:ph sz="half" idx="2" hasCustomPrompt="1"/>
          </p:nvPr>
        </p:nvSpPr>
        <p:spPr>
          <a:xfrm>
            <a:off x="928800" y="3431112"/>
            <a:ext cx="5157787" cy="2017154"/>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11" name="Segnaposto testo 4">
            <a:extLst>
              <a:ext uri="{FF2B5EF4-FFF2-40B4-BE49-F238E27FC236}">
                <a16:creationId xmlns:a16="http://schemas.microsoft.com/office/drawing/2014/main" id="{9962AFC0-1C35-4CF7-B15A-469738360002}"/>
              </a:ext>
            </a:extLst>
          </p:cNvPr>
          <p:cNvSpPr>
            <a:spLocks noGrp="1"/>
          </p:cNvSpPr>
          <p:nvPr>
            <p:ph type="body" sz="quarter" idx="3" hasCustomPrompt="1"/>
          </p:nvPr>
        </p:nvSpPr>
        <p:spPr>
          <a:xfrm>
            <a:off x="6224784" y="1402584"/>
            <a:ext cx="5183188" cy="823912"/>
          </a:xfrm>
        </p:spPr>
        <p:txBody>
          <a:bodyPr rtlCol="0"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2" name="Segnaposto contenuto 5">
            <a:extLst>
              <a:ext uri="{FF2B5EF4-FFF2-40B4-BE49-F238E27FC236}">
                <a16:creationId xmlns:a16="http://schemas.microsoft.com/office/drawing/2014/main" id="{2A1EF39B-44B4-41E9-B813-11A664255B46}"/>
              </a:ext>
            </a:extLst>
          </p:cNvPr>
          <p:cNvSpPr>
            <a:spLocks noGrp="1"/>
          </p:cNvSpPr>
          <p:nvPr>
            <p:ph sz="quarter" idx="4" hasCustomPrompt="1"/>
          </p:nvPr>
        </p:nvSpPr>
        <p:spPr>
          <a:xfrm>
            <a:off x="6224784" y="2516716"/>
            <a:ext cx="5183188" cy="2931545"/>
          </a:xfrm>
        </p:spPr>
        <p:txBody>
          <a:bodyPr rtlCol="0">
            <a:normAutofit/>
          </a:bodyPr>
          <a:lstStyle>
            <a:lvl1pP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13" name="Connettore diritto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EBE7B492-C944-422B-9779-A95207B000CF}"/>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B7A18CA1-13F1-4B77-BA9C-71FAF3AEE43C}"/>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7" name="Connettore diritto 16">
            <a:extLst>
              <a:ext uri="{FF2B5EF4-FFF2-40B4-BE49-F238E27FC236}">
                <a16:creationId xmlns:a16="http://schemas.microsoft.com/office/drawing/2014/main" id="{166915A3-52A7-4C8C-B8EC-41071CB1A90B}"/>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48B84D4-EC6A-481E-87B5-0AA6E59A5C12}"/>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561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Contenuto con didascalia">
    <p:spTree>
      <p:nvGrpSpPr>
        <p:cNvPr id="1" name=""/>
        <p:cNvGrpSpPr/>
        <p:nvPr/>
      </p:nvGrpSpPr>
      <p:grpSpPr>
        <a:xfrm>
          <a:off x="0" y="0"/>
          <a:ext cx="0" cy="0"/>
          <a:chOff x="0" y="0"/>
          <a:chExt cx="0" cy="0"/>
        </a:xfrm>
      </p:grpSpPr>
      <p:sp>
        <p:nvSpPr>
          <p:cNvPr id="25" name="Rettangolo 24">
            <a:extLst>
              <a:ext uri="{FF2B5EF4-FFF2-40B4-BE49-F238E27FC236}">
                <a16:creationId xmlns:a16="http://schemas.microsoft.com/office/drawing/2014/main" id="{10540321-6794-45E5-A403-F840A499D67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26" name="Connettore diritto 25">
            <a:extLst>
              <a:ext uri="{FF2B5EF4-FFF2-40B4-BE49-F238E27FC236}">
                <a16:creationId xmlns:a16="http://schemas.microsoft.com/office/drawing/2014/main" id="{FA226BC7-E49E-4871-8B90-93766E659C8E}"/>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Segnaposto testo 15">
            <a:extLst>
              <a:ext uri="{FF2B5EF4-FFF2-40B4-BE49-F238E27FC236}">
                <a16:creationId xmlns:a16="http://schemas.microsoft.com/office/drawing/2014/main" id="{7FD1F1BF-3901-435E-A225-44921D709763}"/>
              </a:ext>
            </a:extLst>
          </p:cNvPr>
          <p:cNvSpPr>
            <a:spLocks noGrp="1"/>
          </p:cNvSpPr>
          <p:nvPr>
            <p:ph type="body" sz="quarter" idx="15"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9" name="Connettore diritto 28">
            <a:extLst>
              <a:ext uri="{FF2B5EF4-FFF2-40B4-BE49-F238E27FC236}">
                <a16:creationId xmlns:a16="http://schemas.microsoft.com/office/drawing/2014/main" id="{3A349A95-A047-4A05-83FB-F32C3818143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rtlCol="0"/>
          <a:lstStyle>
            <a:lvl1pPr>
              <a:defRPr/>
            </a:lvl1pPr>
          </a:lstStyle>
          <a:p>
            <a:pPr rtl="0"/>
            <a:r>
              <a:rPr lang="it-IT" noProof="0"/>
              <a:t>DIAPOSITIVA GRAFICO</a:t>
            </a:r>
          </a:p>
        </p:txBody>
      </p:sp>
      <p:sp>
        <p:nvSpPr>
          <p:cNvPr id="3" name="Segnaposto data 2">
            <a:extLst>
              <a:ext uri="{FF2B5EF4-FFF2-40B4-BE49-F238E27FC236}">
                <a16:creationId xmlns:a16="http://schemas.microsoft.com/office/drawing/2014/main" id="{6236F3ED-82D9-4642-A435-86170B8919AF}"/>
              </a:ext>
            </a:extLst>
          </p:cNvPr>
          <p:cNvSpPr>
            <a:spLocks noGrp="1"/>
          </p:cNvSpPr>
          <p:nvPr>
            <p:ph type="dt" sz="half" idx="10"/>
          </p:nvPr>
        </p:nvSpPr>
        <p:spPr/>
        <p:txBody>
          <a:bodyPr rtlCol="0"/>
          <a:lstStyle/>
          <a:p>
            <a:pPr rtl="0"/>
            <a:fld id="{E90EC6B1-4A91-48DB-A4A3-7CC53A3A4590}" type="datetime1">
              <a:rPr lang="it-IT" noProof="0" smtClean="0"/>
              <a:t>28/07/2024</a:t>
            </a:fld>
            <a:endParaRPr lang="it-IT" noProof="0"/>
          </a:p>
        </p:txBody>
      </p:sp>
      <p:sp>
        <p:nvSpPr>
          <p:cNvPr id="4" name="Segnaposto piè di pagina 3">
            <a:extLst>
              <a:ext uri="{FF2B5EF4-FFF2-40B4-BE49-F238E27FC236}">
                <a16:creationId xmlns:a16="http://schemas.microsoft.com/office/drawing/2014/main" id="{B172C020-7618-45BB-AF25-CD2F3A57D922}"/>
              </a:ext>
            </a:extLst>
          </p:cNvPr>
          <p:cNvSpPr>
            <a:spLocks noGrp="1"/>
          </p:cNvSpPr>
          <p:nvPr>
            <p:ph type="ftr" sz="quarter" idx="11"/>
          </p:nvPr>
        </p:nvSpPr>
        <p:spPr/>
        <p:txBody>
          <a:bodyPr rtlCol="0"/>
          <a:lstStyle/>
          <a:p>
            <a:pPr rtl="0"/>
            <a:r>
              <a:rPr lang="it-IT" noProof="0"/>
              <a:t>Titolo presentazione</a:t>
            </a:r>
          </a:p>
        </p:txBody>
      </p:sp>
      <p:sp>
        <p:nvSpPr>
          <p:cNvPr id="5" name="Segnaposto numero diapositiva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6D28A3A2-B6A3-4735-BBC9-E721BA710C9B}"/>
              </a:ext>
            </a:extLst>
          </p:cNvPr>
          <p:cNvSpPr/>
          <p:nvPr userDrawn="1"/>
        </p:nvSpPr>
        <p:spPr>
          <a:xfrm>
            <a:off x="687288" y="255842"/>
            <a:ext cx="72000" cy="1033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testo 2">
            <a:extLst>
              <a:ext uri="{FF2B5EF4-FFF2-40B4-BE49-F238E27FC236}">
                <a16:creationId xmlns:a16="http://schemas.microsoft.com/office/drawing/2014/main" id="{BADDF5A7-229B-4731-9A6F-9DE095F66600}"/>
              </a:ext>
            </a:extLst>
          </p:cNvPr>
          <p:cNvSpPr>
            <a:spLocks noGrp="1"/>
          </p:cNvSpPr>
          <p:nvPr>
            <p:ph type="body" idx="1" hasCustomPrompt="1"/>
          </p:nvPr>
        </p:nvSpPr>
        <p:spPr>
          <a:xfrm>
            <a:off x="928800" y="2316979"/>
            <a:ext cx="5157787"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0" name="Segnaposto contenuto 3">
            <a:extLst>
              <a:ext uri="{FF2B5EF4-FFF2-40B4-BE49-F238E27FC236}">
                <a16:creationId xmlns:a16="http://schemas.microsoft.com/office/drawing/2014/main" id="{131A72C0-870A-4F64-AE16-6B1FA2C61A94}"/>
              </a:ext>
            </a:extLst>
          </p:cNvPr>
          <p:cNvSpPr>
            <a:spLocks noGrp="1"/>
          </p:cNvSpPr>
          <p:nvPr>
            <p:ph sz="half" idx="2" hasCustomPrompt="1"/>
          </p:nvPr>
        </p:nvSpPr>
        <p:spPr>
          <a:xfrm>
            <a:off x="928800" y="3431112"/>
            <a:ext cx="5157787" cy="2773258"/>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11" name="Segnaposto testo 4">
            <a:extLst>
              <a:ext uri="{FF2B5EF4-FFF2-40B4-BE49-F238E27FC236}">
                <a16:creationId xmlns:a16="http://schemas.microsoft.com/office/drawing/2014/main" id="{9962AFC0-1C35-4CF7-B15A-469738360002}"/>
              </a:ext>
            </a:extLst>
          </p:cNvPr>
          <p:cNvSpPr>
            <a:spLocks noGrp="1"/>
          </p:cNvSpPr>
          <p:nvPr>
            <p:ph type="body" sz="quarter" idx="3" hasCustomPrompt="1"/>
          </p:nvPr>
        </p:nvSpPr>
        <p:spPr>
          <a:xfrm>
            <a:off x="6224784" y="1402584"/>
            <a:ext cx="5183188"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2" name="Segnaposto contenuto 5">
            <a:extLst>
              <a:ext uri="{FF2B5EF4-FFF2-40B4-BE49-F238E27FC236}">
                <a16:creationId xmlns:a16="http://schemas.microsoft.com/office/drawing/2014/main" id="{2A1EF39B-44B4-41E9-B813-11A664255B46}"/>
              </a:ext>
            </a:extLst>
          </p:cNvPr>
          <p:cNvSpPr>
            <a:spLocks noGrp="1"/>
          </p:cNvSpPr>
          <p:nvPr>
            <p:ph sz="quarter" idx="4" hasCustomPrompt="1"/>
          </p:nvPr>
        </p:nvSpPr>
        <p:spPr>
          <a:xfrm>
            <a:off x="6224784" y="2516716"/>
            <a:ext cx="5183188" cy="3687653"/>
          </a:xfrm>
        </p:spPr>
        <p:txBody>
          <a:bodyPr rtlCol="0">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13" name="Connettore diritto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5DF95BF2-B52F-4059-BC20-4B61F5F92FC3}"/>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985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Contenuto con didascalia">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8" y="2272009"/>
            <a:ext cx="4759643"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lvl1pPr>
          </a:lstStyle>
          <a:p>
            <a:pPr rtl="0"/>
            <a:r>
              <a:rPr lang="it-IT" noProof="0"/>
              <a:t>DIAPOSITIVA</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21007A3D-976A-4BA5-BDC9-C1986BB9D91A}"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3B530EAF-CF53-49F1-B6C8-C2B60A5F633E}"/>
              </a:ext>
            </a:extLst>
          </p:cNvPr>
          <p:cNvSpPr>
            <a:spLocks noGrp="1"/>
          </p:cNvSpPr>
          <p:nvPr>
            <p:ph sz="half" idx="2" hasCustomPrompt="1"/>
          </p:nvPr>
        </p:nvSpPr>
        <p:spPr>
          <a:xfrm>
            <a:off x="1555328" y="3386142"/>
            <a:ext cx="4759643" cy="2773258"/>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141475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1" name="Segnaposto contenuto 5">
            <a:extLst>
              <a:ext uri="{FF2B5EF4-FFF2-40B4-BE49-F238E27FC236}">
                <a16:creationId xmlns:a16="http://schemas.microsoft.com/office/drawing/2014/main" id="{17E62B55-2C81-4D0C-82F0-D765EFB74575}"/>
              </a:ext>
            </a:extLst>
          </p:cNvPr>
          <p:cNvSpPr>
            <a:spLocks noGrp="1"/>
          </p:cNvSpPr>
          <p:nvPr>
            <p:ph sz="quarter" idx="4" hasCustomPrompt="1"/>
          </p:nvPr>
        </p:nvSpPr>
        <p:spPr>
          <a:xfrm>
            <a:off x="6911272" y="2528891"/>
            <a:ext cx="4783083" cy="3630507"/>
          </a:xfrm>
        </p:spPr>
        <p:txBody>
          <a:bodyPr rtlCol="0">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0670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Contenuto con didascalia">
    <p:spTree>
      <p:nvGrpSpPr>
        <p:cNvPr id="1" name=""/>
        <p:cNvGrpSpPr/>
        <p:nvPr/>
      </p:nvGrpSpPr>
      <p:grpSpPr>
        <a:xfrm>
          <a:off x="0" y="0"/>
          <a:ext cx="0" cy="0"/>
          <a:chOff x="0" y="0"/>
          <a:chExt cx="0" cy="0"/>
        </a:xfrm>
      </p:grpSpPr>
      <p:sp>
        <p:nvSpPr>
          <p:cNvPr id="24" name="Rettangolo 23">
            <a:extLst>
              <a:ext uri="{FF2B5EF4-FFF2-40B4-BE49-F238E27FC236}">
                <a16:creationId xmlns:a16="http://schemas.microsoft.com/office/drawing/2014/main" id="{00CD2376-834B-4EE0-BA14-A9AEA2135615}"/>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9" y="2272009"/>
            <a:ext cx="4540672"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gradFill>
                  <a:gsLst>
                    <a:gs pos="0">
                      <a:schemeClr val="bg2"/>
                    </a:gs>
                    <a:gs pos="100000">
                      <a:schemeClr val="accent1"/>
                    </a:gs>
                  </a:gsLst>
                  <a:lin ang="0" scaled="1"/>
                </a:gradFill>
              </a:defRPr>
            </a:lvl1pPr>
          </a:lstStyle>
          <a:p>
            <a:pPr rtl="0"/>
            <a:r>
              <a:rPr lang="it-IT" noProof="0"/>
              <a:t>DIAPOSITIVA</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B78BC7AB-C14C-4E3A-B05C-0F24703C82F0}"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3B530EAF-CF53-49F1-B6C8-C2B60A5F633E}"/>
              </a:ext>
            </a:extLst>
          </p:cNvPr>
          <p:cNvSpPr>
            <a:spLocks noGrp="1"/>
          </p:cNvSpPr>
          <p:nvPr>
            <p:ph sz="half" idx="2" hasCustomPrompt="1"/>
          </p:nvPr>
        </p:nvSpPr>
        <p:spPr>
          <a:xfrm>
            <a:off x="1555329" y="3386142"/>
            <a:ext cx="4540672" cy="2773258"/>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141475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1" name="Segnaposto contenuto 5">
            <a:extLst>
              <a:ext uri="{FF2B5EF4-FFF2-40B4-BE49-F238E27FC236}">
                <a16:creationId xmlns:a16="http://schemas.microsoft.com/office/drawing/2014/main" id="{17E62B55-2C81-4D0C-82F0-D765EFB74575}"/>
              </a:ext>
            </a:extLst>
          </p:cNvPr>
          <p:cNvSpPr>
            <a:spLocks noGrp="1"/>
          </p:cNvSpPr>
          <p:nvPr>
            <p:ph sz="quarter" idx="4" hasCustomPrompt="1"/>
          </p:nvPr>
        </p:nvSpPr>
        <p:spPr>
          <a:xfrm>
            <a:off x="6911272" y="2528891"/>
            <a:ext cx="4783083" cy="3630507"/>
          </a:xfrm>
        </p:spPr>
        <p:txBody>
          <a:bodyPr rtlCol="0">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3516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Immagine con didascalia">
    <p:spTree>
      <p:nvGrpSpPr>
        <p:cNvPr id="1" name=""/>
        <p:cNvGrpSpPr/>
        <p:nvPr/>
      </p:nvGrpSpPr>
      <p:grpSpPr>
        <a:xfrm>
          <a:off x="0" y="0"/>
          <a:ext cx="0" cy="0"/>
          <a:chOff x="0" y="0"/>
          <a:chExt cx="0" cy="0"/>
        </a:xfrm>
      </p:grpSpPr>
      <p:sp>
        <p:nvSpPr>
          <p:cNvPr id="16" name="Rettangolo 15">
            <a:extLst>
              <a:ext uri="{FF2B5EF4-FFF2-40B4-BE49-F238E27FC236}">
                <a16:creationId xmlns:a16="http://schemas.microsoft.com/office/drawing/2014/main" id="{0ED1F5F9-2E42-493E-906D-AA9F7D5F0880}"/>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47703"/>
            <a:ext cx="6291150" cy="1328497"/>
          </a:xfrm>
        </p:spPr>
        <p:txBody>
          <a:bodyPr rtlCol="0" anchor="b">
            <a:noAutofit/>
          </a:bodyPr>
          <a:lstStyle>
            <a:lvl1pPr>
              <a:defRPr sz="4000">
                <a:gradFill>
                  <a:gsLst>
                    <a:gs pos="0">
                      <a:schemeClr val="bg2"/>
                    </a:gs>
                    <a:gs pos="100000">
                      <a:schemeClr val="accent1"/>
                    </a:gs>
                  </a:gsLst>
                  <a:lin ang="0" scaled="1"/>
                </a:gradFill>
              </a:defRPr>
            </a:lvl1pPr>
          </a:lstStyle>
          <a:p>
            <a:pPr rtl="0"/>
            <a:r>
              <a:rPr lang="it-IT" noProof="0"/>
              <a:t>IMMAGINE CON</a:t>
            </a:r>
            <a:br>
              <a:rPr lang="it-IT" noProof="0"/>
            </a:br>
            <a:r>
              <a:rPr lang="it-IT" noProof="0"/>
              <a:t>DIDASCALIA DIAPOSITIVA</a:t>
            </a:r>
          </a:p>
        </p:txBody>
      </p:sp>
      <p:sp>
        <p:nvSpPr>
          <p:cNvPr id="3" name="Segnaposto immagine 2">
            <a:extLst>
              <a:ext uri="{FF2B5EF4-FFF2-40B4-BE49-F238E27FC236}">
                <a16:creationId xmlns:a16="http://schemas.microsoft.com/office/drawing/2014/main" id="{8625F378-E3B6-430E-A0C8-CEF68EC34867}"/>
              </a:ext>
            </a:extLst>
          </p:cNvPr>
          <p:cNvSpPr>
            <a:spLocks noGrp="1"/>
          </p:cNvSpPr>
          <p:nvPr>
            <p:ph type="pic" idx="1"/>
          </p:nvPr>
        </p:nvSpPr>
        <p:spPr>
          <a:xfrm>
            <a:off x="0" y="2950934"/>
            <a:ext cx="12192000" cy="2581498"/>
          </a:xfrm>
          <a:solidFill>
            <a:schemeClr val="bg1">
              <a:alpha val="35000"/>
            </a:schemeClr>
          </a:solidFill>
        </p:spPr>
        <p:txBody>
          <a:bodyPr rtlCol="0"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3109A766-AE6E-4EE0-BBA9-267550F4669F}"/>
              </a:ext>
            </a:extLst>
          </p:cNvPr>
          <p:cNvSpPr>
            <a:spLocks noGrp="1"/>
          </p:cNvSpPr>
          <p:nvPr>
            <p:ph type="body" sz="half" idx="2"/>
          </p:nvPr>
        </p:nvSpPr>
        <p:spPr>
          <a:xfrm>
            <a:off x="928800" y="2216910"/>
            <a:ext cx="6291150" cy="654726"/>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gli stili del testo dello schema</a:t>
            </a:r>
          </a:p>
        </p:txBody>
      </p:sp>
      <p:sp>
        <p:nvSpPr>
          <p:cNvPr id="5" name="Segnaposto data 4">
            <a:extLst>
              <a:ext uri="{FF2B5EF4-FFF2-40B4-BE49-F238E27FC236}">
                <a16:creationId xmlns:a16="http://schemas.microsoft.com/office/drawing/2014/main" id="{E93FA4ED-DF34-437A-A3DD-C590456AE163}"/>
              </a:ext>
            </a:extLst>
          </p:cNvPr>
          <p:cNvSpPr>
            <a:spLocks noGrp="1"/>
          </p:cNvSpPr>
          <p:nvPr>
            <p:ph type="dt" sz="half" idx="10"/>
          </p:nvPr>
        </p:nvSpPr>
        <p:spPr/>
        <p:txBody>
          <a:bodyPr rtlCol="0"/>
          <a:lstStyle/>
          <a:p>
            <a:pPr rtl="0"/>
            <a:fld id="{7C2D9110-B491-4A5C-9BBA-BC7683150D1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96BE8EAD-D127-4320-BE56-300A2412569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41F678A-2BA4-4866-BA2B-804BAFA272E6}"/>
              </a:ext>
            </a:extLst>
          </p:cNvPr>
          <p:cNvSpPr/>
          <p:nvPr userDrawn="1"/>
        </p:nvSpPr>
        <p:spPr>
          <a:xfrm>
            <a:off x="687289" y="0"/>
            <a:ext cx="71723" cy="181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B37F503C-8741-4170-AB97-2F028D895E60}"/>
              </a:ext>
            </a:extLst>
          </p:cNvPr>
          <p:cNvCxnSpPr/>
          <p:nvPr userDrawn="1"/>
        </p:nvCxnSpPr>
        <p:spPr>
          <a:xfrm>
            <a:off x="1068863" y="2102969"/>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98707FDA-D4BE-43FA-91CD-CBA55EB8CA17}"/>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53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magine con didascalia">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801289E2-E0FB-4100-99AE-FC48AB519EE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52069"/>
            <a:ext cx="3932237" cy="2390931"/>
          </a:xfrm>
        </p:spPr>
        <p:txBody>
          <a:bodyPr rtlCol="0" anchor="b">
            <a:noAutofit/>
          </a:bodyPr>
          <a:lstStyle>
            <a:lvl1pPr>
              <a:defRPr sz="4000"/>
            </a:lvl1pPr>
          </a:lstStyle>
          <a:p>
            <a:pPr rtl="0"/>
            <a:r>
              <a:rPr lang="it-IT" noProof="0"/>
              <a:t>IMMAGINE</a:t>
            </a:r>
            <a:br>
              <a:rPr lang="it-IT" noProof="0"/>
            </a:br>
            <a:r>
              <a:rPr lang="it-IT" noProof="0"/>
              <a:t>CON</a:t>
            </a:r>
            <a:br>
              <a:rPr lang="it-IT" noProof="0"/>
            </a:br>
            <a:r>
              <a:rPr lang="it-IT" noProof="0"/>
              <a:t>DIDASCALIA</a:t>
            </a:r>
            <a:br>
              <a:rPr lang="it-IT" noProof="0"/>
            </a:br>
            <a:r>
              <a:rPr lang="it-IT" noProof="0"/>
              <a:t>DIAPOSITIVA</a:t>
            </a:r>
          </a:p>
        </p:txBody>
      </p:sp>
      <p:sp>
        <p:nvSpPr>
          <p:cNvPr id="3" name="Segnaposto immagine 2">
            <a:extLst>
              <a:ext uri="{FF2B5EF4-FFF2-40B4-BE49-F238E27FC236}">
                <a16:creationId xmlns:a16="http://schemas.microsoft.com/office/drawing/2014/main" id="{8625F378-E3B6-430E-A0C8-CEF68EC34867}"/>
              </a:ext>
            </a:extLst>
          </p:cNvPr>
          <p:cNvSpPr>
            <a:spLocks noGrp="1"/>
          </p:cNvSpPr>
          <p:nvPr>
            <p:ph type="pic" idx="1"/>
          </p:nvPr>
        </p:nvSpPr>
        <p:spPr>
          <a:xfrm>
            <a:off x="5231566" y="255600"/>
            <a:ext cx="5231567" cy="6346800"/>
          </a:xfrm>
          <a:solidFill>
            <a:schemeClr val="bg1">
              <a:alpha val="35000"/>
            </a:schemeClr>
          </a:solidFill>
        </p:spPr>
        <p:txBody>
          <a:bodyPr rtlCol="0"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3109A766-AE6E-4EE0-BBA9-267550F4669F}"/>
              </a:ext>
            </a:extLst>
          </p:cNvPr>
          <p:cNvSpPr>
            <a:spLocks noGrp="1"/>
          </p:cNvSpPr>
          <p:nvPr>
            <p:ph type="body" sz="half" idx="2" hasCustomPrompt="1"/>
          </p:nvPr>
        </p:nvSpPr>
        <p:spPr>
          <a:xfrm>
            <a:off x="928800" y="3283710"/>
            <a:ext cx="3932237" cy="2439988"/>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lo stile del titolo</a:t>
            </a:r>
          </a:p>
        </p:txBody>
      </p:sp>
      <p:sp>
        <p:nvSpPr>
          <p:cNvPr id="5" name="Segnaposto data 4">
            <a:extLst>
              <a:ext uri="{FF2B5EF4-FFF2-40B4-BE49-F238E27FC236}">
                <a16:creationId xmlns:a16="http://schemas.microsoft.com/office/drawing/2014/main" id="{E93FA4ED-DF34-437A-A3DD-C590456AE163}"/>
              </a:ext>
            </a:extLst>
          </p:cNvPr>
          <p:cNvSpPr>
            <a:spLocks noGrp="1"/>
          </p:cNvSpPr>
          <p:nvPr>
            <p:ph type="dt" sz="half" idx="10"/>
          </p:nvPr>
        </p:nvSpPr>
        <p:spPr/>
        <p:txBody>
          <a:bodyPr rtlCol="0"/>
          <a:lstStyle/>
          <a:p>
            <a:pPr rtl="0"/>
            <a:fld id="{E58D878A-23DC-4B68-AE4B-88B32B9289DD}"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96BE8EAD-D127-4320-BE56-300A2412569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41F678A-2BA4-4866-BA2B-804BAFA272E6}"/>
              </a:ext>
            </a:extLst>
          </p:cNvPr>
          <p:cNvSpPr/>
          <p:nvPr userDrawn="1"/>
        </p:nvSpPr>
        <p:spPr>
          <a:xfrm>
            <a:off x="687289" y="0"/>
            <a:ext cx="72000" cy="28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B37F503C-8741-4170-AB97-2F028D895E60}"/>
              </a:ext>
            </a:extLst>
          </p:cNvPr>
          <p:cNvCxnSpPr/>
          <p:nvPr userDrawn="1"/>
        </p:nvCxnSpPr>
        <p:spPr>
          <a:xfrm>
            <a:off x="106886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FBF50E9D-E2D8-41FB-816D-829494C06AD8}"/>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Segnaposto testo 15">
            <a:extLst>
              <a:ext uri="{FF2B5EF4-FFF2-40B4-BE49-F238E27FC236}">
                <a16:creationId xmlns:a16="http://schemas.microsoft.com/office/drawing/2014/main" id="{0C17ED7B-D5EA-4FB8-8E1B-F04BFE982E63}"/>
              </a:ext>
            </a:extLst>
          </p:cNvPr>
          <p:cNvSpPr>
            <a:spLocks noGrp="1"/>
          </p:cNvSpPr>
          <p:nvPr>
            <p:ph type="body" sz="quarter" idx="15"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0" name="Connettore diritto 19">
            <a:extLst>
              <a:ext uri="{FF2B5EF4-FFF2-40B4-BE49-F238E27FC236}">
                <a16:creationId xmlns:a16="http://schemas.microsoft.com/office/drawing/2014/main" id="{4A992C28-7C5F-479C-A649-564EFD0EEABF}"/>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Connettore diritto 16">
            <a:extLst>
              <a:ext uri="{FF2B5EF4-FFF2-40B4-BE49-F238E27FC236}">
                <a16:creationId xmlns:a16="http://schemas.microsoft.com/office/drawing/2014/main" id="{5D1F0C21-A9B5-47E2-93F8-6226D37312FC}"/>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43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FF1E1A-59AF-FCCD-EA84-FA090DED9B6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F6B1425-5353-1387-C901-47907727384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B6E9D5E-48C6-2FBC-A231-8FDA85F8B1F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4D4FDF2-8195-6930-AA11-FA553C3436C1}"/>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8B0423D6-1AD5-FEA0-3932-BC13B60732C1}"/>
              </a:ext>
            </a:extLst>
          </p:cNvPr>
          <p:cNvSpPr>
            <a:spLocks noGrp="1"/>
          </p:cNvSpPr>
          <p:nvPr>
            <p:ph type="ftr" sz="quarter" idx="11"/>
          </p:nvPr>
        </p:nvSpPr>
        <p:spPr/>
        <p:txBody>
          <a:bodyPr/>
          <a:lstStyle/>
          <a:p>
            <a:pPr rtl="0"/>
            <a:r>
              <a:rPr lang="it-IT" noProof="0"/>
              <a:t>Titolo presentazione</a:t>
            </a:r>
          </a:p>
        </p:txBody>
      </p:sp>
      <p:sp>
        <p:nvSpPr>
          <p:cNvPr id="7" name="Segnaposto numero diapositiva 6">
            <a:extLst>
              <a:ext uri="{FF2B5EF4-FFF2-40B4-BE49-F238E27FC236}">
                <a16:creationId xmlns:a16="http://schemas.microsoft.com/office/drawing/2014/main" id="{3AD7ADA8-EDC6-4B4A-2068-78402F68C71A}"/>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97611509"/>
      </p:ext>
    </p:extLst>
  </p:cSld>
  <p:clrMapOvr>
    <a:masterClrMapping/>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magine con didascalia">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4FC33DF7-D0A2-49E4-BF1D-6DC097E62DC5}"/>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BEF872A-3B4F-4F8E-9C76-EEF7A4FEA4D3}"/>
              </a:ext>
            </a:extLst>
          </p:cNvPr>
          <p:cNvSpPr>
            <a:spLocks noGrp="1"/>
          </p:cNvSpPr>
          <p:nvPr>
            <p:ph type="title" hasCustomPrompt="1"/>
          </p:nvPr>
        </p:nvSpPr>
        <p:spPr>
          <a:xfrm>
            <a:off x="1519351" y="652069"/>
            <a:ext cx="3490800" cy="2390931"/>
          </a:xfrm>
        </p:spPr>
        <p:txBody>
          <a:bodyPr rtlCol="0" anchor="b">
            <a:noAutofit/>
          </a:bodyPr>
          <a:lstStyle>
            <a:lvl1pPr>
              <a:defRPr sz="4000"/>
            </a:lvl1pPr>
          </a:lstStyle>
          <a:p>
            <a:pPr rtl="0"/>
            <a:r>
              <a:rPr lang="it-IT" noProof="0"/>
              <a:t>IMMAGINE</a:t>
            </a:r>
            <a:br>
              <a:rPr lang="it-IT" noProof="0"/>
            </a:br>
            <a:r>
              <a:rPr lang="it-IT" noProof="0"/>
              <a:t>CON</a:t>
            </a:r>
            <a:br>
              <a:rPr lang="it-IT" noProof="0"/>
            </a:br>
            <a:r>
              <a:rPr lang="it-IT" noProof="0"/>
              <a:t>DIDASCALIA</a:t>
            </a:r>
            <a:br>
              <a:rPr lang="it-IT" noProof="0"/>
            </a:br>
            <a:r>
              <a:rPr lang="it-IT" noProof="0"/>
              <a:t>DIAPOSITIVA</a:t>
            </a:r>
          </a:p>
        </p:txBody>
      </p:sp>
      <p:sp>
        <p:nvSpPr>
          <p:cNvPr id="3" name="Segnaposto immagine 2">
            <a:extLst>
              <a:ext uri="{FF2B5EF4-FFF2-40B4-BE49-F238E27FC236}">
                <a16:creationId xmlns:a16="http://schemas.microsoft.com/office/drawing/2014/main" id="{8625F378-E3B6-430E-A0C8-CEF68EC34867}"/>
              </a:ext>
            </a:extLst>
          </p:cNvPr>
          <p:cNvSpPr>
            <a:spLocks noGrp="1"/>
          </p:cNvSpPr>
          <p:nvPr>
            <p:ph type="pic" idx="1"/>
          </p:nvPr>
        </p:nvSpPr>
        <p:spPr>
          <a:xfrm>
            <a:off x="5231566" y="0"/>
            <a:ext cx="5231567" cy="6857999"/>
          </a:xfrm>
          <a:solidFill>
            <a:schemeClr val="bg1">
              <a:alpha val="35000"/>
            </a:schemeClr>
          </a:solidFill>
        </p:spPr>
        <p:txBody>
          <a:bodyPr rtlCol="0"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3109A766-AE6E-4EE0-BBA9-267550F4669F}"/>
              </a:ext>
            </a:extLst>
          </p:cNvPr>
          <p:cNvSpPr>
            <a:spLocks noGrp="1"/>
          </p:cNvSpPr>
          <p:nvPr>
            <p:ph type="body" sz="half" idx="2" hasCustomPrompt="1"/>
          </p:nvPr>
        </p:nvSpPr>
        <p:spPr>
          <a:xfrm>
            <a:off x="1519351" y="3283710"/>
            <a:ext cx="3490800" cy="2439988"/>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lo stile del titolo</a:t>
            </a:r>
          </a:p>
        </p:txBody>
      </p:sp>
      <p:sp>
        <p:nvSpPr>
          <p:cNvPr id="5" name="Segnaposto data 4">
            <a:extLst>
              <a:ext uri="{FF2B5EF4-FFF2-40B4-BE49-F238E27FC236}">
                <a16:creationId xmlns:a16="http://schemas.microsoft.com/office/drawing/2014/main" id="{E93FA4ED-DF34-437A-A3DD-C590456AE163}"/>
              </a:ext>
            </a:extLst>
          </p:cNvPr>
          <p:cNvSpPr>
            <a:spLocks noGrp="1"/>
          </p:cNvSpPr>
          <p:nvPr>
            <p:ph type="dt" sz="half" idx="10"/>
          </p:nvPr>
        </p:nvSpPr>
        <p:spPr/>
        <p:txBody>
          <a:bodyPr rtlCol="0"/>
          <a:lstStyle/>
          <a:p>
            <a:pPr rtl="0"/>
            <a:fld id="{74A0372B-E5F7-4E31-BF16-33A6C0C0E23C}"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96BE8EAD-D127-4320-BE56-300A2412569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41F678A-2BA4-4866-BA2B-804BAFA272E6}"/>
              </a:ext>
            </a:extLst>
          </p:cNvPr>
          <p:cNvSpPr/>
          <p:nvPr userDrawn="1"/>
        </p:nvSpPr>
        <p:spPr>
          <a:xfrm>
            <a:off x="1277838" y="837332"/>
            <a:ext cx="72843" cy="2042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B37F503C-8741-4170-AB97-2F028D895E60}"/>
              </a:ext>
            </a:extLst>
          </p:cNvPr>
          <p:cNvCxnSpPr/>
          <p:nvPr userDrawn="1"/>
        </p:nvCxnSpPr>
        <p:spPr>
          <a:xfrm>
            <a:off x="165941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3" name="Connettore diritto 12">
            <a:extLst>
              <a:ext uri="{FF2B5EF4-FFF2-40B4-BE49-F238E27FC236}">
                <a16:creationId xmlns:a16="http://schemas.microsoft.com/office/drawing/2014/main" id="{943ED311-FC15-4C06-8B1C-5C57F3F9A78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0207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Immagine con didascalia">
    <p:spTree>
      <p:nvGrpSpPr>
        <p:cNvPr id="1" name=""/>
        <p:cNvGrpSpPr/>
        <p:nvPr/>
      </p:nvGrpSpPr>
      <p:grpSpPr>
        <a:xfrm>
          <a:off x="0" y="0"/>
          <a:ext cx="0" cy="0"/>
          <a:chOff x="0" y="0"/>
          <a:chExt cx="0" cy="0"/>
        </a:xfrm>
      </p:grpSpPr>
      <p:sp>
        <p:nvSpPr>
          <p:cNvPr id="25" name="Segnaposto immagine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rtlCol="0" anchor="ctr" anchorCtr="0">
            <a:noAutofit/>
          </a:bodyPr>
          <a:lstStyle>
            <a:lvl1pPr marL="0" indent="0" algn="ctr">
              <a:buNone/>
              <a:defRPr sz="1500"/>
            </a:lvl1pPr>
          </a:lstStyle>
          <a:p>
            <a:pPr rtl="0"/>
            <a:r>
              <a:rPr lang="it-IT" noProof="0"/>
              <a:t>Fare clic sull'icona per inserire un'immagine</a:t>
            </a:r>
          </a:p>
        </p:txBody>
      </p:sp>
      <p:sp>
        <p:nvSpPr>
          <p:cNvPr id="11" name="Rettangolo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6320892" y="5027253"/>
            <a:ext cx="5373461" cy="1132143"/>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cxnSp>
        <p:nvCxnSpPr>
          <p:cNvPr id="20" name="Connettore diritto 19">
            <a:extLst>
              <a:ext uri="{FF2B5EF4-FFF2-40B4-BE49-F238E27FC236}">
                <a16:creationId xmlns:a16="http://schemas.microsoft.com/office/drawing/2014/main" id="{4B6A7686-9AC4-4F00-9096-A661393BEBDC}"/>
              </a:ext>
            </a:extLst>
          </p:cNvPr>
          <p:cNvCxnSpPr/>
          <p:nvPr userDrawn="1"/>
        </p:nvCxnSpPr>
        <p:spPr>
          <a:xfrm>
            <a:off x="1838883" y="607270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6" y="4626870"/>
            <a:ext cx="4626665" cy="1389106"/>
          </a:xfrm>
        </p:spPr>
        <p:txBody>
          <a:bodyPr rtlCol="0" anchor="b">
            <a:normAutofit/>
          </a:bodyPr>
          <a:lstStyle>
            <a:lvl1pPr algn="l">
              <a:defRPr sz="4000" b="1">
                <a:solidFill>
                  <a:schemeClr val="bg1"/>
                </a:solidFill>
              </a:defRPr>
            </a:lvl1pPr>
          </a:lstStyle>
          <a:p>
            <a:pPr rtl="0"/>
            <a:r>
              <a:rPr lang="it-IT" noProof="0"/>
              <a:t>IMMAGINE</a:t>
            </a:r>
            <a:br>
              <a:rPr lang="it-IT" noProof="0"/>
            </a:br>
            <a:r>
              <a:rPr lang="it-IT" noProof="0"/>
              <a:t>DIAPOSITIVA</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AE8F8728-B4B7-45E1-AAA2-041DA0A58165}"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7" name="Connettore diritto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ttangolo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22" name="Connettore diritto 21">
            <a:extLst>
              <a:ext uri="{FF2B5EF4-FFF2-40B4-BE49-F238E27FC236}">
                <a16:creationId xmlns:a16="http://schemas.microsoft.com/office/drawing/2014/main" id="{E088D115-EF5A-444B-AD3E-D2EE18401B4A}"/>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Segnaposto testo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spTree>
    <p:extLst>
      <p:ext uri="{BB962C8B-B14F-4D97-AF65-F5344CB8AC3E}">
        <p14:creationId xmlns:p14="http://schemas.microsoft.com/office/powerpoint/2010/main" val="14624940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Panoramica">
    <p:spTree>
      <p:nvGrpSpPr>
        <p:cNvPr id="1" name=""/>
        <p:cNvGrpSpPr/>
        <p:nvPr/>
      </p:nvGrpSpPr>
      <p:grpSpPr>
        <a:xfrm>
          <a:off x="0" y="0"/>
          <a:ext cx="0" cy="0"/>
          <a:chOff x="0" y="0"/>
          <a:chExt cx="0" cy="0"/>
        </a:xfrm>
      </p:grpSpPr>
      <p:sp>
        <p:nvSpPr>
          <p:cNvPr id="46" name="Rettangolo 45">
            <a:extLst>
              <a:ext uri="{FF2B5EF4-FFF2-40B4-BE49-F238E27FC236}">
                <a16:creationId xmlns:a16="http://schemas.microsoft.com/office/drawing/2014/main" id="{7427B840-CC27-4923-A00E-7899AF7A4460}"/>
              </a:ext>
            </a:extLst>
          </p:cNvPr>
          <p:cNvSpPr/>
          <p:nvPr userDrawn="1"/>
        </p:nvSpPr>
        <p:spPr>
          <a:xfrm>
            <a:off x="0" y="5764039"/>
            <a:ext cx="12192000" cy="1093961"/>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rtlCol="0"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pPr rtl="0"/>
            <a:r>
              <a:rPr lang="it-IT" noProof="0"/>
              <a:t>PANORAMICA 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45270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CC12CE97-06CA-4025-991D-C77DDB5478F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663C2BC3-19D8-497A-B742-E2E5155DEA2E}"/>
              </a:ext>
            </a:extLst>
          </p:cNvPr>
          <p:cNvSpPr/>
          <p:nvPr userDrawn="1"/>
        </p:nvSpPr>
        <p:spPr>
          <a:xfrm>
            <a:off x="687289" y="0"/>
            <a:ext cx="72000" cy="115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bg2"/>
              </a:solidFill>
            </a:endParaRPr>
          </a:p>
        </p:txBody>
      </p:sp>
      <p:cxnSp>
        <p:nvCxnSpPr>
          <p:cNvPr id="12" name="Connettore diritto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45270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45270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563914"/>
            <a:ext cx="3256674" cy="499493"/>
          </a:xfrm>
        </p:spPr>
        <p:txBody>
          <a:bodyPr rtlCol="0">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563914"/>
            <a:ext cx="3256674" cy="499493"/>
          </a:xfrm>
        </p:spPr>
        <p:txBody>
          <a:bodyPr rtlCol="0">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563914"/>
            <a:ext cx="3256674" cy="499493"/>
          </a:xfrm>
        </p:spPr>
        <p:txBody>
          <a:bodyPr rtlCol="0">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928801" y="287627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467663" y="287627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006525" y="287627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928801" y="498747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467663" y="498747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006525" y="498747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57510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57510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57510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70721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70721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70721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Tree>
    <p:extLst>
      <p:ext uri="{BB962C8B-B14F-4D97-AF65-F5344CB8AC3E}">
        <p14:creationId xmlns:p14="http://schemas.microsoft.com/office/powerpoint/2010/main" val="326096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Panoramica">
    <p:spTree>
      <p:nvGrpSpPr>
        <p:cNvPr id="1" name=""/>
        <p:cNvGrpSpPr/>
        <p:nvPr/>
      </p:nvGrpSpPr>
      <p:grpSpPr>
        <a:xfrm>
          <a:off x="0" y="0"/>
          <a:ext cx="0" cy="0"/>
          <a:chOff x="0" y="0"/>
          <a:chExt cx="0" cy="0"/>
        </a:xfrm>
      </p:grpSpPr>
      <p:sp>
        <p:nvSpPr>
          <p:cNvPr id="46" name="Rettangolo 45">
            <a:extLst>
              <a:ext uri="{FF2B5EF4-FFF2-40B4-BE49-F238E27FC236}">
                <a16:creationId xmlns:a16="http://schemas.microsoft.com/office/drawing/2014/main" id="{70994831-EE46-4DEA-9077-4FEBBCD60EB3}"/>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rtlCol="0" anchor="b">
            <a:noAutofit/>
          </a:bodyPr>
          <a:lstStyle>
            <a:lvl1pPr>
              <a:defRPr lang="en-US" sz="4000" b="1" kern="1200" dirty="0">
                <a:solidFill>
                  <a:schemeClr val="bg1"/>
                </a:solidFill>
                <a:latin typeface="+mj-lt"/>
                <a:ea typeface="+mj-ea"/>
                <a:cs typeface="+mj-cs"/>
              </a:defRPr>
            </a:lvl1pPr>
          </a:lstStyle>
          <a:p>
            <a:pPr rtl="0"/>
            <a:r>
              <a:rPr lang="it-IT" noProof="0"/>
              <a:t>PANORAMICA 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6355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1CA6AC23-550F-4283-8959-F80B43E81C9E}"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663C2BC3-19D8-497A-B742-E2E5155DEA2E}"/>
              </a:ext>
            </a:extLst>
          </p:cNvPr>
          <p:cNvSpPr/>
          <p:nvPr userDrawn="1"/>
        </p:nvSpPr>
        <p:spPr>
          <a:xfrm>
            <a:off x="687289" y="244444"/>
            <a:ext cx="72000" cy="90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6355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6355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7467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7467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7467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928801" y="30591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467663" y="30591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006525" y="30591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928801" y="51703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467663" y="51703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006525" y="51703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7579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7579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7579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8900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8900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8900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cxnSp>
        <p:nvCxnSpPr>
          <p:cNvPr id="57" name="Connettore diritto 56">
            <a:extLst>
              <a:ext uri="{FF2B5EF4-FFF2-40B4-BE49-F238E27FC236}">
                <a16:creationId xmlns:a16="http://schemas.microsoft.com/office/drawing/2014/main" id="{6EC8F712-6C02-43F3-8A0A-5DCA975E7C38}"/>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18B62D71-4318-4C96-828A-D19FFBFA7BDA}"/>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Segnaposto testo 15">
            <a:extLst>
              <a:ext uri="{FF2B5EF4-FFF2-40B4-BE49-F238E27FC236}">
                <a16:creationId xmlns:a16="http://schemas.microsoft.com/office/drawing/2014/main" id="{12E8DD1E-B3CA-4756-A792-B476AFA9AE24}"/>
              </a:ext>
            </a:extLst>
          </p:cNvPr>
          <p:cNvSpPr>
            <a:spLocks noGrp="1"/>
          </p:cNvSpPr>
          <p:nvPr>
            <p:ph type="body" sz="quarter" idx="15"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34" name="Connettore diritto 33">
            <a:extLst>
              <a:ext uri="{FF2B5EF4-FFF2-40B4-BE49-F238E27FC236}">
                <a16:creationId xmlns:a16="http://schemas.microsoft.com/office/drawing/2014/main" id="{9603F760-AD2F-4611-99B6-58C4666AEBA1}"/>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2182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Panoramica">
    <p:spTree>
      <p:nvGrpSpPr>
        <p:cNvPr id="1" name=""/>
        <p:cNvGrpSpPr/>
        <p:nvPr/>
      </p:nvGrpSpPr>
      <p:grpSpPr>
        <a:xfrm>
          <a:off x="0" y="0"/>
          <a:ext cx="0" cy="0"/>
          <a:chOff x="0" y="0"/>
          <a:chExt cx="0" cy="0"/>
        </a:xfrm>
      </p:grpSpPr>
      <p:sp>
        <p:nvSpPr>
          <p:cNvPr id="56" name="Rettangolo 55">
            <a:extLst>
              <a:ext uri="{FF2B5EF4-FFF2-40B4-BE49-F238E27FC236}">
                <a16:creationId xmlns:a16="http://schemas.microsoft.com/office/drawing/2014/main" id="{68D5CEF0-7838-4E94-B0E2-6286757235DA}"/>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rtlCol="0" anchor="b">
            <a:noAutofit/>
          </a:bodyPr>
          <a:lstStyle>
            <a:lvl1pPr>
              <a:defRPr lang="en-US" sz="4000" b="1" kern="1200" dirty="0">
                <a:solidFill>
                  <a:schemeClr val="bg1"/>
                </a:solidFill>
                <a:latin typeface="+mj-lt"/>
                <a:ea typeface="+mj-ea"/>
                <a:cs typeface="+mj-cs"/>
              </a:defRPr>
            </a:lvl1pPr>
          </a:lstStyle>
          <a:p>
            <a:pPr rtl="0"/>
            <a:r>
              <a:rPr lang="it-IT" noProof="0"/>
              <a:t>PANORAMICA</a:t>
            </a:r>
            <a:br>
              <a:rPr lang="it-IT" noProof="0"/>
            </a:br>
            <a:r>
              <a:rPr lang="it-IT" noProof="0"/>
              <a:t>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DEAA353D-599F-4826-B762-A0615CF8155E}"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2" name="Connettore diritto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Segnaposto testo 15">
            <a:extLst>
              <a:ext uri="{FF2B5EF4-FFF2-40B4-BE49-F238E27FC236}">
                <a16:creationId xmlns:a16="http://schemas.microsoft.com/office/drawing/2014/main" id="{AC031692-3E92-4C7E-A067-5F49BD126705}"/>
              </a:ext>
            </a:extLst>
          </p:cNvPr>
          <p:cNvSpPr>
            <a:spLocks noGrp="1"/>
          </p:cNvSpPr>
          <p:nvPr>
            <p:ph type="body" sz="quarter" idx="15" hasCustomPrompt="1"/>
          </p:nvPr>
        </p:nvSpPr>
        <p:spPr>
          <a:xfrm>
            <a:off x="11084400" y="838800"/>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34" name="Connettore diritto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1386001"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924863"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463725"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1386001"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924863"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463725"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4" name="Rettangolo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32735452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Panoramica">
    <p:spTree>
      <p:nvGrpSpPr>
        <p:cNvPr id="1" name=""/>
        <p:cNvGrpSpPr/>
        <p:nvPr/>
      </p:nvGrpSpPr>
      <p:grpSpPr>
        <a:xfrm>
          <a:off x="0" y="0"/>
          <a:ext cx="0" cy="0"/>
          <a:chOff x="0" y="0"/>
          <a:chExt cx="0" cy="0"/>
        </a:xfrm>
      </p:grpSpPr>
      <p:sp>
        <p:nvSpPr>
          <p:cNvPr id="56" name="Rettangolo 55">
            <a:extLst>
              <a:ext uri="{FF2B5EF4-FFF2-40B4-BE49-F238E27FC236}">
                <a16:creationId xmlns:a16="http://schemas.microsoft.com/office/drawing/2014/main" id="{68D5CEF0-7838-4E94-B0E2-6286757235DA}"/>
              </a:ext>
            </a:extLst>
          </p:cNvPr>
          <p:cNvSpPr/>
          <p:nvPr userDrawn="1"/>
        </p:nvSpPr>
        <p:spPr>
          <a:xfrm>
            <a:off x="4724400" y="0"/>
            <a:ext cx="74676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rtlCol="0"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pPr rtl="0"/>
            <a:r>
              <a:rPr lang="it-IT" noProof="0"/>
              <a:t>PANORAMICA</a:t>
            </a:r>
            <a:br>
              <a:rPr lang="it-IT" noProof="0"/>
            </a:br>
            <a:r>
              <a:rPr lang="it-IT" noProof="0"/>
              <a:t>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0DD5F243-3CC1-4F88-9F1B-469795547355}"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2" name="Connettore diritto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1386001" y="351635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924863" y="35163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463725"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1386001" y="562755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924863"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463725"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4" name="Rettangolo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13920621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apositiva di ringraziamento">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385FB182-4CCC-45D7-A2A4-A593CA00EB54}"/>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8E2AFE-9147-47F3-ADFE-AD251E989D20}"/>
              </a:ext>
            </a:extLst>
          </p:cNvPr>
          <p:cNvSpPr>
            <a:spLocks noGrp="1"/>
          </p:cNvSpPr>
          <p:nvPr>
            <p:ph type="title" hasCustomPrompt="1"/>
          </p:nvPr>
        </p:nvSpPr>
        <p:spPr>
          <a:xfrm>
            <a:off x="1814400" y="1144587"/>
            <a:ext cx="9395400" cy="1483413"/>
          </a:xfrm>
        </p:spPr>
        <p:txBody>
          <a:bodyPr rtlCol="0">
            <a:noAutofit/>
          </a:bodyPr>
          <a:lstStyle>
            <a:lvl1pPr>
              <a:defRPr sz="5500"/>
            </a:lvl1pPr>
          </a:lstStyle>
          <a:p>
            <a:pPr rtl="0"/>
            <a:r>
              <a:rPr lang="it-IT" noProof="0"/>
              <a:t>GRAZIE!</a:t>
            </a:r>
            <a:br>
              <a:rPr lang="it-IT" noProof="0"/>
            </a:br>
            <a:r>
              <a:rPr lang="it-IT" noProof="0"/>
              <a:t>A TUTTI</a:t>
            </a:r>
          </a:p>
        </p:txBody>
      </p:sp>
      <p:sp>
        <p:nvSpPr>
          <p:cNvPr id="4" name="Segnaposto data 3">
            <a:extLst>
              <a:ext uri="{FF2B5EF4-FFF2-40B4-BE49-F238E27FC236}">
                <a16:creationId xmlns:a16="http://schemas.microsoft.com/office/drawing/2014/main" id="{59B46BDE-7853-435A-80A6-D25940D17A54}"/>
              </a:ext>
            </a:extLst>
          </p:cNvPr>
          <p:cNvSpPr>
            <a:spLocks noGrp="1"/>
          </p:cNvSpPr>
          <p:nvPr>
            <p:ph type="dt" sz="half" idx="10"/>
          </p:nvPr>
        </p:nvSpPr>
        <p:spPr/>
        <p:txBody>
          <a:bodyPr rtlCol="0"/>
          <a:lstStyle/>
          <a:p>
            <a:pPr rtl="0"/>
            <a:fld id="{7AAF60E5-5800-417A-A72B-0CF02044F5BD}"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4C83E82-A916-403C-8BE8-252132A9420A}"/>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1C7F2326-238E-4FE6-8842-680DE4A0432D}"/>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B9D0891-2A9E-4F35-82BE-7966AECBB0F1}"/>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0" name="Sottotitolo 2">
            <a:extLst>
              <a:ext uri="{FF2B5EF4-FFF2-40B4-BE49-F238E27FC236}">
                <a16:creationId xmlns:a16="http://schemas.microsoft.com/office/drawing/2014/main" id="{E52F6420-3AFC-4D7F-A45D-56EA5EFC0D18}"/>
              </a:ext>
            </a:extLst>
          </p:cNvPr>
          <p:cNvSpPr>
            <a:spLocks noGrp="1"/>
          </p:cNvSpPr>
          <p:nvPr>
            <p:ph type="subTitle" idx="13" hasCustomPrompt="1"/>
          </p:nvPr>
        </p:nvSpPr>
        <p:spPr>
          <a:xfrm>
            <a:off x="1812758" y="3038688"/>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cxnSp>
        <p:nvCxnSpPr>
          <p:cNvPr id="11" name="Connettore diritto 10">
            <a:extLst>
              <a:ext uri="{FF2B5EF4-FFF2-40B4-BE49-F238E27FC236}">
                <a16:creationId xmlns:a16="http://schemas.microsoft.com/office/drawing/2014/main" id="{2BC78E93-F6DF-44C7-A9BB-D035C397BFD5}"/>
              </a:ext>
            </a:extLst>
          </p:cNvPr>
          <p:cNvCxnSpPr/>
          <p:nvPr userDrawn="1"/>
        </p:nvCxnSpPr>
        <p:spPr>
          <a:xfrm>
            <a:off x="1957137" y="288364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C87BFFD5-4519-4811-BDD2-3B0318780ACC}"/>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4">
            <a:extLst>
              <a:ext uri="{FF2B5EF4-FFF2-40B4-BE49-F238E27FC236}">
                <a16:creationId xmlns:a16="http://schemas.microsoft.com/office/drawing/2014/main" id="{A4E36001-6B54-4F6D-9532-965904F3C338}"/>
              </a:ext>
            </a:extLst>
          </p:cNvPr>
          <p:cNvSpPr>
            <a:spLocks noGrp="1"/>
          </p:cNvSpPr>
          <p:nvPr>
            <p:ph type="body" sz="quarter" idx="14" hasCustomPrompt="1"/>
          </p:nvPr>
        </p:nvSpPr>
        <p:spPr>
          <a:xfrm>
            <a:off x="9416048" y="5377580"/>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4058583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Diapositiva di ringraziamento">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1" y="0"/>
            <a:ext cx="12191989"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rtlCol="0" anchor="b">
            <a:normAutofit/>
          </a:bodyPr>
          <a:lstStyle>
            <a:lvl1pPr algn="l">
              <a:defRPr sz="5500" b="1">
                <a:solidFill>
                  <a:schemeClr val="bg1"/>
                </a:solidFill>
              </a:defRPr>
            </a:lvl1pPr>
          </a:lstStyle>
          <a:p>
            <a:pPr rtl="0"/>
            <a:r>
              <a:rPr lang="it-IT" noProof="0"/>
              <a:t>GRAZIE!</a:t>
            </a:r>
            <a:br>
              <a:rPr lang="it-IT" noProof="0"/>
            </a:br>
            <a:r>
              <a:rPr lang="it-IT" noProof="0"/>
              <a:t>A TUTTI</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13BD1A64-3B26-4D44-8D57-7CB5D555CFC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06893"/>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5349505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Diapositiva di ringraziament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61D61DF5-2BE6-40B6-97DF-A161EF9520AA}"/>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rtlCol="0" anchor="b">
            <a:normAutofit/>
          </a:bodyPr>
          <a:lstStyle>
            <a:lvl1pPr algn="l">
              <a:defRPr sz="5500" b="1">
                <a:solidFill>
                  <a:schemeClr val="bg1"/>
                </a:solidFill>
              </a:defRPr>
            </a:lvl1pPr>
          </a:lstStyle>
          <a:p>
            <a:pPr rtl="0"/>
            <a:r>
              <a:rPr lang="it-IT" noProof="0"/>
              <a:t>GRAZIE!</a:t>
            </a:r>
            <a:br>
              <a:rPr lang="it-IT" noProof="0"/>
            </a:br>
            <a:r>
              <a:rPr lang="it-IT" noProof="0"/>
              <a:t>A TUTTI</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0DD99074-A7DB-475A-A627-71F2CA3389F0}"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13936"/>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42027339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Diapositiva di ringraziamento">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0"/>
            <a:ext cx="12192000" cy="4446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64500"/>
            <a:ext cx="8807116" cy="915873"/>
          </a:xfrm>
        </p:spPr>
        <p:txBody>
          <a:bodyPr rtlCol="0" anchor="b">
            <a:normAutofit/>
          </a:bodyPr>
          <a:lstStyle>
            <a:lvl1pPr algn="l">
              <a:defRPr sz="5500" b="1">
                <a:gradFill>
                  <a:gsLst>
                    <a:gs pos="0">
                      <a:schemeClr val="bg2"/>
                    </a:gs>
                    <a:gs pos="100000">
                      <a:schemeClr val="accent1"/>
                    </a:gs>
                  </a:gsLst>
                  <a:lin ang="0" scaled="1"/>
                </a:gradFill>
              </a:defRPr>
            </a:lvl1pPr>
          </a:lstStyle>
          <a:p>
            <a:pPr rtl="0"/>
            <a:r>
              <a:rPr lang="it-IT" noProof="0"/>
              <a:t>GRAZIE!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43285"/>
            <a:ext cx="9144000" cy="601840"/>
          </a:xfrm>
        </p:spPr>
        <p:txBody>
          <a:bodyPr rtlCol="0">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72FEF768-305A-4E74-8D20-9C452F74D9D1}"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lvl1pPr>
              <a:defRPr>
                <a:solidFill>
                  <a:schemeClr val="accent1"/>
                </a:solidFill>
              </a:defRPr>
            </a:lvl1pPr>
          </a:lstStyle>
          <a:p>
            <a:pPr rtl="0"/>
            <a:fld id="{95CBEC59-7FF9-4688-98DF-89832A0C9025}" type="slidenum">
              <a:rPr lang="it-IT" noProof="0" smtClean="0"/>
              <a:pPr/>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rtlCol="0"/>
          <a:lstStyle>
            <a:lvl1pPr marL="0" indent="0" algn="l">
              <a:buNone/>
              <a:defRPr lang="en-US" sz="3000" b="1" i="0" kern="1200" dirty="0">
                <a:solidFill>
                  <a:schemeClr val="tx2"/>
                </a:solidFill>
                <a:latin typeface="+mn-lt"/>
                <a:ea typeface="+mn-ea"/>
                <a:cs typeface="+mn-cs"/>
              </a:defRPr>
            </a:lvl1pPr>
          </a:lstStyle>
          <a:p>
            <a:pPr lvl="0" rtl="0"/>
            <a:r>
              <a:rPr lang="it-IT" noProof="0"/>
              <a:t>20XX</a:t>
            </a:r>
          </a:p>
        </p:txBody>
      </p:sp>
      <p:cxnSp>
        <p:nvCxnSpPr>
          <p:cNvPr id="14" name="Connettore diritto 13">
            <a:extLst>
              <a:ext uri="{FF2B5EF4-FFF2-40B4-BE49-F238E27FC236}">
                <a16:creationId xmlns:a16="http://schemas.microsoft.com/office/drawing/2014/main" id="{5475710E-5533-4BB2-A66B-352BB2B1F9CB}"/>
              </a:ext>
            </a:extLst>
          </p:cNvPr>
          <p:cNvCxnSpPr/>
          <p:nvPr userDrawn="1"/>
        </p:nvCxnSpPr>
        <p:spPr>
          <a:xfrm>
            <a:off x="1957137" y="5823067"/>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18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9EE09E-0B12-12AA-D3F7-39DA46C805F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662E755-DD44-8C84-79CE-D2E0C4338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7857E11-63B9-5F7C-9736-6B1110F36DF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E8C3242-CB31-0D79-74FA-9E9C37EE9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4AE78E5-CE6A-0E26-00EB-E8C04B46DE0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165AE9A-CF2D-A811-C09B-D2D603783324}"/>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8" name="Segnaposto piè di pagina 7">
            <a:extLst>
              <a:ext uri="{FF2B5EF4-FFF2-40B4-BE49-F238E27FC236}">
                <a16:creationId xmlns:a16="http://schemas.microsoft.com/office/drawing/2014/main" id="{934262EB-D000-B072-1F8A-F09ADA1F5BED}"/>
              </a:ext>
            </a:extLst>
          </p:cNvPr>
          <p:cNvSpPr>
            <a:spLocks noGrp="1"/>
          </p:cNvSpPr>
          <p:nvPr>
            <p:ph type="ftr" sz="quarter" idx="11"/>
          </p:nvPr>
        </p:nvSpPr>
        <p:spPr/>
        <p:txBody>
          <a:bodyPr/>
          <a:lstStyle/>
          <a:p>
            <a:pPr rtl="0"/>
            <a:r>
              <a:rPr lang="it-IT" noProof="0"/>
              <a:t>Titolo presentazione</a:t>
            </a:r>
          </a:p>
        </p:txBody>
      </p:sp>
      <p:sp>
        <p:nvSpPr>
          <p:cNvPr id="9" name="Segnaposto numero diapositiva 8">
            <a:extLst>
              <a:ext uri="{FF2B5EF4-FFF2-40B4-BE49-F238E27FC236}">
                <a16:creationId xmlns:a16="http://schemas.microsoft.com/office/drawing/2014/main" id="{524A7779-4917-DA67-C2DE-CF1E1F4F93FA}"/>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205693953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087EFE-40DF-FB67-30ED-A8378BFCEB4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5ACD404-B66D-C8BA-C39A-468DCBCFD178}"/>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4" name="Segnaposto piè di pagina 3">
            <a:extLst>
              <a:ext uri="{FF2B5EF4-FFF2-40B4-BE49-F238E27FC236}">
                <a16:creationId xmlns:a16="http://schemas.microsoft.com/office/drawing/2014/main" id="{2C9C105D-D685-8E44-151E-B4275AFA268F}"/>
              </a:ext>
            </a:extLst>
          </p:cNvPr>
          <p:cNvSpPr>
            <a:spLocks noGrp="1"/>
          </p:cNvSpPr>
          <p:nvPr>
            <p:ph type="ftr" sz="quarter" idx="11"/>
          </p:nvPr>
        </p:nvSpPr>
        <p:spPr/>
        <p:txBody>
          <a:bodyPr/>
          <a:lstStyle/>
          <a:p>
            <a:pPr rtl="0"/>
            <a:r>
              <a:rPr lang="it-IT" noProof="0"/>
              <a:t>Titolo presentazione</a:t>
            </a:r>
          </a:p>
        </p:txBody>
      </p:sp>
      <p:sp>
        <p:nvSpPr>
          <p:cNvPr id="5" name="Segnaposto numero diapositiva 4">
            <a:extLst>
              <a:ext uri="{FF2B5EF4-FFF2-40B4-BE49-F238E27FC236}">
                <a16:creationId xmlns:a16="http://schemas.microsoft.com/office/drawing/2014/main" id="{D5A8568A-7737-99AE-3022-8B0826FC3A87}"/>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60143037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2BDA939-B919-4135-424A-A89C99872946}"/>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3" name="Segnaposto piè di pagina 2">
            <a:extLst>
              <a:ext uri="{FF2B5EF4-FFF2-40B4-BE49-F238E27FC236}">
                <a16:creationId xmlns:a16="http://schemas.microsoft.com/office/drawing/2014/main" id="{5BF4FCE5-83F8-FB47-48DC-5DBDDBB826B8}"/>
              </a:ext>
            </a:extLst>
          </p:cNvPr>
          <p:cNvSpPr>
            <a:spLocks noGrp="1"/>
          </p:cNvSpPr>
          <p:nvPr>
            <p:ph type="ftr" sz="quarter" idx="11"/>
          </p:nvPr>
        </p:nvSpPr>
        <p:spPr/>
        <p:txBody>
          <a:bodyPr/>
          <a:lstStyle/>
          <a:p>
            <a:pPr rtl="0"/>
            <a:r>
              <a:rPr lang="it-IT" noProof="0"/>
              <a:t>Titolo presentazione</a:t>
            </a:r>
          </a:p>
        </p:txBody>
      </p:sp>
      <p:sp>
        <p:nvSpPr>
          <p:cNvPr id="4" name="Segnaposto numero diapositiva 3">
            <a:extLst>
              <a:ext uri="{FF2B5EF4-FFF2-40B4-BE49-F238E27FC236}">
                <a16:creationId xmlns:a16="http://schemas.microsoft.com/office/drawing/2014/main" id="{098841BA-1293-CCB5-7F4E-C24C6EEDD683}"/>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18593017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BFBF62-9B31-8BFB-A614-654C6A1F1FE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8356D54-AA60-8B40-91E0-87A5746F94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46B9B4C-5532-D2BB-8752-497A0D15B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32F959E-38E7-6D38-8647-ABC2D2A8E201}"/>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C5D6EEEA-A7AD-FDAC-EB45-3270CA448324}"/>
              </a:ext>
            </a:extLst>
          </p:cNvPr>
          <p:cNvSpPr>
            <a:spLocks noGrp="1"/>
          </p:cNvSpPr>
          <p:nvPr>
            <p:ph type="ftr" sz="quarter" idx="11"/>
          </p:nvPr>
        </p:nvSpPr>
        <p:spPr/>
        <p:txBody>
          <a:bodyPr/>
          <a:lstStyle/>
          <a:p>
            <a:pPr rtl="0"/>
            <a:r>
              <a:rPr lang="it-IT" noProof="0"/>
              <a:t>Titolo presentazione</a:t>
            </a:r>
          </a:p>
        </p:txBody>
      </p:sp>
      <p:sp>
        <p:nvSpPr>
          <p:cNvPr id="7" name="Segnaposto numero diapositiva 6">
            <a:extLst>
              <a:ext uri="{FF2B5EF4-FFF2-40B4-BE49-F238E27FC236}">
                <a16:creationId xmlns:a16="http://schemas.microsoft.com/office/drawing/2014/main" id="{D608E268-95A4-AFF8-6595-B7B5CF8A67CA}"/>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426837818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D6F5F5-011C-E1BC-B904-DE07EF2106D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6725EA6-06D4-CE22-3011-EDECA24A99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D729CFA-B1B5-BCC6-AC17-059E83021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76D66BA-E341-EE11-E38A-8A2F4873CFF2}"/>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F4B4BD6E-7289-64A3-359D-3784E89864D1}"/>
              </a:ext>
            </a:extLst>
          </p:cNvPr>
          <p:cNvSpPr>
            <a:spLocks noGrp="1"/>
          </p:cNvSpPr>
          <p:nvPr>
            <p:ph type="ftr" sz="quarter" idx="11"/>
          </p:nvPr>
        </p:nvSpPr>
        <p:spPr/>
        <p:txBody>
          <a:bodyPr/>
          <a:lstStyle/>
          <a:p>
            <a:pPr rtl="0"/>
            <a:r>
              <a:rPr lang="it-IT" noProof="0"/>
              <a:t>Titolo presentazione</a:t>
            </a:r>
          </a:p>
        </p:txBody>
      </p:sp>
      <p:sp>
        <p:nvSpPr>
          <p:cNvPr id="7" name="Segnaposto numero diapositiva 6">
            <a:extLst>
              <a:ext uri="{FF2B5EF4-FFF2-40B4-BE49-F238E27FC236}">
                <a16:creationId xmlns:a16="http://schemas.microsoft.com/office/drawing/2014/main" id="{006B1231-1209-2AFE-27C5-68861CC959D1}"/>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1521364893"/>
      </p:ext>
    </p:extLst>
  </p:cSld>
  <p:clrMapOvr>
    <a:masterClrMapping/>
  </p:clrMapOvr>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02762BC-966D-D05C-0F6C-841A3F731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1BEEB11-69B5-759B-88F0-CDC5DDE6C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EB9F333-0EB4-CEEB-152D-ACF6B838F3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EE957246-C8B3-814B-9B62-B12BE4311E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7D8036E-BAB6-CA06-9CC2-1B401603EE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414652738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649" r:id="rId13"/>
    <p:sldLayoutId id="2147483659" r:id="rId14"/>
    <p:sldLayoutId id="2147483661" r:id="rId15"/>
    <p:sldLayoutId id="2147483662" r:id="rId16"/>
    <p:sldLayoutId id="2147483650" r:id="rId17"/>
    <p:sldLayoutId id="2147483663" r:id="rId18"/>
    <p:sldLayoutId id="2147483664" r:id="rId19"/>
    <p:sldLayoutId id="2147483665" r:id="rId20"/>
    <p:sldLayoutId id="2147483651" r:id="rId21"/>
    <p:sldLayoutId id="2147483670" r:id="rId22"/>
    <p:sldLayoutId id="2147483668" r:id="rId23"/>
    <p:sldLayoutId id="2147483671" r:id="rId24"/>
    <p:sldLayoutId id="2147483669" r:id="rId25"/>
    <p:sldLayoutId id="2147483672" r:id="rId26"/>
    <p:sldLayoutId id="2147483673" r:id="rId27"/>
    <p:sldLayoutId id="2147483674" r:id="rId28"/>
    <p:sldLayoutId id="2147483676" r:id="rId29"/>
    <p:sldLayoutId id="2147483677" r:id="rId30"/>
    <p:sldLayoutId id="2147483678" r:id="rId31"/>
    <p:sldLayoutId id="2147483679"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7" r:id="rId45"/>
    <p:sldLayoutId id="2147483658" r:id="rId46"/>
    <p:sldLayoutId id="2147483693" r:id="rId47"/>
    <p:sldLayoutId id="2147483695" r:id="rId48"/>
    <p:sldLayoutId id="2147483696" r:id="rId4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calhost:8000/admin/" TargetMode="Externa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2.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127.0.0.1:8000/" TargetMode="External"/><Relationship Id="rId1" Type="http://schemas.openxmlformats.org/officeDocument/2006/relationships/slideLayout" Target="../slideLayouts/slideLayout30.xml"/><Relationship Id="rId6" Type="http://schemas.openxmlformats.org/officeDocument/2006/relationships/image" Target="../media/image6.png"/><Relationship Id="rId5" Type="http://schemas.openxmlformats.org/officeDocument/2006/relationships/hyperlink" Target="https://www.python.org/downloads/"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DavideBrambilla98/Progetto2_PW24" TargetMode="Externa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9FA173-4917-43E5-B91C-3914C1A8D225}"/>
              </a:ext>
            </a:extLst>
          </p:cNvPr>
          <p:cNvSpPr>
            <a:spLocks noGrp="1"/>
          </p:cNvSpPr>
          <p:nvPr>
            <p:ph type="ctrTitle"/>
          </p:nvPr>
        </p:nvSpPr>
        <p:spPr/>
        <p:txBody>
          <a:bodyPr rtlCol="0">
            <a:normAutofit/>
          </a:bodyPr>
          <a:lstStyle/>
          <a:p>
            <a:pPr rtl="0"/>
            <a:r>
              <a:rPr lang="it-IT" dirty="0"/>
              <a:t>PROGRAMMAZIONE WEB </a:t>
            </a:r>
            <a:r>
              <a:rPr lang="it-IT" sz="4000" dirty="0"/>
              <a:t>PROGETTO #2</a:t>
            </a:r>
            <a:endParaRPr lang="it-IT" dirty="0"/>
          </a:p>
        </p:txBody>
      </p:sp>
      <p:sp>
        <p:nvSpPr>
          <p:cNvPr id="3" name="Sottotitolo 2">
            <a:extLst>
              <a:ext uri="{FF2B5EF4-FFF2-40B4-BE49-F238E27FC236}">
                <a16:creationId xmlns:a16="http://schemas.microsoft.com/office/drawing/2014/main" id="{D099D82B-F86A-4C04-9207-B25F53939FB6}"/>
              </a:ext>
            </a:extLst>
          </p:cNvPr>
          <p:cNvSpPr>
            <a:spLocks noGrp="1"/>
          </p:cNvSpPr>
          <p:nvPr>
            <p:ph type="subTitle" idx="1"/>
          </p:nvPr>
        </p:nvSpPr>
        <p:spPr>
          <a:xfrm>
            <a:off x="1812758" y="3064017"/>
            <a:ext cx="6943740" cy="2176192"/>
          </a:xfrm>
        </p:spPr>
        <p:txBody>
          <a:bodyPr rtlCol="0">
            <a:normAutofit/>
          </a:bodyPr>
          <a:lstStyle/>
          <a:p>
            <a:pPr rtl="0"/>
            <a:r>
              <a:rPr lang="it-IT" sz="2000" dirty="0"/>
              <a:t>Gruppo: ABS_group24</a:t>
            </a:r>
          </a:p>
          <a:p>
            <a:pPr rtl="0"/>
            <a:endParaRPr lang="it-IT" sz="2000" dirty="0"/>
          </a:p>
          <a:p>
            <a:pPr rtl="0"/>
            <a:r>
              <a:rPr lang="it-IT" sz="2000" dirty="0"/>
              <a:t>Davide Brambilla 	| 1080752</a:t>
            </a:r>
          </a:p>
          <a:p>
            <a:pPr rtl="0"/>
            <a:r>
              <a:rPr lang="it-IT" sz="2000" dirty="0"/>
              <a:t>Marco Algisi 		| 1081212</a:t>
            </a:r>
          </a:p>
          <a:p>
            <a:pPr rtl="0"/>
            <a:r>
              <a:rPr lang="it-IT" sz="2000" dirty="0"/>
              <a:t>Marco Saini		| 1080837</a:t>
            </a:r>
          </a:p>
        </p:txBody>
      </p:sp>
      <p:sp>
        <p:nvSpPr>
          <p:cNvPr id="4" name="Segnaposto testo 3">
            <a:extLst>
              <a:ext uri="{FF2B5EF4-FFF2-40B4-BE49-F238E27FC236}">
                <a16:creationId xmlns:a16="http://schemas.microsoft.com/office/drawing/2014/main" id="{42484CCC-9AB9-41BA-BF31-C9CA5A121895}"/>
              </a:ext>
            </a:extLst>
          </p:cNvPr>
          <p:cNvSpPr>
            <a:spLocks noGrp="1"/>
          </p:cNvSpPr>
          <p:nvPr>
            <p:ph type="body" sz="quarter" idx="13"/>
          </p:nvPr>
        </p:nvSpPr>
        <p:spPr>
          <a:xfrm>
            <a:off x="10731500" y="5396630"/>
            <a:ext cx="1460500" cy="481013"/>
          </a:xfrm>
        </p:spPr>
        <p:txBody>
          <a:bodyPr rtlCol="0">
            <a:normAutofit lnSpcReduction="10000"/>
          </a:bodyPr>
          <a:lstStyle/>
          <a:p>
            <a:pPr rtl="0"/>
            <a:r>
              <a:rPr lang="it-IT" dirty="0"/>
              <a:t>2024</a:t>
            </a:r>
          </a:p>
        </p:txBody>
      </p:sp>
      <p:pic>
        <p:nvPicPr>
          <p:cNvPr id="13" name="Elemento grafico 12">
            <a:extLst>
              <a:ext uri="{FF2B5EF4-FFF2-40B4-BE49-F238E27FC236}">
                <a16:creationId xmlns:a16="http://schemas.microsoft.com/office/drawing/2014/main" id="{2F308E47-78C9-F4FD-B96F-6155647365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2310" y="5396630"/>
            <a:ext cx="3436938" cy="1359743"/>
          </a:xfrm>
          <a:prstGeom prst="rect">
            <a:avLst/>
          </a:prstGeom>
        </p:spPr>
      </p:pic>
    </p:spTree>
    <p:extLst>
      <p:ext uri="{BB962C8B-B14F-4D97-AF65-F5344CB8AC3E}">
        <p14:creationId xmlns:p14="http://schemas.microsoft.com/office/powerpoint/2010/main" val="3013068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a:solidFill>
                  <a:schemeClr val="accent4"/>
                </a:solidFill>
              </a:rPr>
              <a:t>Model</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2314544"/>
          </a:xfrm>
          <a:prstGeom prst="rect">
            <a:avLst/>
          </a:prstGeom>
          <a:noFill/>
        </p:spPr>
        <p:txBody>
          <a:bodyPr wrap="square" rtlCol="0">
            <a:spAutoFit/>
          </a:bodyPr>
          <a:lstStyle/>
          <a:p>
            <a:pPr>
              <a:lnSpc>
                <a:spcPct val="150000"/>
              </a:lnSpc>
            </a:pPr>
            <a:r>
              <a:rPr lang="it-IT" sz="1600" dirty="0"/>
              <a:t>Per prima cosa abbiamo definito i modelli nel file models.py al cui interno possiamo trovare:</a:t>
            </a:r>
          </a:p>
          <a:p>
            <a:pPr marL="285750" indent="-285750">
              <a:lnSpc>
                <a:spcPct val="150000"/>
              </a:lnSpc>
              <a:buFontTx/>
              <a:buChar char="-"/>
            </a:pPr>
            <a:r>
              <a:rPr lang="it-IT" sz="1600" dirty="0"/>
              <a:t>Modello della tabella delle patologie</a:t>
            </a:r>
          </a:p>
          <a:p>
            <a:pPr marL="285750" indent="-285750">
              <a:lnSpc>
                <a:spcPct val="150000"/>
              </a:lnSpc>
              <a:buFontTx/>
              <a:buChar char="-"/>
            </a:pPr>
            <a:r>
              <a:rPr lang="it-IT" sz="1600" dirty="0"/>
              <a:t>Modello della tabella dei cittadini</a:t>
            </a:r>
          </a:p>
          <a:p>
            <a:pPr marL="285750" indent="-285750">
              <a:lnSpc>
                <a:spcPct val="150000"/>
              </a:lnSpc>
              <a:buFontTx/>
              <a:buChar char="-"/>
            </a:pPr>
            <a:r>
              <a:rPr lang="it-IT" sz="1600" dirty="0"/>
              <a:t>Modello della tabella degli ospedali</a:t>
            </a:r>
          </a:p>
          <a:p>
            <a:pPr marL="285750" indent="-285750">
              <a:lnSpc>
                <a:spcPct val="150000"/>
              </a:lnSpc>
              <a:buFontTx/>
              <a:buChar char="-"/>
            </a:pPr>
            <a:r>
              <a:rPr lang="it-IT" sz="1600" dirty="0"/>
              <a:t>Modello della tabella dei ricoveri</a:t>
            </a:r>
          </a:p>
          <a:p>
            <a:pPr marL="285750" indent="-285750">
              <a:lnSpc>
                <a:spcPct val="150000"/>
              </a:lnSpc>
              <a:buFontTx/>
              <a:buChar char="-"/>
            </a:pPr>
            <a:r>
              <a:rPr lang="it-IT" sz="1600" dirty="0"/>
              <a:t>Modello della tabella patologie-ricoveri</a:t>
            </a:r>
          </a:p>
        </p:txBody>
      </p:sp>
      <p:sp>
        <p:nvSpPr>
          <p:cNvPr id="8" name="CasellaDiTesto 7">
            <a:extLst>
              <a:ext uri="{FF2B5EF4-FFF2-40B4-BE49-F238E27FC236}">
                <a16:creationId xmlns:a16="http://schemas.microsoft.com/office/drawing/2014/main" id="{EF606EE9-D081-2546-4F37-004EDF889842}"/>
              </a:ext>
            </a:extLst>
          </p:cNvPr>
          <p:cNvSpPr txBox="1"/>
          <p:nvPr/>
        </p:nvSpPr>
        <p:spPr>
          <a:xfrm>
            <a:off x="1207358" y="3539237"/>
            <a:ext cx="9942990" cy="830997"/>
          </a:xfrm>
          <a:prstGeom prst="rect">
            <a:avLst/>
          </a:prstGeom>
          <a:noFill/>
        </p:spPr>
        <p:txBody>
          <a:bodyPr wrap="square" rtlCol="0">
            <a:spAutoFit/>
          </a:bodyPr>
          <a:lstStyle/>
          <a:p>
            <a:r>
              <a:rPr lang="it-IT" sz="1600" dirty="0"/>
              <a:t>Un modello rappresenta la struttura che deve avere la tabella all’interno del Data Base. In Django ciascuna tabella viene definita come una classe all’interno della quale vengono inseriti gli attributi (colonne della tabella)</a:t>
            </a:r>
          </a:p>
          <a:p>
            <a:r>
              <a:rPr lang="it-IT" sz="1600" dirty="0"/>
              <a:t>Ad esempio per la tabella patologie:</a:t>
            </a:r>
          </a:p>
        </p:txBody>
      </p:sp>
      <p:sp>
        <p:nvSpPr>
          <p:cNvPr id="10" name="CasellaDiTesto 9">
            <a:extLst>
              <a:ext uri="{FF2B5EF4-FFF2-40B4-BE49-F238E27FC236}">
                <a16:creationId xmlns:a16="http://schemas.microsoft.com/office/drawing/2014/main" id="{1148589B-6B0F-39FB-9ABA-A00BCBBC6213}"/>
              </a:ext>
            </a:extLst>
          </p:cNvPr>
          <p:cNvSpPr txBox="1"/>
          <p:nvPr/>
        </p:nvSpPr>
        <p:spPr>
          <a:xfrm>
            <a:off x="4607707" y="4093846"/>
            <a:ext cx="3545693" cy="1477328"/>
          </a:xfrm>
          <a:prstGeom prst="rect">
            <a:avLst/>
          </a:prstGeom>
          <a:noFill/>
        </p:spPr>
        <p:txBody>
          <a:bodyPr wrap="square" rtlCol="0">
            <a:spAutoFit/>
          </a:bodyPr>
          <a:lstStyle/>
          <a:p>
            <a:r>
              <a:rPr lang="it-IT" sz="1000" dirty="0">
                <a:solidFill>
                  <a:schemeClr val="accent2"/>
                </a:solidFill>
              </a:rPr>
              <a:t>class</a:t>
            </a:r>
            <a:r>
              <a:rPr lang="it-IT" sz="1000" dirty="0"/>
              <a:t> </a:t>
            </a:r>
            <a:r>
              <a:rPr lang="it-IT" sz="1000" dirty="0" err="1"/>
              <a:t>PatologiaTable</a:t>
            </a:r>
            <a:r>
              <a:rPr lang="it-IT" sz="1000" dirty="0"/>
              <a:t>(</a:t>
            </a:r>
            <a:r>
              <a:rPr lang="it-IT" sz="1000" dirty="0" err="1"/>
              <a:t>models.Model</a:t>
            </a:r>
            <a:r>
              <a:rPr lang="it-IT" sz="1000" dirty="0"/>
              <a:t>):</a:t>
            </a:r>
          </a:p>
          <a:p>
            <a:r>
              <a:rPr lang="it-IT" sz="1000" dirty="0"/>
              <a:t>    codice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10</a:t>
            </a:r>
            <a:r>
              <a:rPr lang="it-IT" sz="1000" dirty="0"/>
              <a:t>)</a:t>
            </a:r>
          </a:p>
          <a:p>
            <a:r>
              <a:rPr lang="it-IT" sz="1000" dirty="0"/>
              <a:t>    nome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120</a:t>
            </a:r>
            <a:r>
              <a:rPr lang="it-IT" sz="1000" dirty="0"/>
              <a:t>)</a:t>
            </a:r>
          </a:p>
          <a:p>
            <a:r>
              <a:rPr lang="it-IT" sz="1000" dirty="0"/>
              <a:t>    </a:t>
            </a:r>
            <a:r>
              <a:rPr lang="it-IT" sz="1000" dirty="0" err="1"/>
              <a:t>criticita</a:t>
            </a:r>
            <a:r>
              <a:rPr lang="it-IT" sz="1000" dirty="0"/>
              <a:t>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20</a:t>
            </a:r>
            <a:r>
              <a:rPr lang="it-IT" sz="1000" dirty="0"/>
              <a:t>)</a:t>
            </a:r>
          </a:p>
          <a:p>
            <a:r>
              <a:rPr lang="it-IT" sz="1000" dirty="0"/>
              <a:t>    cronica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a:t>
            </a:r>
            <a:r>
              <a:rPr lang="it-IT" sz="1000" dirty="0"/>
              <a:t>)</a:t>
            </a:r>
          </a:p>
          <a:p>
            <a:r>
              <a:rPr lang="it-IT" sz="1000" dirty="0"/>
              <a:t>    mortale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a:t>
            </a:r>
            <a:r>
              <a:rPr lang="it-IT" sz="1000" dirty="0"/>
              <a:t>)</a:t>
            </a:r>
          </a:p>
          <a:p>
            <a:endParaRPr lang="it-IT" sz="1000" dirty="0"/>
          </a:p>
          <a:p>
            <a:r>
              <a:rPr lang="it-IT" sz="1000" dirty="0"/>
              <a:t>    </a:t>
            </a:r>
            <a:r>
              <a:rPr lang="it-IT" sz="1000" dirty="0" err="1">
                <a:solidFill>
                  <a:schemeClr val="accent2"/>
                </a:solidFill>
              </a:rPr>
              <a:t>def</a:t>
            </a:r>
            <a:r>
              <a:rPr lang="it-IT" sz="1000" dirty="0"/>
              <a:t> </a:t>
            </a:r>
            <a:r>
              <a:rPr lang="it-IT" sz="1000" dirty="0">
                <a:solidFill>
                  <a:schemeClr val="accent5">
                    <a:lumMod val="75000"/>
                  </a:schemeClr>
                </a:solidFill>
              </a:rPr>
              <a:t>__</a:t>
            </a:r>
            <a:r>
              <a:rPr lang="it-IT" sz="1000" dirty="0" err="1">
                <a:solidFill>
                  <a:schemeClr val="accent5">
                    <a:lumMod val="75000"/>
                  </a:schemeClr>
                </a:solidFill>
              </a:rPr>
              <a:t>str</a:t>
            </a:r>
            <a:r>
              <a:rPr lang="it-IT" sz="1000" dirty="0">
                <a:solidFill>
                  <a:schemeClr val="accent5">
                    <a:lumMod val="75000"/>
                  </a:schemeClr>
                </a:solidFill>
              </a:rPr>
              <a:t>__(</a:t>
            </a:r>
            <a:r>
              <a:rPr lang="it-IT" sz="1000" dirty="0">
                <a:solidFill>
                  <a:schemeClr val="accent5">
                    <a:lumMod val="40000"/>
                    <a:lumOff val="60000"/>
                  </a:schemeClr>
                </a:solidFill>
              </a:rPr>
              <a:t>self</a:t>
            </a:r>
            <a:r>
              <a:rPr lang="it-IT" sz="1000" dirty="0"/>
              <a:t>):</a:t>
            </a:r>
          </a:p>
          <a:p>
            <a:r>
              <a:rPr lang="it-IT" sz="1000" dirty="0"/>
              <a:t>        </a:t>
            </a:r>
            <a:r>
              <a:rPr lang="it-IT" sz="1000" dirty="0" err="1"/>
              <a:t>return</a:t>
            </a:r>
            <a:r>
              <a:rPr lang="it-IT" sz="1000" dirty="0"/>
              <a:t> </a:t>
            </a:r>
            <a:r>
              <a:rPr lang="it-IT" sz="1000" dirty="0" err="1">
                <a:solidFill>
                  <a:schemeClr val="accent5">
                    <a:lumMod val="40000"/>
                    <a:lumOff val="60000"/>
                  </a:schemeClr>
                </a:solidFill>
              </a:rPr>
              <a:t>self</a:t>
            </a:r>
            <a:r>
              <a:rPr lang="it-IT" sz="1000" dirty="0" err="1"/>
              <a:t>.nome</a:t>
            </a:r>
            <a:endParaRPr lang="it-IT" sz="1000" dirty="0"/>
          </a:p>
        </p:txBody>
      </p:sp>
      <p:pic>
        <p:nvPicPr>
          <p:cNvPr id="13" name="Immagine 12" descr="Immagine che contiene Carattere, simbolo, logo, cerchio&#10;&#10;Descrizione generata automaticamente">
            <a:extLst>
              <a:ext uri="{FF2B5EF4-FFF2-40B4-BE49-F238E27FC236}">
                <a16:creationId xmlns:a16="http://schemas.microsoft.com/office/drawing/2014/main" id="{8A9F216F-E212-1458-7880-D03F79A7CADD}"/>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14" name="Segnaposto numero diapositiva 4">
            <a:extLst>
              <a:ext uri="{FF2B5EF4-FFF2-40B4-BE49-F238E27FC236}">
                <a16:creationId xmlns:a16="http://schemas.microsoft.com/office/drawing/2014/main" id="{9BD11CC4-B65D-F835-70C9-CEBA2ED63E46}"/>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10</a:t>
            </a:fld>
            <a:endParaRPr lang="it-IT" noProof="0" dirty="0">
              <a:solidFill>
                <a:schemeClr val="bg1"/>
              </a:solidFill>
            </a:endParaRPr>
          </a:p>
        </p:txBody>
      </p:sp>
    </p:spTree>
    <p:extLst>
      <p:ext uri="{BB962C8B-B14F-4D97-AF65-F5344CB8AC3E}">
        <p14:creationId xmlns:p14="http://schemas.microsoft.com/office/powerpoint/2010/main" val="246534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a:solidFill>
                  <a:schemeClr val="accent4"/>
                </a:solidFill>
              </a:rPr>
              <a:t>Template</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467885"/>
          </a:xfrm>
          <a:prstGeom prst="rect">
            <a:avLst/>
          </a:prstGeom>
          <a:noFill/>
        </p:spPr>
        <p:txBody>
          <a:bodyPr wrap="square" rtlCol="0">
            <a:spAutoFit/>
          </a:bodyPr>
          <a:lstStyle/>
          <a:p>
            <a:pPr>
              <a:lnSpc>
                <a:spcPct val="150000"/>
              </a:lnSpc>
            </a:pPr>
            <a:r>
              <a:rPr lang="it-IT" dirty="0"/>
              <a:t>I template rappresentano le pagine HTML che verranno effettivamente visualizzate nel sito</a:t>
            </a:r>
            <a:r>
              <a:rPr lang="it-IT" sz="1600" dirty="0"/>
              <a:t>.</a:t>
            </a:r>
          </a:p>
        </p:txBody>
      </p:sp>
      <p:sp>
        <p:nvSpPr>
          <p:cNvPr id="4" name="CasellaDiTesto 3">
            <a:extLst>
              <a:ext uri="{FF2B5EF4-FFF2-40B4-BE49-F238E27FC236}">
                <a16:creationId xmlns:a16="http://schemas.microsoft.com/office/drawing/2014/main" id="{673C68FB-0A0C-7615-FBAF-E4B0D98FDD1A}"/>
              </a:ext>
            </a:extLst>
          </p:cNvPr>
          <p:cNvSpPr txBox="1"/>
          <p:nvPr/>
        </p:nvSpPr>
        <p:spPr>
          <a:xfrm>
            <a:off x="1207358" y="1961965"/>
            <a:ext cx="9942990" cy="3416320"/>
          </a:xfrm>
          <a:prstGeom prst="rect">
            <a:avLst/>
          </a:prstGeom>
          <a:noFill/>
        </p:spPr>
        <p:txBody>
          <a:bodyPr wrap="square" rtlCol="0">
            <a:spAutoFit/>
          </a:bodyPr>
          <a:lstStyle/>
          <a:p>
            <a:r>
              <a:rPr lang="it-IT" dirty="0"/>
              <a:t>Inizialmente abbiamo realizzato il template: </a:t>
            </a:r>
            <a:r>
              <a:rPr lang="it-IT" b="1" dirty="0"/>
              <a:t>base.html </a:t>
            </a:r>
            <a:r>
              <a:rPr lang="it-IT" dirty="0"/>
              <a:t>al cui interno sono stati inseriti gli elementi comuni a tutte le altre pagine del sito. Facendo in questo modo, abbiamo evitato ripetizioni di codice e soprattutto reso il sito più leggero</a:t>
            </a:r>
          </a:p>
          <a:p>
            <a:endParaRPr lang="it-IT" b="1" dirty="0"/>
          </a:p>
          <a:p>
            <a:r>
              <a:rPr lang="it-IT" dirty="0"/>
              <a:t>Gli altri template (come Ricoveri.html) estendono il template «base.html» inserendo dinamicamente al suo interno un contenuto specifico grazie ai tag:</a:t>
            </a:r>
          </a:p>
          <a:p>
            <a:r>
              <a:rPr lang="it-IT" dirty="0"/>
              <a:t>{% </a:t>
            </a:r>
            <a:r>
              <a:rPr lang="it-IT" dirty="0" err="1">
                <a:solidFill>
                  <a:srgbClr val="FFC000"/>
                </a:solidFill>
              </a:rPr>
              <a:t>block</a:t>
            </a:r>
            <a:r>
              <a:rPr lang="it-IT" dirty="0"/>
              <a:t> nome %} 	 {% </a:t>
            </a:r>
            <a:r>
              <a:rPr lang="it-IT" dirty="0" err="1">
                <a:solidFill>
                  <a:srgbClr val="FFC000"/>
                </a:solidFill>
              </a:rPr>
              <a:t>endblock</a:t>
            </a:r>
            <a:r>
              <a:rPr lang="it-IT" dirty="0"/>
              <a:t> nome %}</a:t>
            </a:r>
          </a:p>
          <a:p>
            <a:endParaRPr lang="it-IT" dirty="0"/>
          </a:p>
          <a:p>
            <a:r>
              <a:rPr lang="it-IT" dirty="0"/>
              <a:t>Nello specifico le parti di codice che vengono inserite dinamicamente dai vari template sono:</a:t>
            </a:r>
          </a:p>
          <a:p>
            <a:pPr marL="285750" indent="-285750">
              <a:buFontTx/>
              <a:buChar char="-"/>
            </a:pPr>
            <a:r>
              <a:rPr lang="it-IT" dirty="0"/>
              <a:t>Il nome del titolo</a:t>
            </a:r>
          </a:p>
          <a:p>
            <a:pPr marL="285750" indent="-285750">
              <a:buFontTx/>
              <a:buChar char="-"/>
            </a:pPr>
            <a:r>
              <a:rPr lang="it-IT" dirty="0"/>
              <a:t>Il contenuto del menu a tendina della barra di ricerca</a:t>
            </a:r>
          </a:p>
          <a:p>
            <a:pPr marL="285750" indent="-285750">
              <a:buFontTx/>
              <a:buChar char="-"/>
            </a:pPr>
            <a:r>
              <a:rPr lang="it-IT" dirty="0"/>
              <a:t>La tabella</a:t>
            </a:r>
          </a:p>
        </p:txBody>
      </p:sp>
      <p:pic>
        <p:nvPicPr>
          <p:cNvPr id="7" name="Immagine 6" descr="Immagine che contiene Carattere, simbolo, logo, cerchio&#10;&#10;Descrizione generata automaticamente">
            <a:extLst>
              <a:ext uri="{FF2B5EF4-FFF2-40B4-BE49-F238E27FC236}">
                <a16:creationId xmlns:a16="http://schemas.microsoft.com/office/drawing/2014/main" id="{3C092F74-B6A9-A3F4-E68A-9D3A09A5E314}"/>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9" name="Segnaposto numero diapositiva 4">
            <a:extLst>
              <a:ext uri="{FF2B5EF4-FFF2-40B4-BE49-F238E27FC236}">
                <a16:creationId xmlns:a16="http://schemas.microsoft.com/office/drawing/2014/main" id="{12C9E95B-647D-C4E1-5030-14D4C010217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11</a:t>
            </a:fld>
            <a:endParaRPr lang="it-IT" noProof="0" dirty="0">
              <a:solidFill>
                <a:schemeClr val="bg1"/>
              </a:solidFill>
            </a:endParaRPr>
          </a:p>
        </p:txBody>
      </p:sp>
    </p:spTree>
    <p:extLst>
      <p:ext uri="{BB962C8B-B14F-4D97-AF65-F5344CB8AC3E}">
        <p14:creationId xmlns:p14="http://schemas.microsoft.com/office/powerpoint/2010/main" val="213786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normAutofit/>
          </a:bodyPr>
          <a:lstStyle/>
          <a:p>
            <a:r>
              <a:rPr lang="it-IT" dirty="0">
                <a:solidFill>
                  <a:schemeClr val="accent1"/>
                </a:solidFill>
              </a:rPr>
              <a:t>Scelte di progetto – </a:t>
            </a:r>
            <a:r>
              <a:rPr lang="it-IT" dirty="0">
                <a:solidFill>
                  <a:schemeClr val="accent4"/>
                </a:solidFill>
              </a:rPr>
              <a:t>Template con Bootstrap  </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426207"/>
          </a:xfrm>
          <a:prstGeom prst="rect">
            <a:avLst/>
          </a:prstGeom>
          <a:noFill/>
        </p:spPr>
        <p:txBody>
          <a:bodyPr wrap="square" rtlCol="0">
            <a:spAutoFit/>
          </a:bodyPr>
          <a:lstStyle/>
          <a:p>
            <a:pPr>
              <a:lnSpc>
                <a:spcPct val="150000"/>
              </a:lnSpc>
            </a:pPr>
            <a:r>
              <a:rPr lang="it-IT" sz="1600" dirty="0"/>
              <a:t>Per la realizzazione dei template, a differenza del primo progetto è stato utilizzato anche il framework </a:t>
            </a:r>
            <a:r>
              <a:rPr lang="it-IT" sz="1600" b="1" dirty="0"/>
              <a:t>Bootstrap</a:t>
            </a:r>
          </a:p>
        </p:txBody>
      </p:sp>
      <p:pic>
        <p:nvPicPr>
          <p:cNvPr id="7" name="Immagine 6" descr="Immagine che contiene Carattere, simbolo, logo, cerchio&#10;&#10;Descrizione generata automaticamente">
            <a:extLst>
              <a:ext uri="{FF2B5EF4-FFF2-40B4-BE49-F238E27FC236}">
                <a16:creationId xmlns:a16="http://schemas.microsoft.com/office/drawing/2014/main" id="{3C092F74-B6A9-A3F4-E68A-9D3A09A5E314}"/>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9" name="Segnaposto numero diapositiva 4">
            <a:extLst>
              <a:ext uri="{FF2B5EF4-FFF2-40B4-BE49-F238E27FC236}">
                <a16:creationId xmlns:a16="http://schemas.microsoft.com/office/drawing/2014/main" id="{12C9E95B-647D-C4E1-5030-14D4C010217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12</a:t>
            </a:fld>
            <a:endParaRPr lang="it-IT" noProof="0" dirty="0">
              <a:solidFill>
                <a:schemeClr val="bg1"/>
              </a:solidFill>
            </a:endParaRPr>
          </a:p>
        </p:txBody>
      </p:sp>
      <p:sp>
        <p:nvSpPr>
          <p:cNvPr id="5" name="CasellaDiTesto 4">
            <a:extLst>
              <a:ext uri="{FF2B5EF4-FFF2-40B4-BE49-F238E27FC236}">
                <a16:creationId xmlns:a16="http://schemas.microsoft.com/office/drawing/2014/main" id="{5A292B38-2AD2-18DB-6F74-8840DDAF29A8}"/>
              </a:ext>
            </a:extLst>
          </p:cNvPr>
          <p:cNvSpPr txBox="1"/>
          <p:nvPr/>
        </p:nvSpPr>
        <p:spPr>
          <a:xfrm>
            <a:off x="1215105" y="1764890"/>
            <a:ext cx="9942990" cy="1534203"/>
          </a:xfrm>
          <a:prstGeom prst="rect">
            <a:avLst/>
          </a:prstGeom>
          <a:noFill/>
        </p:spPr>
        <p:txBody>
          <a:bodyPr wrap="square" rtlCol="0">
            <a:spAutoFit/>
          </a:bodyPr>
          <a:lstStyle/>
          <a:p>
            <a:pPr>
              <a:lnSpc>
                <a:spcPct val="150000"/>
              </a:lnSpc>
            </a:pPr>
            <a:r>
              <a:rPr lang="it-IT" sz="1600" dirty="0"/>
              <a:t>Principalmente è stato usato per la realizzazione di:</a:t>
            </a:r>
          </a:p>
          <a:p>
            <a:pPr marL="285750" indent="-285750">
              <a:lnSpc>
                <a:spcPct val="150000"/>
              </a:lnSpc>
              <a:buFontTx/>
              <a:buChar char="-"/>
            </a:pPr>
            <a:r>
              <a:rPr lang="it-IT" sz="1600" b="1" dirty="0"/>
              <a:t>Barra di navigazione</a:t>
            </a:r>
          </a:p>
          <a:p>
            <a:pPr marL="285750" indent="-285750">
              <a:lnSpc>
                <a:spcPct val="150000"/>
              </a:lnSpc>
              <a:buFontTx/>
              <a:buChar char="-"/>
            </a:pPr>
            <a:r>
              <a:rPr lang="it-IT" sz="1600" b="1" dirty="0"/>
              <a:t>Barra di ricerca</a:t>
            </a:r>
          </a:p>
          <a:p>
            <a:pPr marL="285750" indent="-285750">
              <a:lnSpc>
                <a:spcPct val="150000"/>
              </a:lnSpc>
              <a:buFontTx/>
              <a:buChar char="-"/>
            </a:pPr>
            <a:r>
              <a:rPr lang="it-IT" sz="1600" b="1" dirty="0"/>
              <a:t>Tabella</a:t>
            </a:r>
          </a:p>
        </p:txBody>
      </p:sp>
      <p:sp>
        <p:nvSpPr>
          <p:cNvPr id="6" name="CasellaDiTesto 5">
            <a:extLst>
              <a:ext uri="{FF2B5EF4-FFF2-40B4-BE49-F238E27FC236}">
                <a16:creationId xmlns:a16="http://schemas.microsoft.com/office/drawing/2014/main" id="{25571174-8D8E-76D8-2ED0-6F3655CF394D}"/>
              </a:ext>
            </a:extLst>
          </p:cNvPr>
          <p:cNvSpPr txBox="1"/>
          <p:nvPr/>
        </p:nvSpPr>
        <p:spPr>
          <a:xfrm>
            <a:off x="1207358" y="3637530"/>
            <a:ext cx="9942990" cy="1077218"/>
          </a:xfrm>
          <a:prstGeom prst="rect">
            <a:avLst/>
          </a:prstGeom>
          <a:noFill/>
        </p:spPr>
        <p:txBody>
          <a:bodyPr wrap="square" rtlCol="0">
            <a:spAutoFit/>
          </a:bodyPr>
          <a:lstStyle/>
          <a:p>
            <a:r>
              <a:rPr lang="it-IT" sz="1600" dirty="0"/>
              <a:t>Ad esempio, per quanto riguarda la tabella, abbiamo usato la classe di Bootstrap: </a:t>
            </a:r>
            <a:r>
              <a:rPr lang="it-IT" sz="1600" b="1" dirty="0" err="1"/>
              <a:t>table-striped</a:t>
            </a:r>
            <a:r>
              <a:rPr lang="it-IT" sz="1600" dirty="0"/>
              <a:t>.</a:t>
            </a:r>
          </a:p>
          <a:p>
            <a:r>
              <a:rPr lang="it-IT" sz="1600" dirty="0"/>
              <a:t>Questa classe</a:t>
            </a:r>
            <a:r>
              <a:rPr lang="it-IT" sz="1600" b="1" dirty="0"/>
              <a:t> </a:t>
            </a:r>
            <a:r>
              <a:rPr lang="it-IT" sz="1600" dirty="0"/>
              <a:t>permette di visualizzare le righe della tabella con un colore di sfondo alternato. La tabella è stata inoltre inserita all’interno di un container-</a:t>
            </a:r>
            <a:r>
              <a:rPr lang="it-IT" sz="1600" dirty="0" err="1"/>
              <a:t>fluid</a:t>
            </a:r>
            <a:r>
              <a:rPr lang="it-IT" sz="1600" dirty="0"/>
              <a:t> che le permette di occupare sempre tutto lo spazio che vi è a disposizione.</a:t>
            </a:r>
            <a:endParaRPr lang="it-IT" sz="1600" b="1" dirty="0"/>
          </a:p>
        </p:txBody>
      </p:sp>
    </p:spTree>
    <p:extLst>
      <p:ext uri="{BB962C8B-B14F-4D97-AF65-F5344CB8AC3E}">
        <p14:creationId xmlns:p14="http://schemas.microsoft.com/office/powerpoint/2010/main" val="3296994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err="1">
                <a:solidFill>
                  <a:schemeClr val="accent4"/>
                </a:solidFill>
              </a:rPr>
              <a:t>View</a:t>
            </a:r>
            <a:endParaRPr lang="it-IT" dirty="0">
              <a:solidFill>
                <a:schemeClr val="accent4"/>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1200329"/>
          </a:xfrm>
          <a:prstGeom prst="rect">
            <a:avLst/>
          </a:prstGeom>
          <a:noFill/>
        </p:spPr>
        <p:txBody>
          <a:bodyPr wrap="square" rtlCol="0">
            <a:spAutoFit/>
          </a:bodyPr>
          <a:lstStyle/>
          <a:p>
            <a:r>
              <a:rPr lang="it-IT" dirty="0"/>
              <a:t>Nel file </a:t>
            </a:r>
            <a:r>
              <a:rPr lang="it-IT" b="1" dirty="0"/>
              <a:t>views.py</a:t>
            </a:r>
            <a:r>
              <a:rPr lang="it-IT" dirty="0"/>
              <a:t>, abbiamo definito tutte le funzioni di vista necessarie.</a:t>
            </a:r>
          </a:p>
          <a:p>
            <a:r>
              <a:rPr lang="it-IT" sz="1800" dirty="0"/>
              <a:t>Queste funzioni permettono d</a:t>
            </a:r>
            <a:r>
              <a:rPr lang="it-IT" dirty="0"/>
              <a:t>i gestire le richieste HTTP in arrivo, determinando quali dati dei modelli sono necessari per ciascuna richiesta.</a:t>
            </a:r>
          </a:p>
          <a:p>
            <a:r>
              <a:rPr lang="it-IT" sz="1800" dirty="0"/>
              <a:t>Dopo aver recuperato i dati, viene preparat</a:t>
            </a:r>
            <a:r>
              <a:rPr lang="it-IT" dirty="0"/>
              <a:t>a la risposta HTTP che li contiene.</a:t>
            </a:r>
            <a:endParaRPr lang="it-IT" sz="1800" dirty="0"/>
          </a:p>
        </p:txBody>
      </p:sp>
      <p:sp>
        <p:nvSpPr>
          <p:cNvPr id="6" name="CasellaDiTesto 5">
            <a:extLst>
              <a:ext uri="{FF2B5EF4-FFF2-40B4-BE49-F238E27FC236}">
                <a16:creationId xmlns:a16="http://schemas.microsoft.com/office/drawing/2014/main" id="{E5570277-DA8D-61E6-509F-DBD264ECFC3E}"/>
              </a:ext>
            </a:extLst>
          </p:cNvPr>
          <p:cNvSpPr txBox="1"/>
          <p:nvPr/>
        </p:nvSpPr>
        <p:spPr>
          <a:xfrm>
            <a:off x="1207358" y="2819663"/>
            <a:ext cx="9942990" cy="1477328"/>
          </a:xfrm>
          <a:prstGeom prst="rect">
            <a:avLst/>
          </a:prstGeom>
          <a:noFill/>
        </p:spPr>
        <p:txBody>
          <a:bodyPr wrap="square" rtlCol="0">
            <a:spAutoFit/>
          </a:bodyPr>
          <a:lstStyle/>
          <a:p>
            <a:r>
              <a:rPr lang="it-IT" b="0" i="0" dirty="0">
                <a:solidFill>
                  <a:srgbClr val="111111"/>
                </a:solidFill>
                <a:effectLst/>
              </a:rPr>
              <a:t>Nello specifico, abbiamo definito funzioni che consentono di filtrare le tabelle. Questo può essere fatto sia utilizzando il modulo di ricerca inserito nella barra di ricerca del sito web, sia cliccando sui link presenti nelle celle delle varie tabelle.</a:t>
            </a:r>
          </a:p>
          <a:p>
            <a:r>
              <a:rPr lang="it-IT" b="0" i="0" dirty="0">
                <a:solidFill>
                  <a:srgbClr val="111111"/>
                </a:solidFill>
                <a:effectLst/>
              </a:rPr>
              <a:t>Inoltre nel file views.py sono state inserite delle classi e delle funzioni necessarie per effettuare le operazioni di CRUD</a:t>
            </a:r>
            <a:endParaRPr lang="it-IT" dirty="0">
              <a:solidFill>
                <a:srgbClr val="111111"/>
              </a:solidFill>
            </a:endParaRPr>
          </a:p>
        </p:txBody>
      </p:sp>
      <p:pic>
        <p:nvPicPr>
          <p:cNvPr id="10" name="Immagine 9" descr="Immagine che contiene Carattere, simbolo, logo, cerchio&#10;&#10;Descrizione generata automaticamente">
            <a:extLst>
              <a:ext uri="{FF2B5EF4-FFF2-40B4-BE49-F238E27FC236}">
                <a16:creationId xmlns:a16="http://schemas.microsoft.com/office/drawing/2014/main" id="{42A85257-5CD4-A2E6-A10E-6E82E4D324DB}"/>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12" name="Segnaposto numero diapositiva 4">
            <a:extLst>
              <a:ext uri="{FF2B5EF4-FFF2-40B4-BE49-F238E27FC236}">
                <a16:creationId xmlns:a16="http://schemas.microsoft.com/office/drawing/2014/main" id="{05141BDD-D114-AFD4-B1E7-08E0B458C1C0}"/>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13</a:t>
            </a:fld>
            <a:endParaRPr lang="it-IT" noProof="0" dirty="0">
              <a:solidFill>
                <a:schemeClr val="bg1"/>
              </a:solidFill>
            </a:endParaRPr>
          </a:p>
        </p:txBody>
      </p:sp>
      <p:sp>
        <p:nvSpPr>
          <p:cNvPr id="4" name="CasellaDiTesto 3">
            <a:extLst>
              <a:ext uri="{FF2B5EF4-FFF2-40B4-BE49-F238E27FC236}">
                <a16:creationId xmlns:a16="http://schemas.microsoft.com/office/drawing/2014/main" id="{C1272DDB-0302-4B28-4B48-C1A41F5F7EE9}"/>
              </a:ext>
            </a:extLst>
          </p:cNvPr>
          <p:cNvSpPr txBox="1"/>
          <p:nvPr/>
        </p:nvSpPr>
        <p:spPr>
          <a:xfrm>
            <a:off x="3742129" y="4875499"/>
            <a:ext cx="4184913" cy="861774"/>
          </a:xfrm>
          <a:prstGeom prst="rect">
            <a:avLst/>
          </a:prstGeom>
          <a:noFill/>
        </p:spPr>
        <p:txBody>
          <a:bodyPr wrap="square" rtlCol="0">
            <a:spAutoFit/>
          </a:bodyPr>
          <a:lstStyle/>
          <a:p>
            <a:r>
              <a:rPr lang="it-IT" sz="1000" dirty="0">
                <a:solidFill>
                  <a:schemeClr val="accent2"/>
                </a:solidFill>
              </a:rPr>
              <a:t>class</a:t>
            </a:r>
            <a:r>
              <a:rPr lang="it-IT" sz="1000" dirty="0"/>
              <a:t> </a:t>
            </a:r>
            <a:r>
              <a:rPr lang="it-IT" sz="1000" dirty="0" err="1"/>
              <a:t>RicoveroTableCreate</a:t>
            </a:r>
            <a:r>
              <a:rPr lang="it-IT" sz="1000" dirty="0"/>
              <a:t>(</a:t>
            </a:r>
            <a:r>
              <a:rPr lang="it-IT" sz="1000" dirty="0" err="1"/>
              <a:t>CreateView</a:t>
            </a:r>
            <a:r>
              <a:rPr lang="it-IT" sz="1000" dirty="0"/>
              <a:t>):</a:t>
            </a:r>
          </a:p>
          <a:p>
            <a:r>
              <a:rPr lang="it-IT" sz="1000" dirty="0"/>
              <a:t>    model = </a:t>
            </a:r>
            <a:r>
              <a:rPr lang="it-IT" sz="1000" dirty="0" err="1"/>
              <a:t>RicoveroTable</a:t>
            </a:r>
            <a:endParaRPr lang="it-IT" sz="1000" dirty="0"/>
          </a:p>
          <a:p>
            <a:r>
              <a:rPr lang="it-IT" sz="1000" dirty="0"/>
              <a:t>    </a:t>
            </a:r>
            <a:r>
              <a:rPr lang="it-IT" sz="1000" dirty="0" err="1"/>
              <a:t>form_class</a:t>
            </a:r>
            <a:r>
              <a:rPr lang="it-IT" sz="1000" dirty="0"/>
              <a:t> = </a:t>
            </a:r>
            <a:r>
              <a:rPr lang="it-IT" sz="1000" dirty="0" err="1"/>
              <a:t>RicoveroTableForm</a:t>
            </a:r>
            <a:endParaRPr lang="it-IT" sz="1000" dirty="0"/>
          </a:p>
          <a:p>
            <a:r>
              <a:rPr lang="it-IT" sz="1000" dirty="0"/>
              <a:t>    </a:t>
            </a:r>
            <a:r>
              <a:rPr lang="it-IT" sz="1000" dirty="0" err="1"/>
              <a:t>template_name</a:t>
            </a:r>
            <a:r>
              <a:rPr lang="it-IT" sz="1000" dirty="0"/>
              <a:t> = </a:t>
            </a:r>
            <a:r>
              <a:rPr lang="it-IT" sz="1000" dirty="0">
                <a:solidFill>
                  <a:schemeClr val="accent3"/>
                </a:solidFill>
              </a:rPr>
              <a:t>'crud.html'</a:t>
            </a:r>
          </a:p>
          <a:p>
            <a:r>
              <a:rPr lang="it-IT" sz="1000" dirty="0"/>
              <a:t>    </a:t>
            </a:r>
            <a:r>
              <a:rPr lang="it-IT" sz="1000" dirty="0" err="1"/>
              <a:t>success_url</a:t>
            </a:r>
            <a:r>
              <a:rPr lang="it-IT" sz="1000" dirty="0"/>
              <a:t> = </a:t>
            </a:r>
            <a:r>
              <a:rPr lang="it-IT" sz="1000" dirty="0" err="1"/>
              <a:t>reverse_lazy</a:t>
            </a:r>
            <a:r>
              <a:rPr lang="it-IT" sz="1000" dirty="0"/>
              <a:t>(</a:t>
            </a:r>
            <a:r>
              <a:rPr lang="it-IT" sz="1000" dirty="0">
                <a:solidFill>
                  <a:schemeClr val="accent3"/>
                </a:solidFill>
              </a:rPr>
              <a:t>'</a:t>
            </a:r>
            <a:r>
              <a:rPr lang="it-IT" sz="1000" dirty="0" err="1">
                <a:solidFill>
                  <a:schemeClr val="accent3"/>
                </a:solidFill>
              </a:rPr>
              <a:t>listaRic</a:t>
            </a:r>
            <a:r>
              <a:rPr lang="it-IT" sz="1000" dirty="0">
                <a:solidFill>
                  <a:schemeClr val="accent3"/>
                </a:solidFill>
              </a:rPr>
              <a:t>')</a:t>
            </a:r>
          </a:p>
        </p:txBody>
      </p:sp>
      <p:sp>
        <p:nvSpPr>
          <p:cNvPr id="5" name="CasellaDiTesto 4">
            <a:extLst>
              <a:ext uri="{FF2B5EF4-FFF2-40B4-BE49-F238E27FC236}">
                <a16:creationId xmlns:a16="http://schemas.microsoft.com/office/drawing/2014/main" id="{EC5833A6-167A-FE1A-20FD-DC3C000B1884}"/>
              </a:ext>
            </a:extLst>
          </p:cNvPr>
          <p:cNvSpPr txBox="1"/>
          <p:nvPr/>
        </p:nvSpPr>
        <p:spPr>
          <a:xfrm>
            <a:off x="1207358" y="4520024"/>
            <a:ext cx="2774576" cy="646331"/>
          </a:xfrm>
          <a:prstGeom prst="rect">
            <a:avLst/>
          </a:prstGeom>
          <a:noFill/>
        </p:spPr>
        <p:txBody>
          <a:bodyPr wrap="square" rtlCol="0">
            <a:spAutoFit/>
          </a:bodyPr>
          <a:lstStyle/>
          <a:p>
            <a:r>
              <a:rPr lang="it-IT" dirty="0"/>
              <a:t>Esempio di classe per l’operazione di create:</a:t>
            </a:r>
          </a:p>
        </p:txBody>
      </p:sp>
      <p:sp>
        <p:nvSpPr>
          <p:cNvPr id="7" name="CasellaDiTesto 6">
            <a:extLst>
              <a:ext uri="{FF2B5EF4-FFF2-40B4-BE49-F238E27FC236}">
                <a16:creationId xmlns:a16="http://schemas.microsoft.com/office/drawing/2014/main" id="{34FE2E03-D0C1-E477-66EA-EE8F85A82C43}"/>
              </a:ext>
            </a:extLst>
          </p:cNvPr>
          <p:cNvSpPr txBox="1"/>
          <p:nvPr/>
        </p:nvSpPr>
        <p:spPr>
          <a:xfrm>
            <a:off x="6938159" y="4846663"/>
            <a:ext cx="2992493" cy="738664"/>
          </a:xfrm>
          <a:prstGeom prst="rect">
            <a:avLst/>
          </a:prstGeom>
          <a:noFill/>
        </p:spPr>
        <p:txBody>
          <a:bodyPr wrap="square" rtlCol="0">
            <a:spAutoFit/>
          </a:bodyPr>
          <a:lstStyle/>
          <a:p>
            <a:r>
              <a:rPr lang="it-IT" sz="1400" dirty="0"/>
              <a:t>Dal codice si nota la suddivisione in: modello della tabella del DB, modello della </a:t>
            </a:r>
            <a:r>
              <a:rPr lang="it-IT" sz="1400" dirty="0" err="1"/>
              <a:t>form</a:t>
            </a:r>
            <a:r>
              <a:rPr lang="it-IT" sz="1400" dirty="0"/>
              <a:t>, template e </a:t>
            </a:r>
            <a:r>
              <a:rPr lang="it-IT" sz="1400" dirty="0" err="1"/>
              <a:t>url</a:t>
            </a:r>
            <a:endParaRPr lang="it-IT" sz="1400" dirty="0"/>
          </a:p>
        </p:txBody>
      </p:sp>
    </p:spTree>
    <p:extLst>
      <p:ext uri="{BB962C8B-B14F-4D97-AF65-F5344CB8AC3E}">
        <p14:creationId xmlns:p14="http://schemas.microsoft.com/office/powerpoint/2010/main" val="2391382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err="1">
                <a:solidFill>
                  <a:schemeClr val="accent4"/>
                </a:solidFill>
              </a:rPr>
              <a:t>Urls</a:t>
            </a:r>
            <a:endParaRPr lang="it-IT" dirty="0">
              <a:solidFill>
                <a:schemeClr val="accent4"/>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646331"/>
          </a:xfrm>
          <a:prstGeom prst="rect">
            <a:avLst/>
          </a:prstGeom>
          <a:noFill/>
        </p:spPr>
        <p:txBody>
          <a:bodyPr wrap="square" rtlCol="0">
            <a:spAutoFit/>
          </a:bodyPr>
          <a:lstStyle/>
          <a:p>
            <a:r>
              <a:rPr lang="it-IT" dirty="0"/>
              <a:t>Nel file </a:t>
            </a:r>
            <a:r>
              <a:rPr lang="it-IT" b="1" dirty="0"/>
              <a:t>urls.py</a:t>
            </a:r>
            <a:r>
              <a:rPr lang="it-IT" dirty="0"/>
              <a:t>, abbiamo definito tutti i percorsi URL necessari per il sito.</a:t>
            </a:r>
          </a:p>
          <a:p>
            <a:r>
              <a:rPr lang="it-IT" dirty="0"/>
              <a:t>Ovvero indirizza le varie richieste HTTP alle funzioni definite in </a:t>
            </a:r>
            <a:r>
              <a:rPr lang="it-IT" b="1" dirty="0"/>
              <a:t>views.py </a:t>
            </a:r>
            <a:r>
              <a:rPr lang="it-IT" dirty="0"/>
              <a:t>appropriate.</a:t>
            </a:r>
            <a:endParaRPr lang="it-IT" sz="1800" dirty="0"/>
          </a:p>
        </p:txBody>
      </p:sp>
      <p:sp>
        <p:nvSpPr>
          <p:cNvPr id="4" name="CasellaDiTesto 3">
            <a:extLst>
              <a:ext uri="{FF2B5EF4-FFF2-40B4-BE49-F238E27FC236}">
                <a16:creationId xmlns:a16="http://schemas.microsoft.com/office/drawing/2014/main" id="{5EB31EDB-41BF-02BE-7213-46B2A099171D}"/>
              </a:ext>
            </a:extLst>
          </p:cNvPr>
          <p:cNvSpPr txBox="1"/>
          <p:nvPr/>
        </p:nvSpPr>
        <p:spPr>
          <a:xfrm>
            <a:off x="1207358" y="1915983"/>
            <a:ext cx="9942990" cy="1298882"/>
          </a:xfrm>
          <a:prstGeom prst="rect">
            <a:avLst/>
          </a:prstGeom>
          <a:noFill/>
        </p:spPr>
        <p:txBody>
          <a:bodyPr wrap="square" rtlCol="0">
            <a:spAutoFit/>
          </a:bodyPr>
          <a:lstStyle/>
          <a:p>
            <a:pPr>
              <a:lnSpc>
                <a:spcPct val="150000"/>
              </a:lnSpc>
            </a:pPr>
            <a:r>
              <a:rPr lang="it-IT" dirty="0"/>
              <a:t>Per quanto riguarda il nostro progetto, abbiamo definito i percorsi per:</a:t>
            </a:r>
          </a:p>
          <a:p>
            <a:pPr marL="285750" indent="-285750">
              <a:lnSpc>
                <a:spcPct val="150000"/>
              </a:lnSpc>
              <a:buFontTx/>
              <a:buChar char="-"/>
            </a:pPr>
            <a:r>
              <a:rPr lang="it-IT" dirty="0"/>
              <a:t>Passare i dati alle tabelle applicando anche i vari filtri</a:t>
            </a:r>
          </a:p>
          <a:p>
            <a:pPr marL="285750" indent="-285750">
              <a:lnSpc>
                <a:spcPct val="150000"/>
              </a:lnSpc>
              <a:buFontTx/>
              <a:buChar char="-"/>
            </a:pPr>
            <a:r>
              <a:rPr lang="it-IT" dirty="0"/>
              <a:t>Eseguire le operazioni di CRUD</a:t>
            </a:r>
          </a:p>
        </p:txBody>
      </p:sp>
      <p:sp>
        <p:nvSpPr>
          <p:cNvPr id="5" name="CasellaDiTesto 4">
            <a:extLst>
              <a:ext uri="{FF2B5EF4-FFF2-40B4-BE49-F238E27FC236}">
                <a16:creationId xmlns:a16="http://schemas.microsoft.com/office/drawing/2014/main" id="{F1207CF6-996E-73B7-91B9-C844DC0D98D9}"/>
              </a:ext>
            </a:extLst>
          </p:cNvPr>
          <p:cNvSpPr txBox="1"/>
          <p:nvPr/>
        </p:nvSpPr>
        <p:spPr>
          <a:xfrm>
            <a:off x="1207358" y="3492188"/>
            <a:ext cx="9942990" cy="369332"/>
          </a:xfrm>
          <a:prstGeom prst="rect">
            <a:avLst/>
          </a:prstGeom>
          <a:noFill/>
        </p:spPr>
        <p:txBody>
          <a:bodyPr wrap="square" rtlCol="0">
            <a:spAutoFit/>
          </a:bodyPr>
          <a:lstStyle/>
          <a:p>
            <a:r>
              <a:rPr lang="it-IT" dirty="0"/>
              <a:t>All’interno di </a:t>
            </a:r>
            <a:r>
              <a:rPr lang="it-IT" b="1" dirty="0" err="1"/>
              <a:t>urlpatterns</a:t>
            </a:r>
            <a:r>
              <a:rPr lang="it-IT" dirty="0"/>
              <a:t>, abbiamo inserito i vari percorsi come ad esempio:</a:t>
            </a:r>
          </a:p>
        </p:txBody>
      </p:sp>
      <p:sp>
        <p:nvSpPr>
          <p:cNvPr id="7" name="CasellaDiTesto 6">
            <a:extLst>
              <a:ext uri="{FF2B5EF4-FFF2-40B4-BE49-F238E27FC236}">
                <a16:creationId xmlns:a16="http://schemas.microsoft.com/office/drawing/2014/main" id="{B8E25596-5796-A48C-7209-3BC470260570}"/>
              </a:ext>
            </a:extLst>
          </p:cNvPr>
          <p:cNvSpPr txBox="1"/>
          <p:nvPr/>
        </p:nvSpPr>
        <p:spPr>
          <a:xfrm>
            <a:off x="1546867" y="3916245"/>
            <a:ext cx="6056200" cy="338554"/>
          </a:xfrm>
          <a:prstGeom prst="rect">
            <a:avLst/>
          </a:prstGeom>
          <a:noFill/>
        </p:spPr>
        <p:txBody>
          <a:bodyPr wrap="square" rtlCol="0">
            <a:spAutoFit/>
          </a:bodyPr>
          <a:lstStyle/>
          <a:p>
            <a:r>
              <a:rPr lang="it-IT" sz="1600" dirty="0" err="1"/>
              <a:t>path</a:t>
            </a:r>
            <a:r>
              <a:rPr lang="it-IT" sz="1600" dirty="0"/>
              <a:t>(‘patologia/’ </a:t>
            </a:r>
            <a:r>
              <a:rPr lang="it-IT" sz="1600" dirty="0" err="1"/>
              <a:t>searchPatologie</a:t>
            </a:r>
            <a:r>
              <a:rPr lang="it-IT" sz="1600" dirty="0"/>
              <a:t>, </a:t>
            </a:r>
            <a:r>
              <a:rPr lang="it-IT" sz="1600" dirty="0">
                <a:solidFill>
                  <a:schemeClr val="accent2"/>
                </a:solidFill>
              </a:rPr>
              <a:t>name</a:t>
            </a:r>
            <a:r>
              <a:rPr lang="it-IT" sz="1600" dirty="0"/>
              <a:t>=</a:t>
            </a:r>
            <a:r>
              <a:rPr lang="it-IT" sz="1600" dirty="0">
                <a:solidFill>
                  <a:schemeClr val="accent3"/>
                </a:solidFill>
              </a:rPr>
              <a:t>‘</a:t>
            </a:r>
            <a:r>
              <a:rPr lang="it-IT" sz="1600" dirty="0" err="1">
                <a:solidFill>
                  <a:schemeClr val="accent3"/>
                </a:solidFill>
              </a:rPr>
              <a:t>listaPat</a:t>
            </a:r>
            <a:r>
              <a:rPr lang="it-IT" sz="1600" dirty="0">
                <a:solidFill>
                  <a:schemeClr val="accent3"/>
                </a:solidFill>
              </a:rPr>
              <a:t>’)</a:t>
            </a:r>
          </a:p>
        </p:txBody>
      </p:sp>
      <p:sp>
        <p:nvSpPr>
          <p:cNvPr id="8" name="CasellaDiTesto 7">
            <a:extLst>
              <a:ext uri="{FF2B5EF4-FFF2-40B4-BE49-F238E27FC236}">
                <a16:creationId xmlns:a16="http://schemas.microsoft.com/office/drawing/2014/main" id="{B309D28F-704B-8B4B-267B-FFF8CAADB039}"/>
              </a:ext>
            </a:extLst>
          </p:cNvPr>
          <p:cNvSpPr txBox="1"/>
          <p:nvPr/>
        </p:nvSpPr>
        <p:spPr>
          <a:xfrm>
            <a:off x="6381334" y="3862804"/>
            <a:ext cx="5226466" cy="1353960"/>
          </a:xfrm>
          <a:prstGeom prst="rect">
            <a:avLst/>
          </a:prstGeom>
          <a:noFill/>
        </p:spPr>
        <p:txBody>
          <a:bodyPr wrap="square" rtlCol="0">
            <a:spAutoFit/>
          </a:bodyPr>
          <a:lstStyle/>
          <a:p>
            <a:pPr>
              <a:lnSpc>
                <a:spcPct val="150000"/>
              </a:lnSpc>
            </a:pPr>
            <a:r>
              <a:rPr lang="it-IT" sz="1400" dirty="0"/>
              <a:t>Dove:</a:t>
            </a:r>
          </a:p>
          <a:p>
            <a:pPr marL="285750" indent="-285750">
              <a:lnSpc>
                <a:spcPct val="150000"/>
              </a:lnSpc>
              <a:buFont typeface="Arial" panose="020B0604020202020204" pitchFamily="34" charset="0"/>
              <a:buChar char="•"/>
            </a:pPr>
            <a:r>
              <a:rPr lang="it-IT" sz="1400" dirty="0"/>
              <a:t>‘patologia/’ : indica </a:t>
            </a:r>
            <a:r>
              <a:rPr lang="it-IT" sz="1400" dirty="0" err="1"/>
              <a:t>l’url</a:t>
            </a:r>
            <a:r>
              <a:rPr lang="it-IT" sz="1400" dirty="0"/>
              <a:t> a cui verrà applicata la funzione</a:t>
            </a:r>
          </a:p>
          <a:p>
            <a:pPr marL="285750" indent="-285750">
              <a:lnSpc>
                <a:spcPct val="150000"/>
              </a:lnSpc>
              <a:buFont typeface="Arial" panose="020B0604020202020204" pitchFamily="34" charset="0"/>
              <a:buChar char="•"/>
            </a:pPr>
            <a:r>
              <a:rPr lang="it-IT" sz="1400" dirty="0" err="1"/>
              <a:t>searchPatologie</a:t>
            </a:r>
            <a:r>
              <a:rPr lang="it-IT" sz="1400" dirty="0"/>
              <a:t> : è il nome della funzione definita in views.py</a:t>
            </a:r>
          </a:p>
          <a:p>
            <a:pPr marL="285750" indent="-285750">
              <a:lnSpc>
                <a:spcPct val="150000"/>
              </a:lnSpc>
              <a:buFont typeface="Arial" panose="020B0604020202020204" pitchFamily="34" charset="0"/>
              <a:buChar char="•"/>
            </a:pPr>
            <a:r>
              <a:rPr lang="it-IT" sz="1400" dirty="0"/>
              <a:t>name= ‘</a:t>
            </a:r>
            <a:r>
              <a:rPr lang="it-IT" sz="1400" dirty="0" err="1"/>
              <a:t>listaPat</a:t>
            </a:r>
            <a:r>
              <a:rPr lang="it-IT" sz="1400" dirty="0"/>
              <a:t>’ è il nome univoco associato a quel percorso </a:t>
            </a:r>
          </a:p>
        </p:txBody>
      </p:sp>
      <p:pic>
        <p:nvPicPr>
          <p:cNvPr id="10" name="Immagine 9" descr="Immagine che contiene Carattere, simbolo, logo, cerchio&#10;&#10;Descrizione generata automaticamente">
            <a:extLst>
              <a:ext uri="{FF2B5EF4-FFF2-40B4-BE49-F238E27FC236}">
                <a16:creationId xmlns:a16="http://schemas.microsoft.com/office/drawing/2014/main" id="{8F81538B-9C8E-61B4-E1CA-62AC3C2F7C85}"/>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12" name="Segnaposto numero diapositiva 4">
            <a:extLst>
              <a:ext uri="{FF2B5EF4-FFF2-40B4-BE49-F238E27FC236}">
                <a16:creationId xmlns:a16="http://schemas.microsoft.com/office/drawing/2014/main" id="{C0EF2CA4-8E84-C9F2-ABAD-E04E9C0FC1BA}"/>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14</a:t>
            </a:fld>
            <a:endParaRPr lang="it-IT" noProof="0" dirty="0">
              <a:solidFill>
                <a:schemeClr val="bg1"/>
              </a:solidFill>
            </a:endParaRPr>
          </a:p>
        </p:txBody>
      </p:sp>
    </p:spTree>
    <p:extLst>
      <p:ext uri="{BB962C8B-B14F-4D97-AF65-F5344CB8AC3E}">
        <p14:creationId xmlns:p14="http://schemas.microsoft.com/office/powerpoint/2010/main" val="3575643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CRUD</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923330"/>
          </a:xfrm>
          <a:prstGeom prst="rect">
            <a:avLst/>
          </a:prstGeom>
          <a:noFill/>
        </p:spPr>
        <p:txBody>
          <a:bodyPr wrap="square" rtlCol="0">
            <a:spAutoFit/>
          </a:bodyPr>
          <a:lstStyle/>
          <a:p>
            <a:r>
              <a:rPr lang="it-IT" dirty="0"/>
              <a:t>Per quanto riguarda le operazioni di create e update, sono state realizzate delle classi all’interno del file </a:t>
            </a:r>
            <a:r>
              <a:rPr lang="it-IT" b="1" dirty="0"/>
              <a:t>forms.py </a:t>
            </a:r>
            <a:r>
              <a:rPr lang="it-IT" dirty="0"/>
              <a:t>che permettono di dare una struttura al </a:t>
            </a:r>
            <a:r>
              <a:rPr lang="it-IT" dirty="0" err="1"/>
              <a:t>form</a:t>
            </a:r>
            <a:r>
              <a:rPr lang="it-IT" dirty="0"/>
              <a:t> necessario per la creazione e la modifica dei dati nel DB.</a:t>
            </a:r>
          </a:p>
        </p:txBody>
      </p:sp>
      <p:pic>
        <p:nvPicPr>
          <p:cNvPr id="7" name="Immagine 6" descr="Immagine che contiene Carattere, simbolo, logo, cerchio&#10;&#10;Descrizione generata automaticamente">
            <a:extLst>
              <a:ext uri="{FF2B5EF4-FFF2-40B4-BE49-F238E27FC236}">
                <a16:creationId xmlns:a16="http://schemas.microsoft.com/office/drawing/2014/main" id="{69DED9F1-83E6-19FB-6A4E-9D2E20598D3D}"/>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8" name="Segnaposto numero diapositiva 4">
            <a:extLst>
              <a:ext uri="{FF2B5EF4-FFF2-40B4-BE49-F238E27FC236}">
                <a16:creationId xmlns:a16="http://schemas.microsoft.com/office/drawing/2014/main" id="{2D754621-4430-DA91-8761-1E383DE5C33B}"/>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15</a:t>
            </a:fld>
            <a:endParaRPr lang="it-IT" noProof="0" dirty="0">
              <a:solidFill>
                <a:schemeClr val="bg1"/>
              </a:solidFill>
            </a:endParaRPr>
          </a:p>
        </p:txBody>
      </p:sp>
      <p:sp>
        <p:nvSpPr>
          <p:cNvPr id="6" name="CasellaDiTesto 5">
            <a:extLst>
              <a:ext uri="{FF2B5EF4-FFF2-40B4-BE49-F238E27FC236}">
                <a16:creationId xmlns:a16="http://schemas.microsoft.com/office/drawing/2014/main" id="{E31B687F-3153-D371-F52A-BC62A4CADB08}"/>
              </a:ext>
            </a:extLst>
          </p:cNvPr>
          <p:cNvSpPr txBox="1"/>
          <p:nvPr/>
        </p:nvSpPr>
        <p:spPr>
          <a:xfrm>
            <a:off x="1207358" y="2349838"/>
            <a:ext cx="9942990" cy="1754326"/>
          </a:xfrm>
          <a:prstGeom prst="rect">
            <a:avLst/>
          </a:prstGeom>
          <a:noFill/>
        </p:spPr>
        <p:txBody>
          <a:bodyPr wrap="square" rtlCol="0">
            <a:spAutoFit/>
          </a:bodyPr>
          <a:lstStyle/>
          <a:p>
            <a:r>
              <a:rPr lang="it-IT" b="0" i="0" dirty="0">
                <a:solidFill>
                  <a:srgbClr val="111111"/>
                </a:solidFill>
                <a:effectLst/>
              </a:rPr>
              <a:t>I valori visualizzati nella </a:t>
            </a:r>
            <a:r>
              <a:rPr lang="it-IT" b="0" i="0" dirty="0" err="1">
                <a:solidFill>
                  <a:srgbClr val="111111"/>
                </a:solidFill>
                <a:effectLst/>
              </a:rPr>
              <a:t>form</a:t>
            </a:r>
            <a:r>
              <a:rPr lang="it-IT" b="0" i="0" dirty="0">
                <a:solidFill>
                  <a:srgbClr val="111111"/>
                </a:solidFill>
                <a:effectLst/>
              </a:rPr>
              <a:t> ‘create’ differiscono da quelli nella </a:t>
            </a:r>
            <a:r>
              <a:rPr lang="it-IT" b="0" i="0" dirty="0" err="1">
                <a:solidFill>
                  <a:srgbClr val="111111"/>
                </a:solidFill>
                <a:effectLst/>
              </a:rPr>
              <a:t>form</a:t>
            </a:r>
            <a:r>
              <a:rPr lang="it-IT" b="0" i="0" dirty="0">
                <a:solidFill>
                  <a:srgbClr val="111111"/>
                </a:solidFill>
                <a:effectLst/>
              </a:rPr>
              <a:t> ‘update’. Nella </a:t>
            </a:r>
            <a:r>
              <a:rPr lang="it-IT" b="0" i="0" dirty="0" err="1">
                <a:solidFill>
                  <a:srgbClr val="111111"/>
                </a:solidFill>
                <a:effectLst/>
              </a:rPr>
              <a:t>form</a:t>
            </a:r>
            <a:r>
              <a:rPr lang="it-IT" b="0" i="0" dirty="0">
                <a:solidFill>
                  <a:srgbClr val="111111"/>
                </a:solidFill>
                <a:effectLst/>
              </a:rPr>
              <a:t> ‘update’, i vari campi vengono inizializzati con i valori del database corrispondenti alla </a:t>
            </a:r>
            <a:r>
              <a:rPr lang="it-IT" b="0" i="0" dirty="0" err="1">
                <a:solidFill>
                  <a:srgbClr val="111111"/>
                </a:solidFill>
                <a:effectLst/>
              </a:rPr>
              <a:t>tupla</a:t>
            </a:r>
            <a:r>
              <a:rPr lang="it-IT" b="0" i="0" dirty="0">
                <a:solidFill>
                  <a:srgbClr val="111111"/>
                </a:solidFill>
                <a:effectLst/>
              </a:rPr>
              <a:t> che si desidera modificare. Al contrario, nella </a:t>
            </a:r>
            <a:r>
              <a:rPr lang="it-IT" b="0" i="0" dirty="0" err="1">
                <a:solidFill>
                  <a:srgbClr val="111111"/>
                </a:solidFill>
                <a:effectLst/>
              </a:rPr>
              <a:t>form</a:t>
            </a:r>
            <a:r>
              <a:rPr lang="it-IT" b="0" i="0" dirty="0">
                <a:solidFill>
                  <a:srgbClr val="111111"/>
                </a:solidFill>
                <a:effectLst/>
              </a:rPr>
              <a:t> ‘create’, i campi sono inizialmente vuoti e l’utente ha la possibilità di selezionare qualsiasi valore presente nel database da un menu a tendina. Per facilitare l’inserimento, i dati nel menu a tendina (sia in ‘create’ che in ‘update’) sono ordinati alfabeticamente.</a:t>
            </a:r>
            <a:endParaRPr lang="it-IT" dirty="0"/>
          </a:p>
        </p:txBody>
      </p:sp>
      <p:pic>
        <p:nvPicPr>
          <p:cNvPr id="10" name="Immagine 9">
            <a:extLst>
              <a:ext uri="{FF2B5EF4-FFF2-40B4-BE49-F238E27FC236}">
                <a16:creationId xmlns:a16="http://schemas.microsoft.com/office/drawing/2014/main" id="{D752FB4C-F867-8B4A-1970-77296766E33E}"/>
              </a:ext>
            </a:extLst>
          </p:cNvPr>
          <p:cNvPicPr>
            <a:picLocks noChangeAspect="1"/>
          </p:cNvPicPr>
          <p:nvPr/>
        </p:nvPicPr>
        <p:blipFill>
          <a:blip r:embed="rId3"/>
          <a:stretch>
            <a:fillRect/>
          </a:stretch>
        </p:blipFill>
        <p:spPr>
          <a:xfrm>
            <a:off x="4458003" y="4289312"/>
            <a:ext cx="1203209" cy="1546722"/>
          </a:xfrm>
          <a:prstGeom prst="rect">
            <a:avLst/>
          </a:prstGeom>
        </p:spPr>
      </p:pic>
      <p:sp>
        <p:nvSpPr>
          <p:cNvPr id="12" name="CasellaDiTesto 11">
            <a:extLst>
              <a:ext uri="{FF2B5EF4-FFF2-40B4-BE49-F238E27FC236}">
                <a16:creationId xmlns:a16="http://schemas.microsoft.com/office/drawing/2014/main" id="{BC2A9F93-E0A4-3BB8-1D6F-46ADFFC370B9}"/>
              </a:ext>
            </a:extLst>
          </p:cNvPr>
          <p:cNvSpPr txBox="1"/>
          <p:nvPr/>
        </p:nvSpPr>
        <p:spPr>
          <a:xfrm>
            <a:off x="1207358" y="4232692"/>
            <a:ext cx="3082254" cy="369332"/>
          </a:xfrm>
          <a:prstGeom prst="rect">
            <a:avLst/>
          </a:prstGeom>
          <a:noFill/>
        </p:spPr>
        <p:txBody>
          <a:bodyPr wrap="square" rtlCol="0">
            <a:spAutoFit/>
          </a:bodyPr>
          <a:lstStyle/>
          <a:p>
            <a:r>
              <a:rPr lang="it-IT" dirty="0"/>
              <a:t>Esempio del menu a tendina:</a:t>
            </a:r>
          </a:p>
        </p:txBody>
      </p:sp>
    </p:spTree>
    <p:extLst>
      <p:ext uri="{BB962C8B-B14F-4D97-AF65-F5344CB8AC3E}">
        <p14:creationId xmlns:p14="http://schemas.microsoft.com/office/powerpoint/2010/main" val="279199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Admin</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1754326"/>
          </a:xfrm>
          <a:prstGeom prst="rect">
            <a:avLst/>
          </a:prstGeom>
          <a:noFill/>
        </p:spPr>
        <p:txBody>
          <a:bodyPr wrap="square" rtlCol="0">
            <a:spAutoFit/>
          </a:bodyPr>
          <a:lstStyle/>
          <a:p>
            <a:r>
              <a:rPr lang="it-IT" dirty="0"/>
              <a:t>Le varie tabelle sono visibili anche nella sezione </a:t>
            </a:r>
            <a:r>
              <a:rPr lang="it-IT" b="1" dirty="0"/>
              <a:t>admin</a:t>
            </a:r>
            <a:r>
              <a:rPr lang="it-IT" dirty="0"/>
              <a:t>.</a:t>
            </a:r>
          </a:p>
          <a:p>
            <a:r>
              <a:rPr lang="it-IT" dirty="0"/>
              <a:t>Nel file </a:t>
            </a:r>
            <a:r>
              <a:rPr lang="it-IT" b="1" dirty="0"/>
              <a:t>admin.py</a:t>
            </a:r>
            <a:r>
              <a:rPr lang="it-IT" dirty="0"/>
              <a:t>, è infatti possibile vedere che è stata creata una classe per ogni tabelle che si vuole rendere visibile in questa sezione.</a:t>
            </a:r>
          </a:p>
          <a:p>
            <a:endParaRPr lang="it-IT" dirty="0"/>
          </a:p>
          <a:p>
            <a:r>
              <a:rPr lang="it-IT" dirty="0"/>
              <a:t>Le tabelle sono state inserite in questa sezione per monitorarne il contenuto e se necessario apportarne delle modifiche.</a:t>
            </a:r>
          </a:p>
        </p:txBody>
      </p:sp>
      <p:sp>
        <p:nvSpPr>
          <p:cNvPr id="4" name="CasellaDiTesto 3">
            <a:extLst>
              <a:ext uri="{FF2B5EF4-FFF2-40B4-BE49-F238E27FC236}">
                <a16:creationId xmlns:a16="http://schemas.microsoft.com/office/drawing/2014/main" id="{EC29E027-FE96-25A4-F398-C698AEFD9AF3}"/>
              </a:ext>
            </a:extLst>
          </p:cNvPr>
          <p:cNvSpPr txBox="1"/>
          <p:nvPr/>
        </p:nvSpPr>
        <p:spPr>
          <a:xfrm>
            <a:off x="1207358" y="3154668"/>
            <a:ext cx="9942990" cy="883383"/>
          </a:xfrm>
          <a:prstGeom prst="rect">
            <a:avLst/>
          </a:prstGeom>
          <a:noFill/>
        </p:spPr>
        <p:txBody>
          <a:bodyPr wrap="square" rtlCol="0">
            <a:spAutoFit/>
          </a:bodyPr>
          <a:lstStyle/>
          <a:p>
            <a:pPr>
              <a:lnSpc>
                <a:spcPct val="150000"/>
              </a:lnSpc>
            </a:pPr>
            <a:r>
              <a:rPr lang="it-IT" dirty="0"/>
              <a:t>Per accedere a questa sezione è sufficiente scrivere </a:t>
            </a:r>
            <a:r>
              <a:rPr lang="it-IT" dirty="0" err="1"/>
              <a:t>nell’url</a:t>
            </a:r>
            <a:r>
              <a:rPr lang="it-IT" dirty="0"/>
              <a:t> del browser:</a:t>
            </a:r>
          </a:p>
          <a:p>
            <a:pPr>
              <a:lnSpc>
                <a:spcPct val="150000"/>
              </a:lnSpc>
            </a:pPr>
            <a:r>
              <a:rPr lang="it-IT" dirty="0"/>
              <a:t>« </a:t>
            </a:r>
            <a:r>
              <a:rPr lang="it-IT" dirty="0">
                <a:hlinkClick r:id="rId2"/>
              </a:rPr>
              <a:t>http://localhost:8000/admin/</a:t>
            </a:r>
            <a:r>
              <a:rPr lang="it-IT" dirty="0"/>
              <a:t> »</a:t>
            </a:r>
          </a:p>
        </p:txBody>
      </p:sp>
      <p:sp>
        <p:nvSpPr>
          <p:cNvPr id="5" name="CasellaDiTesto 4">
            <a:extLst>
              <a:ext uri="{FF2B5EF4-FFF2-40B4-BE49-F238E27FC236}">
                <a16:creationId xmlns:a16="http://schemas.microsoft.com/office/drawing/2014/main" id="{CD7F6B4B-BBC1-E200-55C1-D2F438B76209}"/>
              </a:ext>
            </a:extLst>
          </p:cNvPr>
          <p:cNvSpPr txBox="1"/>
          <p:nvPr/>
        </p:nvSpPr>
        <p:spPr>
          <a:xfrm>
            <a:off x="1207358" y="4185929"/>
            <a:ext cx="9942990" cy="1200329"/>
          </a:xfrm>
          <a:prstGeom prst="rect">
            <a:avLst/>
          </a:prstGeom>
          <a:noFill/>
        </p:spPr>
        <p:txBody>
          <a:bodyPr wrap="square" rtlCol="0">
            <a:spAutoFit/>
          </a:bodyPr>
          <a:lstStyle/>
          <a:p>
            <a:r>
              <a:rPr lang="it-IT" dirty="0"/>
              <a:t>Se le credenziali non sono già state create, è possibile aggiungere un utente dal terminale con il comando: </a:t>
            </a:r>
            <a:r>
              <a:rPr lang="it-IT" dirty="0" err="1"/>
              <a:t>python</a:t>
            </a:r>
            <a:r>
              <a:rPr lang="it-IT" dirty="0"/>
              <a:t> manage.py </a:t>
            </a:r>
            <a:r>
              <a:rPr lang="it-IT" dirty="0" err="1"/>
              <a:t>createsuperuser</a:t>
            </a:r>
            <a:r>
              <a:rPr lang="it-IT" dirty="0"/>
              <a:t> </a:t>
            </a:r>
          </a:p>
          <a:p>
            <a:endParaRPr lang="it-IT" dirty="0"/>
          </a:p>
          <a:p>
            <a:r>
              <a:rPr lang="it-IT" dirty="0">
                <a:solidFill>
                  <a:srgbClr val="FF0000"/>
                </a:solidFill>
              </a:rPr>
              <a:t>NOTA: </a:t>
            </a:r>
            <a:r>
              <a:rPr lang="it-IT" dirty="0"/>
              <a:t>il comando funziona se si è all’interno dell’ambiente virtuale Django (slide 5)</a:t>
            </a:r>
          </a:p>
        </p:txBody>
      </p:sp>
      <p:pic>
        <p:nvPicPr>
          <p:cNvPr id="7" name="Immagine 6" descr="Immagine che contiene Carattere, simbolo, logo, cerchio&#10;&#10;Descrizione generata automaticamente">
            <a:extLst>
              <a:ext uri="{FF2B5EF4-FFF2-40B4-BE49-F238E27FC236}">
                <a16:creationId xmlns:a16="http://schemas.microsoft.com/office/drawing/2014/main" id="{69DED9F1-83E6-19FB-6A4E-9D2E20598D3D}"/>
              </a:ext>
            </a:extLst>
          </p:cNvPr>
          <p:cNvPicPr>
            <a:picLocks noChangeAspect="1"/>
          </p:cNvPicPr>
          <p:nvPr/>
        </p:nvPicPr>
        <p:blipFill>
          <a:blip r:embed="rId3"/>
          <a:stretch>
            <a:fillRect/>
          </a:stretch>
        </p:blipFill>
        <p:spPr>
          <a:xfrm>
            <a:off x="9712735" y="5988286"/>
            <a:ext cx="1989070" cy="786928"/>
          </a:xfrm>
          <a:prstGeom prst="rect">
            <a:avLst/>
          </a:prstGeom>
        </p:spPr>
      </p:pic>
      <p:sp>
        <p:nvSpPr>
          <p:cNvPr id="8" name="Segnaposto numero diapositiva 4">
            <a:extLst>
              <a:ext uri="{FF2B5EF4-FFF2-40B4-BE49-F238E27FC236}">
                <a16:creationId xmlns:a16="http://schemas.microsoft.com/office/drawing/2014/main" id="{2D754621-4430-DA91-8761-1E383DE5C33B}"/>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16</a:t>
            </a:fld>
            <a:endParaRPr lang="it-IT" noProof="0" dirty="0">
              <a:solidFill>
                <a:schemeClr val="bg1"/>
              </a:solidFill>
            </a:endParaRPr>
          </a:p>
        </p:txBody>
      </p:sp>
    </p:spTree>
    <p:extLst>
      <p:ext uri="{BB962C8B-B14F-4D97-AF65-F5344CB8AC3E}">
        <p14:creationId xmlns:p14="http://schemas.microsoft.com/office/powerpoint/2010/main" val="3570315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ricoveri</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9" name="Segnaposto numero diapositiva 4">
            <a:extLst>
              <a:ext uri="{FF2B5EF4-FFF2-40B4-BE49-F238E27FC236}">
                <a16:creationId xmlns:a16="http://schemas.microsoft.com/office/drawing/2014/main" id="{A98C0E76-382D-5B01-6BF5-19BA12DA4847}"/>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17</a:t>
            </a:fld>
            <a:endParaRPr lang="it-IT" noProof="0" dirty="0">
              <a:solidFill>
                <a:schemeClr val="bg1"/>
              </a:solidFill>
            </a:endParaRPr>
          </a:p>
        </p:txBody>
      </p:sp>
      <p:pic>
        <p:nvPicPr>
          <p:cNvPr id="10" name="Immagine 9">
            <a:extLst>
              <a:ext uri="{FF2B5EF4-FFF2-40B4-BE49-F238E27FC236}">
                <a16:creationId xmlns:a16="http://schemas.microsoft.com/office/drawing/2014/main" id="{C09B49B8-038D-79D8-AC8C-9D3FACF374AC}"/>
              </a:ext>
            </a:extLst>
          </p:cNvPr>
          <p:cNvPicPr>
            <a:picLocks noChangeAspect="1"/>
          </p:cNvPicPr>
          <p:nvPr/>
        </p:nvPicPr>
        <p:blipFill>
          <a:blip r:embed="rId3"/>
          <a:srcRect/>
          <a:stretch/>
        </p:blipFill>
        <p:spPr>
          <a:xfrm>
            <a:off x="2157649" y="2005378"/>
            <a:ext cx="7876703" cy="4305006"/>
          </a:xfrm>
          <a:prstGeom prst="rect">
            <a:avLst/>
          </a:prstGeom>
        </p:spPr>
      </p:pic>
    </p:spTree>
    <p:extLst>
      <p:ext uri="{BB962C8B-B14F-4D97-AF65-F5344CB8AC3E}">
        <p14:creationId xmlns:p14="http://schemas.microsoft.com/office/powerpoint/2010/main" val="1640461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ospedali</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291262BA-7CC2-0524-F453-B03EE12AAC25}"/>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18</a:t>
            </a:fld>
            <a:endParaRPr lang="it-IT" noProof="0" dirty="0">
              <a:solidFill>
                <a:schemeClr val="bg1"/>
              </a:solidFill>
            </a:endParaRPr>
          </a:p>
        </p:txBody>
      </p:sp>
      <p:pic>
        <p:nvPicPr>
          <p:cNvPr id="4" name="Immagine 3">
            <a:extLst>
              <a:ext uri="{FF2B5EF4-FFF2-40B4-BE49-F238E27FC236}">
                <a16:creationId xmlns:a16="http://schemas.microsoft.com/office/drawing/2014/main" id="{D4FAC44E-7B37-2897-FC47-0751CF22366A}"/>
              </a:ext>
            </a:extLst>
          </p:cNvPr>
          <p:cNvPicPr>
            <a:picLocks noChangeAspect="1"/>
          </p:cNvPicPr>
          <p:nvPr/>
        </p:nvPicPr>
        <p:blipFill>
          <a:blip r:embed="rId3"/>
          <a:srcRect/>
          <a:stretch/>
        </p:blipFill>
        <p:spPr>
          <a:xfrm>
            <a:off x="2160984" y="2005378"/>
            <a:ext cx="7870032" cy="4305006"/>
          </a:xfrm>
          <a:prstGeom prst="rect">
            <a:avLst/>
          </a:prstGeom>
        </p:spPr>
      </p:pic>
    </p:spTree>
    <p:extLst>
      <p:ext uri="{BB962C8B-B14F-4D97-AF65-F5344CB8AC3E}">
        <p14:creationId xmlns:p14="http://schemas.microsoft.com/office/powerpoint/2010/main" val="1680417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cittadini</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50ECBF56-38E6-AD8B-E7A4-69F851A4BEC9}"/>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19</a:t>
            </a:fld>
            <a:endParaRPr lang="it-IT" noProof="0" dirty="0">
              <a:solidFill>
                <a:schemeClr val="bg1"/>
              </a:solidFill>
            </a:endParaRPr>
          </a:p>
        </p:txBody>
      </p:sp>
      <p:pic>
        <p:nvPicPr>
          <p:cNvPr id="4" name="Immagine 3">
            <a:extLst>
              <a:ext uri="{FF2B5EF4-FFF2-40B4-BE49-F238E27FC236}">
                <a16:creationId xmlns:a16="http://schemas.microsoft.com/office/drawing/2014/main" id="{4CEAC1D9-ED33-61CC-45DD-8E48F5DD52DE}"/>
              </a:ext>
            </a:extLst>
          </p:cNvPr>
          <p:cNvPicPr>
            <a:picLocks noChangeAspect="1"/>
          </p:cNvPicPr>
          <p:nvPr/>
        </p:nvPicPr>
        <p:blipFill rotWithShape="1">
          <a:blip r:embed="rId3"/>
          <a:srcRect t="274"/>
          <a:stretch/>
        </p:blipFill>
        <p:spPr>
          <a:xfrm>
            <a:off x="2170955" y="1994100"/>
            <a:ext cx="7850091" cy="4316283"/>
          </a:xfrm>
          <a:prstGeom prst="rect">
            <a:avLst/>
          </a:prstGeom>
        </p:spPr>
      </p:pic>
    </p:spTree>
    <p:extLst>
      <p:ext uri="{BB962C8B-B14F-4D97-AF65-F5344CB8AC3E}">
        <p14:creationId xmlns:p14="http://schemas.microsoft.com/office/powerpoint/2010/main" val="233557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normAutofit/>
          </a:bodyPr>
          <a:lstStyle/>
          <a:p>
            <a:r>
              <a:rPr lang="it-IT" dirty="0">
                <a:solidFill>
                  <a:schemeClr val="accent1"/>
                </a:solidFill>
              </a:rPr>
              <a:t>Ristrutturazione del 1° progetto</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14" name="CasellaDiTesto 13">
            <a:extLst>
              <a:ext uri="{FF2B5EF4-FFF2-40B4-BE49-F238E27FC236}">
                <a16:creationId xmlns:a16="http://schemas.microsoft.com/office/drawing/2014/main" id="{9C767ED2-E6DA-4F03-78B1-6A6A4E304587}"/>
              </a:ext>
            </a:extLst>
          </p:cNvPr>
          <p:cNvSpPr txBox="1"/>
          <p:nvPr/>
        </p:nvSpPr>
        <p:spPr>
          <a:xfrm>
            <a:off x="1207358" y="1215802"/>
            <a:ext cx="9942990" cy="883383"/>
          </a:xfrm>
          <a:prstGeom prst="rect">
            <a:avLst/>
          </a:prstGeom>
          <a:noFill/>
        </p:spPr>
        <p:txBody>
          <a:bodyPr wrap="square" rtlCol="0">
            <a:spAutoFit/>
          </a:bodyPr>
          <a:lstStyle/>
          <a:p>
            <a:pPr algn="just">
              <a:lnSpc>
                <a:spcPct val="150000"/>
              </a:lnSpc>
            </a:pPr>
            <a:r>
              <a:rPr lang="it-IT" dirty="0"/>
              <a:t>Per il secondo progetto del corso di «Programmazione Web» abbiamo scelto di ristrutturare il 1° progetto utilizzando le seguenti tecnologie:</a:t>
            </a:r>
          </a:p>
        </p:txBody>
      </p:sp>
      <p:sp>
        <p:nvSpPr>
          <p:cNvPr id="2" name="CasellaDiTesto 1">
            <a:extLst>
              <a:ext uri="{FF2B5EF4-FFF2-40B4-BE49-F238E27FC236}">
                <a16:creationId xmlns:a16="http://schemas.microsoft.com/office/drawing/2014/main" id="{6786FA06-345E-867D-3220-21513666E878}"/>
              </a:ext>
            </a:extLst>
          </p:cNvPr>
          <p:cNvSpPr txBox="1"/>
          <p:nvPr/>
        </p:nvSpPr>
        <p:spPr>
          <a:xfrm>
            <a:off x="1668189" y="2305402"/>
            <a:ext cx="9039081" cy="2235754"/>
          </a:xfrm>
          <a:prstGeom prst="rect">
            <a:avLst/>
          </a:prstGeom>
          <a:noFill/>
        </p:spPr>
        <p:txBody>
          <a:bodyPr wrap="square" rtlCol="0">
            <a:spAutoFit/>
          </a:bodyPr>
          <a:lstStyle/>
          <a:p>
            <a:pPr algn="just">
              <a:lnSpc>
                <a:spcPct val="200000"/>
              </a:lnSpc>
            </a:pPr>
            <a:r>
              <a:rPr lang="it-IT" dirty="0"/>
              <a:t>Linguaggio di programmazione: </a:t>
            </a:r>
            <a:r>
              <a:rPr lang="it-IT" b="1" dirty="0"/>
              <a:t>Python</a:t>
            </a:r>
          </a:p>
          <a:p>
            <a:pPr algn="just">
              <a:lnSpc>
                <a:spcPct val="200000"/>
              </a:lnSpc>
            </a:pPr>
            <a:r>
              <a:rPr lang="it-IT" dirty="0"/>
              <a:t>Framework </a:t>
            </a:r>
            <a:r>
              <a:rPr lang="it-IT" dirty="0" err="1"/>
              <a:t>backend</a:t>
            </a:r>
            <a:r>
              <a:rPr lang="it-IT" dirty="0"/>
              <a:t>: </a:t>
            </a:r>
            <a:r>
              <a:rPr lang="it-IT" b="1" dirty="0"/>
              <a:t>Django</a:t>
            </a:r>
          </a:p>
          <a:p>
            <a:pPr algn="just">
              <a:lnSpc>
                <a:spcPct val="200000"/>
              </a:lnSpc>
            </a:pPr>
            <a:r>
              <a:rPr lang="it-IT" dirty="0"/>
              <a:t>Framework </a:t>
            </a:r>
            <a:r>
              <a:rPr lang="it-IT" dirty="0" err="1"/>
              <a:t>frontend</a:t>
            </a:r>
            <a:r>
              <a:rPr lang="it-IT" dirty="0"/>
              <a:t>: </a:t>
            </a:r>
            <a:r>
              <a:rPr lang="it-IT" b="1" dirty="0"/>
              <a:t>Bootstrap</a:t>
            </a:r>
          </a:p>
        </p:txBody>
      </p:sp>
      <p:pic>
        <p:nvPicPr>
          <p:cNvPr id="4" name="Immagine 3" descr="Immagine che contiene Carattere, simbolo, logo, cerchio&#10;&#10;Descrizione generata automaticamente">
            <a:extLst>
              <a:ext uri="{FF2B5EF4-FFF2-40B4-BE49-F238E27FC236}">
                <a16:creationId xmlns:a16="http://schemas.microsoft.com/office/drawing/2014/main" id="{54EDD587-9B3C-9586-FE30-DB4410A11908}"/>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5" name="Segnaposto numero diapositiva 4">
            <a:extLst>
              <a:ext uri="{FF2B5EF4-FFF2-40B4-BE49-F238E27FC236}">
                <a16:creationId xmlns:a16="http://schemas.microsoft.com/office/drawing/2014/main" id="{C76E7747-84E4-509E-872B-82CB1FA0BA5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2</a:t>
            </a:fld>
            <a:endParaRPr lang="it-IT" noProof="0" dirty="0">
              <a:solidFill>
                <a:schemeClr val="bg1"/>
              </a:solidFill>
            </a:endParaRPr>
          </a:p>
        </p:txBody>
      </p:sp>
    </p:spTree>
    <p:extLst>
      <p:ext uri="{BB962C8B-B14F-4D97-AF65-F5344CB8AC3E}">
        <p14:creationId xmlns:p14="http://schemas.microsoft.com/office/powerpoint/2010/main" val="3870914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patologie</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BB56EF3B-138E-2BFE-48D0-310B917C3967}"/>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20</a:t>
            </a:fld>
            <a:endParaRPr lang="it-IT" noProof="0" dirty="0">
              <a:solidFill>
                <a:schemeClr val="bg1"/>
              </a:solidFill>
            </a:endParaRPr>
          </a:p>
        </p:txBody>
      </p:sp>
      <p:pic>
        <p:nvPicPr>
          <p:cNvPr id="4" name="Immagine 3">
            <a:extLst>
              <a:ext uri="{FF2B5EF4-FFF2-40B4-BE49-F238E27FC236}">
                <a16:creationId xmlns:a16="http://schemas.microsoft.com/office/drawing/2014/main" id="{64D0A390-572B-67FF-7B94-ADF5B7427FDB}"/>
              </a:ext>
            </a:extLst>
          </p:cNvPr>
          <p:cNvPicPr>
            <a:picLocks noChangeAspect="1"/>
          </p:cNvPicPr>
          <p:nvPr/>
        </p:nvPicPr>
        <p:blipFill>
          <a:blip r:embed="rId3"/>
          <a:srcRect/>
          <a:stretch/>
        </p:blipFill>
        <p:spPr>
          <a:xfrm>
            <a:off x="2164313" y="2005378"/>
            <a:ext cx="7863374" cy="4305006"/>
          </a:xfrm>
          <a:prstGeom prst="rect">
            <a:avLst/>
          </a:prstGeom>
        </p:spPr>
      </p:pic>
    </p:spTree>
    <p:extLst>
      <p:ext uri="{BB962C8B-B14F-4D97-AF65-F5344CB8AC3E}">
        <p14:creationId xmlns:p14="http://schemas.microsoft.com/office/powerpoint/2010/main" val="1754579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8082646"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create update e delete</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2FA5C7E0-AD0D-7C50-BE49-B9115F4D3DD8}"/>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21</a:t>
            </a:fld>
            <a:endParaRPr lang="it-IT" noProof="0" dirty="0">
              <a:solidFill>
                <a:schemeClr val="bg1"/>
              </a:solidFill>
            </a:endParaRPr>
          </a:p>
        </p:txBody>
      </p:sp>
      <p:pic>
        <p:nvPicPr>
          <p:cNvPr id="12" name="Immagine 11">
            <a:extLst>
              <a:ext uri="{FF2B5EF4-FFF2-40B4-BE49-F238E27FC236}">
                <a16:creationId xmlns:a16="http://schemas.microsoft.com/office/drawing/2014/main" id="{B6E4651B-C170-542C-0A69-84670769808F}"/>
              </a:ext>
            </a:extLst>
          </p:cNvPr>
          <p:cNvPicPr>
            <a:picLocks noChangeAspect="1"/>
          </p:cNvPicPr>
          <p:nvPr/>
        </p:nvPicPr>
        <p:blipFill>
          <a:blip r:embed="rId3"/>
          <a:srcRect/>
          <a:stretch/>
        </p:blipFill>
        <p:spPr>
          <a:xfrm>
            <a:off x="291938" y="2733459"/>
            <a:ext cx="3598576" cy="1696981"/>
          </a:xfrm>
          <a:prstGeom prst="rect">
            <a:avLst/>
          </a:prstGeom>
        </p:spPr>
      </p:pic>
      <p:pic>
        <p:nvPicPr>
          <p:cNvPr id="13" name="Immagine 12">
            <a:extLst>
              <a:ext uri="{FF2B5EF4-FFF2-40B4-BE49-F238E27FC236}">
                <a16:creationId xmlns:a16="http://schemas.microsoft.com/office/drawing/2014/main" id="{0D8ABC25-2EB6-DFDB-EB26-A494F493519F}"/>
              </a:ext>
            </a:extLst>
          </p:cNvPr>
          <p:cNvPicPr>
            <a:picLocks noChangeAspect="1"/>
          </p:cNvPicPr>
          <p:nvPr/>
        </p:nvPicPr>
        <p:blipFill>
          <a:blip r:embed="rId4"/>
          <a:srcRect/>
          <a:stretch/>
        </p:blipFill>
        <p:spPr>
          <a:xfrm>
            <a:off x="8301488" y="2731088"/>
            <a:ext cx="3598576" cy="1701724"/>
          </a:xfrm>
          <a:prstGeom prst="rect">
            <a:avLst/>
          </a:prstGeom>
        </p:spPr>
      </p:pic>
      <p:pic>
        <p:nvPicPr>
          <p:cNvPr id="4" name="Immagine 3">
            <a:extLst>
              <a:ext uri="{FF2B5EF4-FFF2-40B4-BE49-F238E27FC236}">
                <a16:creationId xmlns:a16="http://schemas.microsoft.com/office/drawing/2014/main" id="{31EFD340-F1A7-1F7F-683C-F1C782A3ABD1}"/>
              </a:ext>
            </a:extLst>
          </p:cNvPr>
          <p:cNvPicPr>
            <a:picLocks noChangeAspect="1"/>
          </p:cNvPicPr>
          <p:nvPr/>
        </p:nvPicPr>
        <p:blipFill>
          <a:blip r:embed="rId5"/>
          <a:srcRect/>
          <a:stretch/>
        </p:blipFill>
        <p:spPr>
          <a:xfrm>
            <a:off x="4296713" y="4688885"/>
            <a:ext cx="3598576" cy="1967710"/>
          </a:xfrm>
          <a:prstGeom prst="rect">
            <a:avLst/>
          </a:prstGeom>
        </p:spPr>
      </p:pic>
      <p:sp>
        <p:nvSpPr>
          <p:cNvPr id="5" name="CasellaDiTesto 4">
            <a:extLst>
              <a:ext uri="{FF2B5EF4-FFF2-40B4-BE49-F238E27FC236}">
                <a16:creationId xmlns:a16="http://schemas.microsoft.com/office/drawing/2014/main" id="{C63C7044-D348-8F83-A0FE-B1A63545F468}"/>
              </a:ext>
            </a:extLst>
          </p:cNvPr>
          <p:cNvSpPr txBox="1"/>
          <p:nvPr/>
        </p:nvSpPr>
        <p:spPr>
          <a:xfrm>
            <a:off x="4198020" y="4356847"/>
            <a:ext cx="1193488" cy="369332"/>
          </a:xfrm>
          <a:prstGeom prst="rect">
            <a:avLst/>
          </a:prstGeom>
          <a:noFill/>
        </p:spPr>
        <p:txBody>
          <a:bodyPr wrap="square" rtlCol="0">
            <a:spAutoFit/>
          </a:bodyPr>
          <a:lstStyle/>
          <a:p>
            <a:r>
              <a:rPr lang="it-IT" dirty="0">
                <a:solidFill>
                  <a:schemeClr val="accent1"/>
                </a:solidFill>
              </a:rPr>
              <a:t>D</a:t>
            </a:r>
            <a:r>
              <a:rPr lang="it-IT" sz="1800" dirty="0">
                <a:solidFill>
                  <a:schemeClr val="accent1"/>
                </a:solidFill>
              </a:rPr>
              <a:t>elete:</a:t>
            </a:r>
            <a:endParaRPr lang="it-IT" dirty="0">
              <a:solidFill>
                <a:schemeClr val="accent1"/>
              </a:solidFill>
            </a:endParaRPr>
          </a:p>
        </p:txBody>
      </p:sp>
      <p:sp>
        <p:nvSpPr>
          <p:cNvPr id="7" name="CasellaDiTesto 6">
            <a:extLst>
              <a:ext uri="{FF2B5EF4-FFF2-40B4-BE49-F238E27FC236}">
                <a16:creationId xmlns:a16="http://schemas.microsoft.com/office/drawing/2014/main" id="{25BD9195-25C9-A95C-BC1D-2B6680F04F3B}"/>
              </a:ext>
            </a:extLst>
          </p:cNvPr>
          <p:cNvSpPr txBox="1"/>
          <p:nvPr/>
        </p:nvSpPr>
        <p:spPr>
          <a:xfrm>
            <a:off x="8180666" y="2211123"/>
            <a:ext cx="1193488" cy="369332"/>
          </a:xfrm>
          <a:prstGeom prst="rect">
            <a:avLst/>
          </a:prstGeom>
          <a:noFill/>
        </p:spPr>
        <p:txBody>
          <a:bodyPr wrap="square" rtlCol="0">
            <a:spAutoFit/>
          </a:bodyPr>
          <a:lstStyle/>
          <a:p>
            <a:r>
              <a:rPr lang="it-IT" dirty="0">
                <a:solidFill>
                  <a:schemeClr val="accent1"/>
                </a:solidFill>
              </a:rPr>
              <a:t>Update</a:t>
            </a:r>
            <a:r>
              <a:rPr lang="it-IT" sz="1800" dirty="0">
                <a:solidFill>
                  <a:schemeClr val="accent1"/>
                </a:solidFill>
              </a:rPr>
              <a:t>:</a:t>
            </a:r>
            <a:endParaRPr lang="it-IT" dirty="0">
              <a:solidFill>
                <a:schemeClr val="accent1"/>
              </a:solidFill>
            </a:endParaRPr>
          </a:p>
        </p:txBody>
      </p:sp>
      <p:sp>
        <p:nvSpPr>
          <p:cNvPr id="8" name="CasellaDiTesto 7">
            <a:extLst>
              <a:ext uri="{FF2B5EF4-FFF2-40B4-BE49-F238E27FC236}">
                <a16:creationId xmlns:a16="http://schemas.microsoft.com/office/drawing/2014/main" id="{B4012FA0-3E65-43C4-F798-3D243B4A7980}"/>
              </a:ext>
            </a:extLst>
          </p:cNvPr>
          <p:cNvSpPr txBox="1"/>
          <p:nvPr/>
        </p:nvSpPr>
        <p:spPr>
          <a:xfrm>
            <a:off x="198356" y="2211123"/>
            <a:ext cx="1193488" cy="369332"/>
          </a:xfrm>
          <a:prstGeom prst="rect">
            <a:avLst/>
          </a:prstGeom>
          <a:noFill/>
        </p:spPr>
        <p:txBody>
          <a:bodyPr wrap="square" rtlCol="0">
            <a:spAutoFit/>
          </a:bodyPr>
          <a:lstStyle/>
          <a:p>
            <a:r>
              <a:rPr lang="it-IT" dirty="0">
                <a:solidFill>
                  <a:schemeClr val="accent1"/>
                </a:solidFill>
              </a:rPr>
              <a:t>Create</a:t>
            </a:r>
            <a:r>
              <a:rPr lang="it-IT" sz="1800" dirty="0">
                <a:solidFill>
                  <a:schemeClr val="accent1"/>
                </a:solidFill>
              </a:rPr>
              <a:t>:</a:t>
            </a:r>
            <a:endParaRPr lang="it-IT" dirty="0">
              <a:solidFill>
                <a:schemeClr val="accent1"/>
              </a:solidFill>
            </a:endParaRPr>
          </a:p>
        </p:txBody>
      </p:sp>
    </p:spTree>
    <p:extLst>
      <p:ext uri="{BB962C8B-B14F-4D97-AF65-F5344CB8AC3E}">
        <p14:creationId xmlns:p14="http://schemas.microsoft.com/office/powerpoint/2010/main" val="3235516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1AE58BE-B3C4-2F3B-78A7-6696394D5DB0}"/>
              </a:ext>
            </a:extLst>
          </p:cNvPr>
          <p:cNvSpPr>
            <a:spLocks noGrp="1"/>
          </p:cNvSpPr>
          <p:nvPr>
            <p:ph type="title"/>
          </p:nvPr>
        </p:nvSpPr>
        <p:spPr>
          <a:xfrm>
            <a:off x="1527519" y="1700327"/>
            <a:ext cx="4331743" cy="1536580"/>
          </a:xfrm>
        </p:spPr>
        <p:txBody>
          <a:bodyPr/>
          <a:lstStyle/>
          <a:p>
            <a:r>
              <a:rPr lang="it-IT" dirty="0">
                <a:solidFill>
                  <a:schemeClr val="accent1"/>
                </a:solidFill>
              </a:rPr>
              <a:t>Struttura della directory</a:t>
            </a:r>
          </a:p>
        </p:txBody>
      </p:sp>
      <p:sp>
        <p:nvSpPr>
          <p:cNvPr id="4" name="Segnaposto piè di pagina 3">
            <a:extLst>
              <a:ext uri="{FF2B5EF4-FFF2-40B4-BE49-F238E27FC236}">
                <a16:creationId xmlns:a16="http://schemas.microsoft.com/office/drawing/2014/main" id="{1849C601-D638-34C3-6436-FB0758CE65AF}"/>
              </a:ext>
            </a:extLst>
          </p:cNvPr>
          <p:cNvSpPr>
            <a:spLocks noGrp="1"/>
          </p:cNvSpPr>
          <p:nvPr>
            <p:ph type="ftr" sz="quarter" idx="11"/>
          </p:nvPr>
        </p:nvSpPr>
        <p:spPr/>
        <p:txBody>
          <a:bodyPr/>
          <a:lstStyle/>
          <a:p>
            <a:pPr rtl="0"/>
            <a:r>
              <a:rPr lang="it-IT" noProof="0" dirty="0"/>
              <a:t>Progetto 2 PW24</a:t>
            </a:r>
          </a:p>
        </p:txBody>
      </p:sp>
      <p:sp>
        <p:nvSpPr>
          <p:cNvPr id="17" name="Segnaposto numero diapositiva 4">
            <a:extLst>
              <a:ext uri="{FF2B5EF4-FFF2-40B4-BE49-F238E27FC236}">
                <a16:creationId xmlns:a16="http://schemas.microsoft.com/office/drawing/2014/main" id="{4F2C56AA-2B16-CEA4-9119-7168F1813C2C}"/>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3</a:t>
            </a:fld>
            <a:endParaRPr lang="it-IT" noProof="0" dirty="0">
              <a:solidFill>
                <a:schemeClr val="bg1"/>
              </a:solidFill>
            </a:endParaRPr>
          </a:p>
        </p:txBody>
      </p:sp>
    </p:spTree>
    <p:extLst>
      <p:ext uri="{BB962C8B-B14F-4D97-AF65-F5344CB8AC3E}">
        <p14:creationId xmlns:p14="http://schemas.microsoft.com/office/powerpoint/2010/main" val="160473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Struttura della directory</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14" name="CasellaDiTesto 13">
            <a:extLst>
              <a:ext uri="{FF2B5EF4-FFF2-40B4-BE49-F238E27FC236}">
                <a16:creationId xmlns:a16="http://schemas.microsoft.com/office/drawing/2014/main" id="{9C767ED2-E6DA-4F03-78B1-6A6A4E304587}"/>
              </a:ext>
            </a:extLst>
          </p:cNvPr>
          <p:cNvSpPr txBox="1"/>
          <p:nvPr/>
        </p:nvSpPr>
        <p:spPr>
          <a:xfrm>
            <a:off x="1207358" y="1215802"/>
            <a:ext cx="9942990" cy="369332"/>
          </a:xfrm>
          <a:prstGeom prst="rect">
            <a:avLst/>
          </a:prstGeom>
          <a:noFill/>
        </p:spPr>
        <p:txBody>
          <a:bodyPr wrap="square" rtlCol="0">
            <a:spAutoFit/>
          </a:bodyPr>
          <a:lstStyle/>
          <a:p>
            <a:r>
              <a:rPr lang="it-IT" dirty="0"/>
              <a:t>All’interno della cartella «</a:t>
            </a:r>
            <a:r>
              <a:rPr lang="it-IT" b="1" dirty="0"/>
              <a:t>Progetto2_PW24</a:t>
            </a:r>
            <a:r>
              <a:rPr lang="it-IT" dirty="0"/>
              <a:t>» troviamo le seguenti sottocartelle:</a:t>
            </a:r>
          </a:p>
        </p:txBody>
      </p:sp>
      <p:pic>
        <p:nvPicPr>
          <p:cNvPr id="22" name="Immagine 21" descr="Immagine che contiene Carattere, simbolo, logo, cerchio&#10;&#10;Descrizione generata automaticamente">
            <a:extLst>
              <a:ext uri="{FF2B5EF4-FFF2-40B4-BE49-F238E27FC236}">
                <a16:creationId xmlns:a16="http://schemas.microsoft.com/office/drawing/2014/main" id="{60D755FE-647D-3345-E9CF-0F4D4FDCE03A}"/>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23" name="Segnaposto numero diapositiva 4">
            <a:extLst>
              <a:ext uri="{FF2B5EF4-FFF2-40B4-BE49-F238E27FC236}">
                <a16:creationId xmlns:a16="http://schemas.microsoft.com/office/drawing/2014/main" id="{ED392B07-B0CE-9D5B-5114-23F7DA6A64B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4</a:t>
            </a:fld>
            <a:endParaRPr lang="it-IT" noProof="0" dirty="0">
              <a:solidFill>
                <a:schemeClr val="bg1"/>
              </a:solidFill>
            </a:endParaRPr>
          </a:p>
        </p:txBody>
      </p:sp>
      <p:pic>
        <p:nvPicPr>
          <p:cNvPr id="4" name="Immagine 3">
            <a:extLst>
              <a:ext uri="{FF2B5EF4-FFF2-40B4-BE49-F238E27FC236}">
                <a16:creationId xmlns:a16="http://schemas.microsoft.com/office/drawing/2014/main" id="{0A887BB4-F52D-7B62-F6CD-FF137B56BB9B}"/>
              </a:ext>
            </a:extLst>
          </p:cNvPr>
          <p:cNvPicPr>
            <a:picLocks noChangeAspect="1"/>
          </p:cNvPicPr>
          <p:nvPr/>
        </p:nvPicPr>
        <p:blipFill>
          <a:blip r:embed="rId3"/>
          <a:stretch>
            <a:fillRect/>
          </a:stretch>
        </p:blipFill>
        <p:spPr>
          <a:xfrm>
            <a:off x="9515475" y="1285819"/>
            <a:ext cx="1104900" cy="1837906"/>
          </a:xfrm>
          <a:prstGeom prst="rect">
            <a:avLst/>
          </a:prstGeom>
        </p:spPr>
      </p:pic>
      <p:sp>
        <p:nvSpPr>
          <p:cNvPr id="5" name="CasellaDiTesto 4">
            <a:extLst>
              <a:ext uri="{FF2B5EF4-FFF2-40B4-BE49-F238E27FC236}">
                <a16:creationId xmlns:a16="http://schemas.microsoft.com/office/drawing/2014/main" id="{ECB3881F-FA7D-E958-9926-2C3DD8E5DBCF}"/>
              </a:ext>
            </a:extLst>
          </p:cNvPr>
          <p:cNvSpPr txBox="1"/>
          <p:nvPr/>
        </p:nvSpPr>
        <p:spPr>
          <a:xfrm>
            <a:off x="1207358" y="1876575"/>
            <a:ext cx="8205120" cy="954107"/>
          </a:xfrm>
          <a:prstGeom prst="rect">
            <a:avLst/>
          </a:prstGeom>
          <a:noFill/>
        </p:spPr>
        <p:txBody>
          <a:bodyPr wrap="square" rtlCol="0">
            <a:spAutoFit/>
          </a:bodyPr>
          <a:lstStyle/>
          <a:p>
            <a:pPr marL="285750" indent="-285750">
              <a:buFont typeface="Arial" panose="020B0604020202020204" pitchFamily="34" charset="0"/>
              <a:buChar char="•"/>
            </a:pPr>
            <a:r>
              <a:rPr lang="it-IT" sz="1400" b="1" dirty="0"/>
              <a:t>DB</a:t>
            </a:r>
            <a:r>
              <a:rPr lang="it-IT" sz="1400" dirty="0"/>
              <a:t>: contiene il file </a:t>
            </a:r>
            <a:r>
              <a:rPr lang="it-IT" sz="1400" dirty="0" err="1"/>
              <a:t>excel</a:t>
            </a:r>
            <a:r>
              <a:rPr lang="it-IT" sz="1400" dirty="0"/>
              <a:t> dal quale abbiamo estratto i dati e inseriti nel DB </a:t>
            </a:r>
            <a:r>
              <a:rPr lang="it-IT" sz="1400" dirty="0" err="1"/>
              <a:t>sqlite</a:t>
            </a:r>
            <a:endParaRPr lang="it-IT" sz="1400" dirty="0"/>
          </a:p>
          <a:p>
            <a:pPr marL="285750" indent="-285750">
              <a:buFont typeface="Arial" panose="020B0604020202020204" pitchFamily="34" charset="0"/>
              <a:buChar char="•"/>
            </a:pPr>
            <a:r>
              <a:rPr lang="it-IT" sz="1400" b="1" dirty="0"/>
              <a:t>Documentazione</a:t>
            </a:r>
            <a:r>
              <a:rPr lang="it-IT" sz="1400" dirty="0"/>
              <a:t>: contiene il </a:t>
            </a:r>
            <a:r>
              <a:rPr lang="it-IT" sz="1400" dirty="0" err="1"/>
              <a:t>powerpoint</a:t>
            </a:r>
            <a:r>
              <a:rPr lang="it-IT" sz="1400" dirty="0"/>
              <a:t> e il pdf di descrizione del progetto</a:t>
            </a:r>
          </a:p>
          <a:p>
            <a:pPr marL="285750" indent="-285750">
              <a:buFont typeface="Arial" panose="020B0604020202020204" pitchFamily="34" charset="0"/>
              <a:buChar char="•"/>
            </a:pPr>
            <a:r>
              <a:rPr lang="it-IT" sz="1400" b="1" dirty="0"/>
              <a:t>Images</a:t>
            </a:r>
            <a:r>
              <a:rPr lang="it-IT" sz="1400" dirty="0"/>
              <a:t>: contiene le immagini mostrate nelle pagine web</a:t>
            </a:r>
          </a:p>
          <a:p>
            <a:pPr marL="285750" indent="-285750">
              <a:buFont typeface="Arial" panose="020B0604020202020204" pitchFamily="34" charset="0"/>
              <a:buChar char="•"/>
            </a:pPr>
            <a:r>
              <a:rPr lang="it-IT" sz="1400" b="1" dirty="0"/>
              <a:t>Workspace</a:t>
            </a:r>
            <a:r>
              <a:rPr lang="it-IT" sz="1400" dirty="0"/>
              <a:t>: contiene la cartella con il codice del progetto</a:t>
            </a:r>
          </a:p>
        </p:txBody>
      </p:sp>
      <p:sp>
        <p:nvSpPr>
          <p:cNvPr id="6" name="CasellaDiTesto 5">
            <a:extLst>
              <a:ext uri="{FF2B5EF4-FFF2-40B4-BE49-F238E27FC236}">
                <a16:creationId xmlns:a16="http://schemas.microsoft.com/office/drawing/2014/main" id="{2BF808ED-679D-B77B-DF5E-EDA5AFCF0EA4}"/>
              </a:ext>
            </a:extLst>
          </p:cNvPr>
          <p:cNvSpPr txBox="1"/>
          <p:nvPr/>
        </p:nvSpPr>
        <p:spPr>
          <a:xfrm>
            <a:off x="1207358" y="3345422"/>
            <a:ext cx="8205120" cy="1600438"/>
          </a:xfrm>
          <a:prstGeom prst="rect">
            <a:avLst/>
          </a:prstGeom>
          <a:noFill/>
        </p:spPr>
        <p:txBody>
          <a:bodyPr wrap="square" rtlCol="0">
            <a:spAutoFit/>
          </a:bodyPr>
          <a:lstStyle/>
          <a:p>
            <a:r>
              <a:rPr lang="it-IT" sz="1400" dirty="0"/>
              <a:t>All’interno di </a:t>
            </a:r>
            <a:r>
              <a:rPr lang="it-IT" sz="1400" b="1" dirty="0"/>
              <a:t>workspace</a:t>
            </a:r>
            <a:r>
              <a:rPr lang="it-IT" sz="1400" dirty="0"/>
              <a:t> troviamo la cartella progetto2_PW la quale contiene:</a:t>
            </a:r>
          </a:p>
          <a:p>
            <a:endParaRPr lang="it-IT" sz="1400" dirty="0"/>
          </a:p>
          <a:p>
            <a:pPr marL="285750" indent="-285750">
              <a:buFont typeface="Arial" panose="020B0604020202020204" pitchFamily="34" charset="0"/>
              <a:buChar char="•"/>
            </a:pPr>
            <a:r>
              <a:rPr lang="it-IT" sz="1400" b="1" dirty="0"/>
              <a:t>.</a:t>
            </a:r>
            <a:r>
              <a:rPr lang="it-IT" sz="1400" b="1" dirty="0" err="1"/>
              <a:t>venv</a:t>
            </a:r>
            <a:r>
              <a:rPr lang="it-IT" sz="1400" dirty="0"/>
              <a:t>: contiene l’ambiente virtuale di Django</a:t>
            </a:r>
          </a:p>
          <a:p>
            <a:pPr marL="285750" indent="-285750">
              <a:buFont typeface="Arial" panose="020B0604020202020204" pitchFamily="34" charset="0"/>
              <a:buChar char="•"/>
            </a:pPr>
            <a:r>
              <a:rPr lang="it-IT" sz="1400" b="1" dirty="0" err="1"/>
              <a:t>Static</a:t>
            </a:r>
            <a:r>
              <a:rPr lang="it-IT" sz="1400" dirty="0"/>
              <a:t>: contiene gli elementi statici del progetto come il codice </a:t>
            </a:r>
            <a:r>
              <a:rPr lang="it-IT" sz="1400" dirty="0" err="1"/>
              <a:t>css</a:t>
            </a:r>
            <a:r>
              <a:rPr lang="it-IT" sz="1400" dirty="0"/>
              <a:t>, il codice JavaScript e le immagini</a:t>
            </a:r>
          </a:p>
          <a:p>
            <a:pPr marL="285750" indent="-285750">
              <a:buFont typeface="Arial" panose="020B0604020202020204" pitchFamily="34" charset="0"/>
              <a:buChar char="•"/>
            </a:pPr>
            <a:r>
              <a:rPr lang="it-IT" sz="1400" b="1" dirty="0" err="1"/>
              <a:t>Tables</a:t>
            </a:r>
            <a:r>
              <a:rPr lang="it-IT" sz="1400" dirty="0"/>
              <a:t>: contiene tutto il codice </a:t>
            </a:r>
            <a:r>
              <a:rPr lang="it-IT" sz="1400" dirty="0" err="1"/>
              <a:t>python</a:t>
            </a:r>
            <a:endParaRPr lang="it-IT" sz="1400" dirty="0"/>
          </a:p>
          <a:p>
            <a:pPr marL="285750" indent="-285750">
              <a:buFont typeface="Arial" panose="020B0604020202020204" pitchFamily="34" charset="0"/>
              <a:buChar char="•"/>
            </a:pPr>
            <a:r>
              <a:rPr lang="it-IT" sz="1400" b="1" dirty="0"/>
              <a:t>Templates</a:t>
            </a:r>
            <a:r>
              <a:rPr lang="it-IT" sz="1400" dirty="0"/>
              <a:t>: contiene le pagine HTML </a:t>
            </a:r>
          </a:p>
          <a:p>
            <a:pPr marL="285750" indent="-285750">
              <a:buFont typeface="Arial" panose="020B0604020202020204" pitchFamily="34" charset="0"/>
              <a:buChar char="•"/>
            </a:pPr>
            <a:r>
              <a:rPr lang="it-IT" sz="1400" b="1" dirty="0"/>
              <a:t>db.sqlite3</a:t>
            </a:r>
            <a:r>
              <a:rPr lang="it-IT" sz="1400" dirty="0"/>
              <a:t>: il Data Base del progetto</a:t>
            </a:r>
          </a:p>
        </p:txBody>
      </p:sp>
    </p:spTree>
    <p:extLst>
      <p:ext uri="{BB962C8B-B14F-4D97-AF65-F5344CB8AC3E}">
        <p14:creationId xmlns:p14="http://schemas.microsoft.com/office/powerpoint/2010/main" val="170292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1AE58BE-B3C4-2F3B-78A7-6696394D5DB0}"/>
              </a:ext>
            </a:extLst>
          </p:cNvPr>
          <p:cNvSpPr>
            <a:spLocks noGrp="1"/>
          </p:cNvSpPr>
          <p:nvPr>
            <p:ph type="title"/>
          </p:nvPr>
        </p:nvSpPr>
        <p:spPr>
          <a:xfrm>
            <a:off x="1527519" y="1700327"/>
            <a:ext cx="4331743" cy="1536580"/>
          </a:xfrm>
        </p:spPr>
        <p:txBody>
          <a:bodyPr/>
          <a:lstStyle/>
          <a:p>
            <a:r>
              <a:rPr lang="it-IT" dirty="0">
                <a:solidFill>
                  <a:schemeClr val="accent1"/>
                </a:solidFill>
              </a:rPr>
              <a:t>Avvio del server locale Django</a:t>
            </a:r>
          </a:p>
        </p:txBody>
      </p:sp>
      <p:sp>
        <p:nvSpPr>
          <p:cNvPr id="4" name="Segnaposto piè di pagina 3">
            <a:extLst>
              <a:ext uri="{FF2B5EF4-FFF2-40B4-BE49-F238E27FC236}">
                <a16:creationId xmlns:a16="http://schemas.microsoft.com/office/drawing/2014/main" id="{1849C601-D638-34C3-6436-FB0758CE65AF}"/>
              </a:ext>
            </a:extLst>
          </p:cNvPr>
          <p:cNvSpPr>
            <a:spLocks noGrp="1"/>
          </p:cNvSpPr>
          <p:nvPr>
            <p:ph type="ftr" sz="quarter" idx="11"/>
          </p:nvPr>
        </p:nvSpPr>
        <p:spPr/>
        <p:txBody>
          <a:bodyPr/>
          <a:lstStyle/>
          <a:p>
            <a:pPr rtl="0"/>
            <a:r>
              <a:rPr lang="it-IT" noProof="0" dirty="0"/>
              <a:t>Progetto 2 PW24</a:t>
            </a:r>
          </a:p>
        </p:txBody>
      </p:sp>
      <p:sp>
        <p:nvSpPr>
          <p:cNvPr id="17" name="Segnaposto numero diapositiva 4">
            <a:extLst>
              <a:ext uri="{FF2B5EF4-FFF2-40B4-BE49-F238E27FC236}">
                <a16:creationId xmlns:a16="http://schemas.microsoft.com/office/drawing/2014/main" id="{4F2C56AA-2B16-CEA4-9119-7168F1813C2C}"/>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5</a:t>
            </a:fld>
            <a:endParaRPr lang="it-IT" noProof="0" dirty="0">
              <a:solidFill>
                <a:schemeClr val="bg1"/>
              </a:solidFill>
            </a:endParaRPr>
          </a:p>
        </p:txBody>
      </p:sp>
    </p:spTree>
    <p:extLst>
      <p:ext uri="{BB962C8B-B14F-4D97-AF65-F5344CB8AC3E}">
        <p14:creationId xmlns:p14="http://schemas.microsoft.com/office/powerpoint/2010/main" val="246313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Avvio di un server locale Django</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14" name="CasellaDiTesto 13">
            <a:extLst>
              <a:ext uri="{FF2B5EF4-FFF2-40B4-BE49-F238E27FC236}">
                <a16:creationId xmlns:a16="http://schemas.microsoft.com/office/drawing/2014/main" id="{9C767ED2-E6DA-4F03-78B1-6A6A4E304587}"/>
              </a:ext>
            </a:extLst>
          </p:cNvPr>
          <p:cNvSpPr txBox="1"/>
          <p:nvPr/>
        </p:nvSpPr>
        <p:spPr>
          <a:xfrm>
            <a:off x="1207358" y="1343370"/>
            <a:ext cx="9942990" cy="3170099"/>
          </a:xfrm>
          <a:prstGeom prst="rect">
            <a:avLst/>
          </a:prstGeom>
          <a:noFill/>
        </p:spPr>
        <p:txBody>
          <a:bodyPr wrap="square" rtlCol="0">
            <a:spAutoFit/>
          </a:bodyPr>
          <a:lstStyle/>
          <a:p>
            <a:pPr algn="just">
              <a:lnSpc>
                <a:spcPct val="200000"/>
              </a:lnSpc>
            </a:pPr>
            <a:r>
              <a:rPr lang="it-IT" sz="1400" dirty="0"/>
              <a:t>1. Salvare la cartella del progetto in locale</a:t>
            </a:r>
          </a:p>
          <a:p>
            <a:pPr algn="just">
              <a:lnSpc>
                <a:spcPct val="150000"/>
              </a:lnSpc>
            </a:pPr>
            <a:r>
              <a:rPr lang="it-IT" sz="1400" dirty="0"/>
              <a:t>2. Aprire il terminale e navigare fino alla directory che contiene il codice con il comando:</a:t>
            </a:r>
            <a:endParaRPr lang="it-IT" sz="1400" b="1" dirty="0"/>
          </a:p>
          <a:p>
            <a:pPr algn="just">
              <a:lnSpc>
                <a:spcPct val="150000"/>
              </a:lnSpc>
            </a:pPr>
            <a:r>
              <a:rPr lang="it-IT" sz="1400" b="1" dirty="0"/>
              <a:t> 	cd </a:t>
            </a:r>
            <a:r>
              <a:rPr lang="it-IT" sz="1400" b="1" dirty="0" err="1"/>
              <a:t>ProgettoWEB</a:t>
            </a:r>
            <a:r>
              <a:rPr lang="it-IT" sz="1400" b="1" dirty="0"/>
              <a:t>\Progetto2_PW24\Workspace\progetto2_PW</a:t>
            </a:r>
          </a:p>
          <a:p>
            <a:pPr algn="just">
              <a:lnSpc>
                <a:spcPct val="200000"/>
              </a:lnSpc>
            </a:pPr>
            <a:r>
              <a:rPr lang="it-IT" sz="1400" dirty="0"/>
              <a:t>3. Se non si ha Django installato, digitare nel terminale: </a:t>
            </a:r>
            <a:r>
              <a:rPr lang="it-IT" sz="1400" b="1" dirty="0" err="1"/>
              <a:t>pip</a:t>
            </a:r>
            <a:r>
              <a:rPr lang="it-IT" sz="1400" b="1" dirty="0"/>
              <a:t> </a:t>
            </a:r>
            <a:r>
              <a:rPr lang="it-IT" sz="1400" b="1" dirty="0" err="1"/>
              <a:t>install</a:t>
            </a:r>
            <a:r>
              <a:rPr lang="it-IT" sz="1400" b="1" dirty="0"/>
              <a:t> </a:t>
            </a:r>
            <a:r>
              <a:rPr lang="it-IT" sz="1400" b="1" dirty="0" err="1"/>
              <a:t>django</a:t>
            </a:r>
            <a:endParaRPr lang="it-IT" sz="1400" b="1" dirty="0"/>
          </a:p>
          <a:p>
            <a:pPr algn="just">
              <a:lnSpc>
                <a:spcPct val="200000"/>
              </a:lnSpc>
            </a:pPr>
            <a:r>
              <a:rPr lang="it-IT" sz="1400" dirty="0"/>
              <a:t>4. Avviare il server con il comando: </a:t>
            </a:r>
            <a:r>
              <a:rPr lang="it-IT" sz="1400" b="1" dirty="0" err="1"/>
              <a:t>python</a:t>
            </a:r>
            <a:r>
              <a:rPr lang="it-IT" sz="1400" b="1" dirty="0"/>
              <a:t> manage.py </a:t>
            </a:r>
            <a:r>
              <a:rPr lang="it-IT" sz="1400" b="1" dirty="0" err="1"/>
              <a:t>runserver</a:t>
            </a:r>
            <a:endParaRPr lang="it-IT" sz="1400" b="1" dirty="0"/>
          </a:p>
          <a:p>
            <a:pPr algn="just">
              <a:lnSpc>
                <a:spcPct val="200000"/>
              </a:lnSpc>
            </a:pPr>
            <a:r>
              <a:rPr lang="it-IT" sz="1400" dirty="0"/>
              <a:t>5. Dovrebbe comparire il seguente messaggio nel terminale: </a:t>
            </a:r>
          </a:p>
          <a:p>
            <a:pPr algn="just">
              <a:lnSpc>
                <a:spcPct val="200000"/>
              </a:lnSpc>
            </a:pPr>
            <a:r>
              <a:rPr lang="it-IT" sz="1400" dirty="0"/>
              <a:t>6. Visualizzare il sito nel browser premendo con </a:t>
            </a:r>
            <a:r>
              <a:rPr lang="it-IT" sz="1400" dirty="0" err="1"/>
              <a:t>ctrl+click</a:t>
            </a:r>
            <a:r>
              <a:rPr lang="it-IT" sz="1400" dirty="0"/>
              <a:t> sinistro su « </a:t>
            </a:r>
            <a:r>
              <a:rPr lang="it-IT" sz="1400" dirty="0">
                <a:hlinkClick r:id="rId2"/>
              </a:rPr>
              <a:t>http://127.0.0.1:8000/</a:t>
            </a:r>
            <a:r>
              <a:rPr lang="it-IT" sz="1400" dirty="0"/>
              <a:t> »</a:t>
            </a:r>
          </a:p>
          <a:p>
            <a:endParaRPr lang="it-IT" b="1" dirty="0"/>
          </a:p>
        </p:txBody>
      </p:sp>
      <p:pic>
        <p:nvPicPr>
          <p:cNvPr id="20" name="Immagine 19">
            <a:extLst>
              <a:ext uri="{FF2B5EF4-FFF2-40B4-BE49-F238E27FC236}">
                <a16:creationId xmlns:a16="http://schemas.microsoft.com/office/drawing/2014/main" id="{08E485DB-B0C9-43B0-A040-9719105A4169}"/>
              </a:ext>
            </a:extLst>
          </p:cNvPr>
          <p:cNvPicPr>
            <a:picLocks noChangeAspect="1"/>
          </p:cNvPicPr>
          <p:nvPr/>
        </p:nvPicPr>
        <p:blipFill>
          <a:blip r:embed="rId3"/>
          <a:stretch>
            <a:fillRect/>
          </a:stretch>
        </p:blipFill>
        <p:spPr>
          <a:xfrm>
            <a:off x="5979409" y="3372888"/>
            <a:ext cx="2241565" cy="398207"/>
          </a:xfrm>
          <a:prstGeom prst="rect">
            <a:avLst/>
          </a:prstGeom>
        </p:spPr>
      </p:pic>
      <p:pic>
        <p:nvPicPr>
          <p:cNvPr id="22" name="Immagine 21" descr="Immagine che contiene Carattere, simbolo, logo, cerchio&#10;&#10;Descrizione generata automaticamente">
            <a:extLst>
              <a:ext uri="{FF2B5EF4-FFF2-40B4-BE49-F238E27FC236}">
                <a16:creationId xmlns:a16="http://schemas.microsoft.com/office/drawing/2014/main" id="{60D755FE-647D-3345-E9CF-0F4D4FDCE03A}"/>
              </a:ext>
            </a:extLst>
          </p:cNvPr>
          <p:cNvPicPr>
            <a:picLocks noChangeAspect="1"/>
          </p:cNvPicPr>
          <p:nvPr/>
        </p:nvPicPr>
        <p:blipFill>
          <a:blip r:embed="rId4"/>
          <a:stretch>
            <a:fillRect/>
          </a:stretch>
        </p:blipFill>
        <p:spPr>
          <a:xfrm>
            <a:off x="9712735" y="5988286"/>
            <a:ext cx="1989070" cy="786928"/>
          </a:xfrm>
          <a:prstGeom prst="rect">
            <a:avLst/>
          </a:prstGeom>
        </p:spPr>
      </p:pic>
      <p:sp>
        <p:nvSpPr>
          <p:cNvPr id="23" name="Segnaposto numero diapositiva 4">
            <a:extLst>
              <a:ext uri="{FF2B5EF4-FFF2-40B4-BE49-F238E27FC236}">
                <a16:creationId xmlns:a16="http://schemas.microsoft.com/office/drawing/2014/main" id="{ED392B07-B0CE-9D5B-5114-23F7DA6A64B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6</a:t>
            </a:fld>
            <a:endParaRPr lang="it-IT" noProof="0" dirty="0">
              <a:solidFill>
                <a:schemeClr val="bg1"/>
              </a:solidFill>
            </a:endParaRPr>
          </a:p>
        </p:txBody>
      </p:sp>
      <p:sp>
        <p:nvSpPr>
          <p:cNvPr id="2" name="CasellaDiTesto 1">
            <a:extLst>
              <a:ext uri="{FF2B5EF4-FFF2-40B4-BE49-F238E27FC236}">
                <a16:creationId xmlns:a16="http://schemas.microsoft.com/office/drawing/2014/main" id="{06B4F062-1917-1B9E-96EB-31AD83B03A79}"/>
              </a:ext>
            </a:extLst>
          </p:cNvPr>
          <p:cNvSpPr txBox="1"/>
          <p:nvPr/>
        </p:nvSpPr>
        <p:spPr>
          <a:xfrm>
            <a:off x="922691" y="939740"/>
            <a:ext cx="10446924" cy="492443"/>
          </a:xfrm>
          <a:prstGeom prst="rect">
            <a:avLst/>
          </a:prstGeom>
          <a:noFill/>
        </p:spPr>
        <p:txBody>
          <a:bodyPr wrap="square" rtlCol="0">
            <a:spAutoFit/>
          </a:bodyPr>
          <a:lstStyle/>
          <a:p>
            <a:pPr algn="just"/>
            <a:r>
              <a:rPr lang="it-IT" sz="1400" b="1" dirty="0">
                <a:solidFill>
                  <a:srgbClr val="FF0000"/>
                </a:solidFill>
              </a:rPr>
              <a:t>Premessa: </a:t>
            </a:r>
            <a:r>
              <a:rPr lang="it-IT" sz="1400" b="1" dirty="0"/>
              <a:t>serve avere </a:t>
            </a:r>
            <a:r>
              <a:rPr lang="it-IT" sz="1400" b="1" dirty="0" err="1"/>
              <a:t>python</a:t>
            </a:r>
            <a:r>
              <a:rPr lang="it-IT" sz="1400" b="1" dirty="0"/>
              <a:t> installato </a:t>
            </a:r>
            <a:r>
              <a:rPr lang="it-IT" sz="1200" dirty="0"/>
              <a:t>( se non installato andare al link: </a:t>
            </a:r>
            <a:r>
              <a:rPr lang="it-IT" sz="1200" dirty="0">
                <a:hlinkClick r:id="rId5"/>
              </a:rPr>
              <a:t>Download Python | Python.org</a:t>
            </a:r>
            <a:r>
              <a:rPr lang="it-IT" sz="1200" dirty="0"/>
              <a:t> e procedere con l’installazione mettendo le spunte specificate nella </a:t>
            </a:r>
            <a:r>
              <a:rPr lang="it-IT" sz="1200" b="1" dirty="0">
                <a:solidFill>
                  <a:srgbClr val="FF0000"/>
                </a:solidFill>
              </a:rPr>
              <a:t>Nota</a:t>
            </a:r>
            <a:r>
              <a:rPr lang="it-IT" sz="1200" dirty="0"/>
              <a:t>) </a:t>
            </a:r>
            <a:endParaRPr lang="it-IT" b="1" dirty="0"/>
          </a:p>
        </p:txBody>
      </p:sp>
      <p:pic>
        <p:nvPicPr>
          <p:cNvPr id="5" name="Immagine 4">
            <a:extLst>
              <a:ext uri="{FF2B5EF4-FFF2-40B4-BE49-F238E27FC236}">
                <a16:creationId xmlns:a16="http://schemas.microsoft.com/office/drawing/2014/main" id="{94D1A50C-C6E9-ED48-99BA-1D6E30D99AFA}"/>
              </a:ext>
            </a:extLst>
          </p:cNvPr>
          <p:cNvPicPr>
            <a:picLocks noChangeAspect="1"/>
          </p:cNvPicPr>
          <p:nvPr/>
        </p:nvPicPr>
        <p:blipFill rotWithShape="1">
          <a:blip r:embed="rId6"/>
          <a:srcRect l="4335" t="8219" r="18868" b="37396"/>
          <a:stretch/>
        </p:blipFill>
        <p:spPr>
          <a:xfrm>
            <a:off x="1041641" y="4847665"/>
            <a:ext cx="2173837" cy="947452"/>
          </a:xfrm>
          <a:prstGeom prst="rect">
            <a:avLst/>
          </a:prstGeom>
        </p:spPr>
      </p:pic>
      <p:sp>
        <p:nvSpPr>
          <p:cNvPr id="6" name="CasellaDiTesto 5">
            <a:extLst>
              <a:ext uri="{FF2B5EF4-FFF2-40B4-BE49-F238E27FC236}">
                <a16:creationId xmlns:a16="http://schemas.microsoft.com/office/drawing/2014/main" id="{63FC2A7B-A6A8-7DFC-C284-81D618470A6B}"/>
              </a:ext>
            </a:extLst>
          </p:cNvPr>
          <p:cNvSpPr txBox="1"/>
          <p:nvPr/>
        </p:nvSpPr>
        <p:spPr>
          <a:xfrm>
            <a:off x="922691" y="4492519"/>
            <a:ext cx="10446924" cy="307777"/>
          </a:xfrm>
          <a:prstGeom prst="rect">
            <a:avLst/>
          </a:prstGeom>
          <a:noFill/>
        </p:spPr>
        <p:txBody>
          <a:bodyPr wrap="square" rtlCol="0">
            <a:spAutoFit/>
          </a:bodyPr>
          <a:lstStyle/>
          <a:p>
            <a:pPr algn="just"/>
            <a:r>
              <a:rPr lang="it-IT" sz="1400" b="1" dirty="0">
                <a:solidFill>
                  <a:srgbClr val="FF0000"/>
                </a:solidFill>
              </a:rPr>
              <a:t>Nota: </a:t>
            </a:r>
            <a:r>
              <a:rPr lang="it-IT" sz="1400" dirty="0"/>
              <a:t>se nel terminale non esegue i comandi con </a:t>
            </a:r>
            <a:r>
              <a:rPr lang="it-IT" sz="1400" dirty="0" err="1"/>
              <a:t>python</a:t>
            </a:r>
            <a:r>
              <a:rPr lang="it-IT" sz="1400" dirty="0"/>
              <a:t> assicurarsi di aver messo queste spunte durante l’installazione:</a:t>
            </a:r>
            <a:endParaRPr lang="it-IT" dirty="0"/>
          </a:p>
        </p:txBody>
      </p:sp>
    </p:spTree>
    <p:extLst>
      <p:ext uri="{BB962C8B-B14F-4D97-AF65-F5344CB8AC3E}">
        <p14:creationId xmlns:p14="http://schemas.microsoft.com/office/powerpoint/2010/main" val="3722760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1AE58BE-B3C4-2F3B-78A7-6696394D5DB0}"/>
              </a:ext>
            </a:extLst>
          </p:cNvPr>
          <p:cNvSpPr>
            <a:spLocks noGrp="1"/>
          </p:cNvSpPr>
          <p:nvPr>
            <p:ph type="title"/>
          </p:nvPr>
        </p:nvSpPr>
        <p:spPr>
          <a:xfrm>
            <a:off x="1527519" y="1700327"/>
            <a:ext cx="4331743" cy="1536580"/>
          </a:xfrm>
        </p:spPr>
        <p:txBody>
          <a:bodyPr/>
          <a:lstStyle/>
          <a:p>
            <a:r>
              <a:rPr lang="it-IT" dirty="0">
                <a:solidFill>
                  <a:schemeClr val="accent1"/>
                </a:solidFill>
              </a:rPr>
              <a:t>Scelte di progetto</a:t>
            </a:r>
          </a:p>
        </p:txBody>
      </p:sp>
      <p:sp>
        <p:nvSpPr>
          <p:cNvPr id="4" name="Segnaposto piè di pagina 3">
            <a:extLst>
              <a:ext uri="{FF2B5EF4-FFF2-40B4-BE49-F238E27FC236}">
                <a16:creationId xmlns:a16="http://schemas.microsoft.com/office/drawing/2014/main" id="{1849C601-D638-34C3-6436-FB0758CE65AF}"/>
              </a:ext>
            </a:extLst>
          </p:cNvPr>
          <p:cNvSpPr>
            <a:spLocks noGrp="1"/>
          </p:cNvSpPr>
          <p:nvPr>
            <p:ph type="ftr" sz="quarter" idx="11"/>
          </p:nvPr>
        </p:nvSpPr>
        <p:spPr/>
        <p:txBody>
          <a:bodyPr/>
          <a:lstStyle/>
          <a:p>
            <a:pPr rtl="0"/>
            <a:r>
              <a:rPr lang="it-IT" noProof="0" dirty="0"/>
              <a:t>Progetto 2 PW24</a:t>
            </a:r>
          </a:p>
        </p:txBody>
      </p:sp>
      <p:sp>
        <p:nvSpPr>
          <p:cNvPr id="2" name="Titolo 12">
            <a:extLst>
              <a:ext uri="{FF2B5EF4-FFF2-40B4-BE49-F238E27FC236}">
                <a16:creationId xmlns:a16="http://schemas.microsoft.com/office/drawing/2014/main" id="{F9CA8496-346C-0DA1-13CE-8F0D2F22D231}"/>
              </a:ext>
            </a:extLst>
          </p:cNvPr>
          <p:cNvSpPr txBox="1">
            <a:spLocks/>
          </p:cNvSpPr>
          <p:nvPr/>
        </p:nvSpPr>
        <p:spPr>
          <a:xfrm>
            <a:off x="1325812" y="3429000"/>
            <a:ext cx="4331743" cy="2205317"/>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gradFill flip="none" rotWithShape="1">
                  <a:gsLst>
                    <a:gs pos="0">
                      <a:schemeClr val="bg2"/>
                    </a:gs>
                    <a:gs pos="100000">
                      <a:schemeClr val="accent1"/>
                    </a:gs>
                  </a:gsLst>
                  <a:lin ang="0" scaled="1"/>
                  <a:tileRect/>
                </a:gradFill>
                <a:latin typeface="+mj-lt"/>
                <a:ea typeface="+mj-ea"/>
                <a:cs typeface="+mj-cs"/>
              </a:defRPr>
            </a:lvl1pPr>
          </a:lstStyle>
          <a:p>
            <a:pPr marL="571500" indent="-571500">
              <a:lnSpc>
                <a:spcPct val="120000"/>
              </a:lnSpc>
              <a:buFont typeface="Wingdings" panose="05000000000000000000" pitchFamily="2" charset="2"/>
              <a:buChar char="§"/>
            </a:pPr>
            <a:r>
              <a:rPr lang="it-IT" sz="3600" dirty="0">
                <a:solidFill>
                  <a:schemeClr val="accent1"/>
                </a:solidFill>
              </a:rPr>
              <a:t>Version controller</a:t>
            </a:r>
          </a:p>
          <a:p>
            <a:pPr marL="571500" indent="-571500">
              <a:lnSpc>
                <a:spcPct val="120000"/>
              </a:lnSpc>
              <a:buFont typeface="Wingdings" panose="05000000000000000000" pitchFamily="2" charset="2"/>
              <a:buChar char="§"/>
            </a:pPr>
            <a:r>
              <a:rPr lang="it-IT" sz="3600" dirty="0">
                <a:solidFill>
                  <a:schemeClr val="accent1"/>
                </a:solidFill>
              </a:rPr>
              <a:t>Architettura</a:t>
            </a:r>
          </a:p>
          <a:p>
            <a:pPr>
              <a:lnSpc>
                <a:spcPct val="120000"/>
              </a:lnSpc>
            </a:pPr>
            <a:r>
              <a:rPr lang="it-IT" sz="3600" dirty="0">
                <a:solidFill>
                  <a:srgbClr val="00B0F0"/>
                </a:solidFill>
              </a:rPr>
              <a:t>	- Model</a:t>
            </a:r>
          </a:p>
          <a:p>
            <a:pPr>
              <a:lnSpc>
                <a:spcPct val="120000"/>
              </a:lnSpc>
            </a:pPr>
            <a:r>
              <a:rPr lang="it-IT" sz="3600" dirty="0">
                <a:solidFill>
                  <a:srgbClr val="00B0F0"/>
                </a:solidFill>
              </a:rPr>
              <a:t>	- Template / template con bootstrap</a:t>
            </a:r>
          </a:p>
          <a:p>
            <a:pPr>
              <a:lnSpc>
                <a:spcPct val="120000"/>
              </a:lnSpc>
            </a:pPr>
            <a:r>
              <a:rPr lang="it-IT" sz="3600" dirty="0">
                <a:solidFill>
                  <a:srgbClr val="00B0F0"/>
                </a:solidFill>
              </a:rPr>
              <a:t>	- </a:t>
            </a:r>
            <a:r>
              <a:rPr lang="it-IT" sz="3600" dirty="0" err="1">
                <a:solidFill>
                  <a:srgbClr val="00B0F0"/>
                </a:solidFill>
              </a:rPr>
              <a:t>View</a:t>
            </a:r>
            <a:endParaRPr lang="it-IT" sz="3600" dirty="0">
              <a:solidFill>
                <a:srgbClr val="00B0F0"/>
              </a:solidFill>
            </a:endParaRPr>
          </a:p>
          <a:p>
            <a:pPr>
              <a:lnSpc>
                <a:spcPct val="120000"/>
              </a:lnSpc>
            </a:pPr>
            <a:r>
              <a:rPr lang="it-IT" sz="3600" dirty="0">
                <a:solidFill>
                  <a:srgbClr val="00B0F0"/>
                </a:solidFill>
              </a:rPr>
              <a:t>	- </a:t>
            </a:r>
            <a:r>
              <a:rPr lang="it-IT" sz="3600" dirty="0" err="1">
                <a:solidFill>
                  <a:srgbClr val="00B0F0"/>
                </a:solidFill>
              </a:rPr>
              <a:t>Urls</a:t>
            </a:r>
            <a:endParaRPr lang="it-IT" sz="3600" dirty="0">
              <a:solidFill>
                <a:srgbClr val="00B0F0"/>
              </a:solidFill>
            </a:endParaRPr>
          </a:p>
          <a:p>
            <a:pPr marL="571500" indent="-571500">
              <a:lnSpc>
                <a:spcPct val="120000"/>
              </a:lnSpc>
              <a:buFont typeface="Wingdings" panose="05000000000000000000" pitchFamily="2" charset="2"/>
              <a:buChar char="§"/>
            </a:pPr>
            <a:r>
              <a:rPr lang="it-IT" sz="3600" dirty="0">
                <a:solidFill>
                  <a:schemeClr val="accent1"/>
                </a:solidFill>
              </a:rPr>
              <a:t>CRUD</a:t>
            </a:r>
          </a:p>
          <a:p>
            <a:pPr marL="571500" indent="-571500">
              <a:lnSpc>
                <a:spcPct val="120000"/>
              </a:lnSpc>
              <a:buFont typeface="Wingdings" panose="05000000000000000000" pitchFamily="2" charset="2"/>
              <a:buChar char="§"/>
            </a:pPr>
            <a:r>
              <a:rPr lang="it-IT" sz="3600" dirty="0">
                <a:solidFill>
                  <a:schemeClr val="accent1"/>
                </a:solidFill>
              </a:rPr>
              <a:t>Admin</a:t>
            </a:r>
          </a:p>
          <a:p>
            <a:pPr marL="742950" lvl="1" indent="-285750">
              <a:buFontTx/>
              <a:buChar char="-"/>
            </a:pPr>
            <a:r>
              <a:rPr lang="it-IT" sz="100" dirty="0">
                <a:solidFill>
                  <a:schemeClr val="accent1"/>
                </a:solidFill>
              </a:rPr>
              <a:t>-</a:t>
            </a:r>
          </a:p>
        </p:txBody>
      </p:sp>
      <p:sp>
        <p:nvSpPr>
          <p:cNvPr id="3" name="Segnaposto numero diapositiva 4">
            <a:extLst>
              <a:ext uri="{FF2B5EF4-FFF2-40B4-BE49-F238E27FC236}">
                <a16:creationId xmlns:a16="http://schemas.microsoft.com/office/drawing/2014/main" id="{D874F690-C08C-2296-31CE-9914AA4A5A60}"/>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7</a:t>
            </a:fld>
            <a:endParaRPr lang="it-IT" noProof="0" dirty="0">
              <a:solidFill>
                <a:schemeClr val="bg1"/>
              </a:solidFill>
            </a:endParaRPr>
          </a:p>
        </p:txBody>
      </p:sp>
    </p:spTree>
    <p:extLst>
      <p:ext uri="{BB962C8B-B14F-4D97-AF65-F5344CB8AC3E}">
        <p14:creationId xmlns:p14="http://schemas.microsoft.com/office/powerpoint/2010/main" val="429467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Version controller</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2129878"/>
          </a:xfrm>
          <a:prstGeom prst="rect">
            <a:avLst/>
          </a:prstGeom>
          <a:noFill/>
        </p:spPr>
        <p:txBody>
          <a:bodyPr wrap="square" rtlCol="0">
            <a:spAutoFit/>
          </a:bodyPr>
          <a:lstStyle/>
          <a:p>
            <a:pPr>
              <a:lnSpc>
                <a:spcPct val="150000"/>
              </a:lnSpc>
            </a:pPr>
            <a:r>
              <a:rPr lang="it-IT" dirty="0"/>
              <a:t>Abbiamo scelto di sviluppare il progetto utilizzando </a:t>
            </a:r>
            <a:r>
              <a:rPr lang="it-IT" b="1" dirty="0"/>
              <a:t>GitHub</a:t>
            </a:r>
            <a:r>
              <a:rPr lang="it-IT" dirty="0"/>
              <a:t> come remote principale per la repository e piattaforma di collaborazione.</a:t>
            </a:r>
          </a:p>
          <a:p>
            <a:pPr>
              <a:lnSpc>
                <a:spcPct val="150000"/>
              </a:lnSpc>
            </a:pPr>
            <a:endParaRPr lang="it-IT" dirty="0"/>
          </a:p>
          <a:p>
            <a:pPr>
              <a:lnSpc>
                <a:spcPct val="150000"/>
              </a:lnSpc>
            </a:pPr>
            <a:r>
              <a:rPr lang="it-IT" dirty="0"/>
              <a:t>Infatti l’intero progetto è visibile anche al seguente link:</a:t>
            </a:r>
          </a:p>
          <a:p>
            <a:pPr>
              <a:lnSpc>
                <a:spcPct val="150000"/>
              </a:lnSpc>
            </a:pPr>
            <a:r>
              <a:rPr lang="it-IT" dirty="0"/>
              <a:t>« </a:t>
            </a:r>
            <a:r>
              <a:rPr lang="it-IT" dirty="0">
                <a:hlinkClick r:id="rId2"/>
              </a:rPr>
              <a:t>https://github.com/DavideBrambilla98/Progetto2_PW24</a:t>
            </a:r>
            <a:r>
              <a:rPr lang="it-IT" dirty="0"/>
              <a:t> »</a:t>
            </a:r>
          </a:p>
        </p:txBody>
      </p:sp>
      <p:pic>
        <p:nvPicPr>
          <p:cNvPr id="6" name="Immagine 5" descr="Immagine che contiene Carattere, simbolo, logo, cerchio&#10;&#10;Descrizione generata automaticamente">
            <a:extLst>
              <a:ext uri="{FF2B5EF4-FFF2-40B4-BE49-F238E27FC236}">
                <a16:creationId xmlns:a16="http://schemas.microsoft.com/office/drawing/2014/main" id="{82001DCE-E518-6065-63DC-1E41BEA9C20F}"/>
              </a:ext>
            </a:extLst>
          </p:cNvPr>
          <p:cNvPicPr>
            <a:picLocks noChangeAspect="1"/>
          </p:cNvPicPr>
          <p:nvPr/>
        </p:nvPicPr>
        <p:blipFill>
          <a:blip r:embed="rId3"/>
          <a:stretch>
            <a:fillRect/>
          </a:stretch>
        </p:blipFill>
        <p:spPr>
          <a:xfrm>
            <a:off x="9712735" y="5988286"/>
            <a:ext cx="1989070" cy="786928"/>
          </a:xfrm>
          <a:prstGeom prst="rect">
            <a:avLst/>
          </a:prstGeom>
        </p:spPr>
      </p:pic>
      <p:sp>
        <p:nvSpPr>
          <p:cNvPr id="7" name="Segnaposto numero diapositiva 4">
            <a:extLst>
              <a:ext uri="{FF2B5EF4-FFF2-40B4-BE49-F238E27FC236}">
                <a16:creationId xmlns:a16="http://schemas.microsoft.com/office/drawing/2014/main" id="{522865D9-6FAF-CDEA-BE3D-9719053924C7}"/>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8</a:t>
            </a:fld>
            <a:endParaRPr lang="it-IT" noProof="0" dirty="0">
              <a:solidFill>
                <a:schemeClr val="bg1"/>
              </a:solidFill>
            </a:endParaRPr>
          </a:p>
        </p:txBody>
      </p:sp>
    </p:spTree>
    <p:extLst>
      <p:ext uri="{BB962C8B-B14F-4D97-AF65-F5344CB8AC3E}">
        <p14:creationId xmlns:p14="http://schemas.microsoft.com/office/powerpoint/2010/main" val="1523331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467885"/>
          </a:xfrm>
          <a:prstGeom prst="rect">
            <a:avLst/>
          </a:prstGeom>
          <a:noFill/>
        </p:spPr>
        <p:txBody>
          <a:bodyPr wrap="square" rtlCol="0">
            <a:spAutoFit/>
          </a:bodyPr>
          <a:lstStyle/>
          <a:p>
            <a:pPr>
              <a:lnSpc>
                <a:spcPct val="150000"/>
              </a:lnSpc>
            </a:pPr>
            <a:r>
              <a:rPr lang="it-IT" dirty="0"/>
              <a:t>Utilizzando Django, l’architettura del software è basata sul pattern Model-Template-</a:t>
            </a:r>
            <a:r>
              <a:rPr lang="it-IT" dirty="0" err="1"/>
              <a:t>View</a:t>
            </a:r>
            <a:r>
              <a:rPr lang="it-IT" dirty="0"/>
              <a:t> (MTV) </a:t>
            </a:r>
          </a:p>
        </p:txBody>
      </p:sp>
      <p:pic>
        <p:nvPicPr>
          <p:cNvPr id="2052" name="Picture 4" descr="architettura-MTV">
            <a:extLst>
              <a:ext uri="{FF2B5EF4-FFF2-40B4-BE49-F238E27FC236}">
                <a16:creationId xmlns:a16="http://schemas.microsoft.com/office/drawing/2014/main" id="{D4D9AB3A-9FB3-0EAC-FBD3-6958FEFA3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717" y="1876079"/>
            <a:ext cx="6292272" cy="3460750"/>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9B58B102-8859-8D39-571D-C207CCA0AD01}"/>
              </a:ext>
            </a:extLst>
          </p:cNvPr>
          <p:cNvSpPr txBox="1"/>
          <p:nvPr/>
        </p:nvSpPr>
        <p:spPr>
          <a:xfrm>
            <a:off x="3289805" y="2073356"/>
            <a:ext cx="1704056" cy="369332"/>
          </a:xfrm>
          <a:prstGeom prst="rect">
            <a:avLst/>
          </a:prstGeom>
          <a:noFill/>
        </p:spPr>
        <p:txBody>
          <a:bodyPr wrap="none" rtlCol="0">
            <a:spAutoFit/>
          </a:bodyPr>
          <a:lstStyle/>
          <a:p>
            <a:r>
              <a:rPr lang="it-IT" dirty="0"/>
              <a:t>HTTP REQUEST</a:t>
            </a:r>
          </a:p>
        </p:txBody>
      </p:sp>
      <p:sp>
        <p:nvSpPr>
          <p:cNvPr id="5" name="CasellaDiTesto 4">
            <a:extLst>
              <a:ext uri="{FF2B5EF4-FFF2-40B4-BE49-F238E27FC236}">
                <a16:creationId xmlns:a16="http://schemas.microsoft.com/office/drawing/2014/main" id="{B5C1091A-D5B1-4A85-BC83-5E5B618AAE16}"/>
              </a:ext>
            </a:extLst>
          </p:cNvPr>
          <p:cNvSpPr txBox="1"/>
          <p:nvPr/>
        </p:nvSpPr>
        <p:spPr>
          <a:xfrm>
            <a:off x="7604128" y="3421788"/>
            <a:ext cx="1869423" cy="369332"/>
          </a:xfrm>
          <a:prstGeom prst="rect">
            <a:avLst/>
          </a:prstGeom>
          <a:noFill/>
        </p:spPr>
        <p:txBody>
          <a:bodyPr wrap="none" rtlCol="0">
            <a:spAutoFit/>
          </a:bodyPr>
          <a:lstStyle/>
          <a:p>
            <a:r>
              <a:rPr lang="it-IT" dirty="0"/>
              <a:t>HTTP RESPONSE</a:t>
            </a:r>
          </a:p>
        </p:txBody>
      </p:sp>
      <p:sp>
        <p:nvSpPr>
          <p:cNvPr id="6" name="CasellaDiTesto 5">
            <a:extLst>
              <a:ext uri="{FF2B5EF4-FFF2-40B4-BE49-F238E27FC236}">
                <a16:creationId xmlns:a16="http://schemas.microsoft.com/office/drawing/2014/main" id="{A87B23BD-D953-75FB-1551-57256DB505E3}"/>
              </a:ext>
            </a:extLst>
          </p:cNvPr>
          <p:cNvSpPr txBox="1"/>
          <p:nvPr/>
        </p:nvSpPr>
        <p:spPr>
          <a:xfrm>
            <a:off x="6334448" y="2791988"/>
            <a:ext cx="2300694" cy="307777"/>
          </a:xfrm>
          <a:prstGeom prst="rect">
            <a:avLst/>
          </a:prstGeom>
          <a:noFill/>
        </p:spPr>
        <p:txBody>
          <a:bodyPr wrap="none" rtlCol="0">
            <a:spAutoFit/>
          </a:bodyPr>
          <a:lstStyle/>
          <a:p>
            <a:r>
              <a:rPr lang="it-IT" sz="1400" dirty="0"/>
              <a:t>Richiesta inoltrata alla </a:t>
            </a:r>
            <a:r>
              <a:rPr lang="it-IT" sz="1400" dirty="0" err="1"/>
              <a:t>view</a:t>
            </a:r>
            <a:endParaRPr lang="it-IT" sz="1400" dirty="0"/>
          </a:p>
        </p:txBody>
      </p:sp>
      <p:sp>
        <p:nvSpPr>
          <p:cNvPr id="7" name="CasellaDiTesto 6">
            <a:extLst>
              <a:ext uri="{FF2B5EF4-FFF2-40B4-BE49-F238E27FC236}">
                <a16:creationId xmlns:a16="http://schemas.microsoft.com/office/drawing/2014/main" id="{3A7BB228-5735-3E10-FB7F-98AA3DECD845}"/>
              </a:ext>
            </a:extLst>
          </p:cNvPr>
          <p:cNvSpPr txBox="1"/>
          <p:nvPr/>
        </p:nvSpPr>
        <p:spPr>
          <a:xfrm>
            <a:off x="4211964" y="3995408"/>
            <a:ext cx="1773049" cy="307777"/>
          </a:xfrm>
          <a:prstGeom prst="rect">
            <a:avLst/>
          </a:prstGeom>
          <a:noFill/>
        </p:spPr>
        <p:txBody>
          <a:bodyPr wrap="square" rtlCol="0">
            <a:spAutoFit/>
          </a:bodyPr>
          <a:lstStyle/>
          <a:p>
            <a:r>
              <a:rPr lang="it-IT" sz="1400" dirty="0"/>
              <a:t>Lettura/scrittura dati</a:t>
            </a:r>
          </a:p>
        </p:txBody>
      </p:sp>
      <p:pic>
        <p:nvPicPr>
          <p:cNvPr id="9" name="Immagine 8" descr="Immagine che contiene Carattere, simbolo, logo, cerchio&#10;&#10;Descrizione generata automaticamente">
            <a:extLst>
              <a:ext uri="{FF2B5EF4-FFF2-40B4-BE49-F238E27FC236}">
                <a16:creationId xmlns:a16="http://schemas.microsoft.com/office/drawing/2014/main" id="{863034C8-52F3-59BF-7AB0-80BE83A6034D}"/>
              </a:ext>
            </a:extLst>
          </p:cNvPr>
          <p:cNvPicPr>
            <a:picLocks noChangeAspect="1"/>
          </p:cNvPicPr>
          <p:nvPr/>
        </p:nvPicPr>
        <p:blipFill>
          <a:blip r:embed="rId3"/>
          <a:stretch>
            <a:fillRect/>
          </a:stretch>
        </p:blipFill>
        <p:spPr>
          <a:xfrm>
            <a:off x="9712735" y="5988286"/>
            <a:ext cx="1989070" cy="786928"/>
          </a:xfrm>
          <a:prstGeom prst="rect">
            <a:avLst/>
          </a:prstGeom>
        </p:spPr>
      </p:pic>
      <p:sp>
        <p:nvSpPr>
          <p:cNvPr id="10" name="Segnaposto numero diapositiva 4">
            <a:extLst>
              <a:ext uri="{FF2B5EF4-FFF2-40B4-BE49-F238E27FC236}">
                <a16:creationId xmlns:a16="http://schemas.microsoft.com/office/drawing/2014/main" id="{57AD9251-252A-236C-164D-CCFB7FA1234A}"/>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9</a:t>
            </a:fld>
            <a:endParaRPr lang="it-IT" noProof="0" dirty="0">
              <a:solidFill>
                <a:schemeClr val="bg1"/>
              </a:solidFill>
            </a:endParaRPr>
          </a:p>
        </p:txBody>
      </p:sp>
    </p:spTree>
    <p:extLst>
      <p:ext uri="{BB962C8B-B14F-4D97-AF65-F5344CB8AC3E}">
        <p14:creationId xmlns:p14="http://schemas.microsoft.com/office/powerpoint/2010/main" val="120958733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4F5DC0-7B0F-411B-A0C5-A1B1D5EB33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42AFFF-C96F-4C05-9045-3240A5329ECA}">
  <ds:schemaRefs>
    <ds:schemaRef ds:uri="http://schemas.openxmlformats.org/package/2006/metadata/core-properties"/>
    <ds:schemaRef ds:uri="http://purl.org/dc/elements/1.1/"/>
    <ds:schemaRef ds:uri="http://schemas.microsoft.com/office/2006/documentManagement/types"/>
    <ds:schemaRef ds:uri="71af3243-3dd4-4a8d-8c0d-dd76da1f02a5"/>
    <ds:schemaRef ds:uri="http://purl.org/dc/dcmitype/"/>
    <ds:schemaRef ds:uri="http://purl.org/dc/terms/"/>
    <ds:schemaRef ds:uri="http://schemas.microsoft.com/office/2006/metadata/properties"/>
    <ds:schemaRef ds:uri="16c05727-aa75-4e4a-9b5f-8a80a116589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817F9CC6-F7CA-41EA-81DA-97EFF19429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454</TotalTime>
  <Words>1577</Words>
  <Application>Microsoft Office PowerPoint</Application>
  <PresentationFormat>Widescreen</PresentationFormat>
  <Paragraphs>183</Paragraphs>
  <Slides>21</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21</vt:i4>
      </vt:variant>
    </vt:vector>
  </HeadingPairs>
  <TitlesOfParts>
    <vt:vector size="27" baseType="lpstr">
      <vt:lpstr>Aptos Display</vt:lpstr>
      <vt:lpstr>Arial</vt:lpstr>
      <vt:lpstr>Calibri</vt:lpstr>
      <vt:lpstr>Aptos</vt:lpstr>
      <vt:lpstr>Wingdings</vt:lpstr>
      <vt:lpstr>Tema di Office</vt:lpstr>
      <vt:lpstr>PROGRAMMAZIONE WEB PROGETTO #2</vt:lpstr>
      <vt:lpstr>Ristrutturazione del 1° progetto</vt:lpstr>
      <vt:lpstr>Struttura della directory</vt:lpstr>
      <vt:lpstr>Struttura della directory</vt:lpstr>
      <vt:lpstr>Avvio del server locale Django</vt:lpstr>
      <vt:lpstr>Avvio di un server locale Django</vt:lpstr>
      <vt:lpstr>Scelte di progetto</vt:lpstr>
      <vt:lpstr>Scelte di progetto – Version controller</vt:lpstr>
      <vt:lpstr>Scelte di progetto – Architettura</vt:lpstr>
      <vt:lpstr>Scelte di progetto – Architettura: Model</vt:lpstr>
      <vt:lpstr>Scelte di progetto – Architettura: Template</vt:lpstr>
      <vt:lpstr>Scelte di progetto – Template con Bootstrap  </vt:lpstr>
      <vt:lpstr>Scelte di progetto – Architettura: View</vt:lpstr>
      <vt:lpstr>Scelte di progetto – Architettura: Urls</vt:lpstr>
      <vt:lpstr>Scelte di progetto – CRUD</vt:lpstr>
      <vt:lpstr>Scelte di progetto - Admin</vt:lpstr>
      <vt:lpstr>Risultato finale | pagina ricoveri</vt:lpstr>
      <vt:lpstr>Risultato finale | pagina ospedali</vt:lpstr>
      <vt:lpstr>Risultato finale | pagina cittadini</vt:lpstr>
      <vt:lpstr>Risultato finale | pagina patologie</vt:lpstr>
      <vt:lpstr>Risultato finale | create update e delete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DAVIDE BRAMBILLA</dc:creator>
  <cp:lastModifiedBy>DAVIDE BRAMBILLA</cp:lastModifiedBy>
  <cp:revision>61</cp:revision>
  <cp:lastPrinted>2024-07-27T12:03:29Z</cp:lastPrinted>
  <dcterms:created xsi:type="dcterms:W3CDTF">2024-07-27T08:12:12Z</dcterms:created>
  <dcterms:modified xsi:type="dcterms:W3CDTF">2024-07-28T16:40:49Z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