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98" r:id="rId4"/>
  </p:sldMasterIdLst>
  <p:notesMasterIdLst>
    <p:notesMasterId r:id="rId22"/>
  </p:notesMasterIdLst>
  <p:handoutMasterIdLst>
    <p:handoutMasterId r:id="rId23"/>
  </p:handoutMasterIdLst>
  <p:sldIdLst>
    <p:sldId id="258" r:id="rId5"/>
    <p:sldId id="265" r:id="rId6"/>
    <p:sldId id="259" r:id="rId7"/>
    <p:sldId id="260" r:id="rId8"/>
    <p:sldId id="261" r:id="rId9"/>
    <p:sldId id="262" r:id="rId10"/>
    <p:sldId id="266" r:id="rId11"/>
    <p:sldId id="267" r:id="rId12"/>
    <p:sldId id="268" r:id="rId13"/>
    <p:sldId id="269" r:id="rId14"/>
    <p:sldId id="270" r:id="rId15"/>
    <p:sldId id="271" r:id="rId16"/>
    <p:sldId id="273" r:id="rId17"/>
    <p:sldId id="274" r:id="rId18"/>
    <p:sldId id="275" r:id="rId19"/>
    <p:sldId id="276" r:id="rId20"/>
    <p:sldId id="277" r:id="rId21"/>
  </p:sldIdLst>
  <p:sldSz cx="12192000" cy="6858000"/>
  <p:notesSz cx="7104063" cy="1023461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74" autoAdjust="0"/>
    <p:restoredTop sz="94249" autoAdjust="0"/>
  </p:normalViewPr>
  <p:slideViewPr>
    <p:cSldViewPr snapToGrid="0">
      <p:cViewPr varScale="1">
        <p:scale>
          <a:sx n="111" d="100"/>
          <a:sy n="111" d="100"/>
        </p:scale>
        <p:origin x="726" y="96"/>
      </p:cViewPr>
      <p:guideLst/>
    </p:cSldViewPr>
  </p:slideViewPr>
  <p:outlineViewPr>
    <p:cViewPr>
      <p:scale>
        <a:sx n="33" d="100"/>
        <a:sy n="33" d="100"/>
      </p:scale>
      <p:origin x="0" y="-33540"/>
    </p:cViewPr>
  </p:outlineViewPr>
  <p:notesTextViewPr>
    <p:cViewPr>
      <p:scale>
        <a:sx n="1" d="1"/>
        <a:sy n="1" d="1"/>
      </p:scale>
      <p:origin x="0" y="0"/>
    </p:cViewPr>
  </p:notesTextViewPr>
  <p:notesViewPr>
    <p:cSldViewPr snapToGrid="0">
      <p:cViewPr varScale="1">
        <p:scale>
          <a:sx n="83" d="100"/>
          <a:sy n="83" d="100"/>
        </p:scale>
        <p:origin x="306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44FA9168-1AA0-4330-93C8-8A2BC786DAAA}"/>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pPr rtl="0"/>
            <a:endParaRPr lang="it-IT"/>
          </a:p>
        </p:txBody>
      </p:sp>
      <p:sp>
        <p:nvSpPr>
          <p:cNvPr id="3" name="Segnaposto data 2">
            <a:extLst>
              <a:ext uri="{FF2B5EF4-FFF2-40B4-BE49-F238E27FC236}">
                <a16:creationId xmlns:a16="http://schemas.microsoft.com/office/drawing/2014/main" id="{AC5761D6-F269-4E92-99D5-40AC843D8695}"/>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pPr rtl="0"/>
            <a:fld id="{87CAA32E-037C-4447-9605-3BDCF0176106}" type="datetime1">
              <a:rPr lang="it-IT" smtClean="0"/>
              <a:t>27/07/2024</a:t>
            </a:fld>
            <a:endParaRPr lang="it-IT"/>
          </a:p>
        </p:txBody>
      </p:sp>
      <p:sp>
        <p:nvSpPr>
          <p:cNvPr id="4" name="Segnaposto piè di pagina 3">
            <a:extLst>
              <a:ext uri="{FF2B5EF4-FFF2-40B4-BE49-F238E27FC236}">
                <a16:creationId xmlns:a16="http://schemas.microsoft.com/office/drawing/2014/main" id="{112D8426-202C-4385-BEF1-8D0C15BC7435}"/>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pPr rtl="0"/>
            <a:endParaRPr lang="it-IT"/>
          </a:p>
        </p:txBody>
      </p:sp>
      <p:sp>
        <p:nvSpPr>
          <p:cNvPr id="5" name="Segnaposto numero diapositiva 4">
            <a:extLst>
              <a:ext uri="{FF2B5EF4-FFF2-40B4-BE49-F238E27FC236}">
                <a16:creationId xmlns:a16="http://schemas.microsoft.com/office/drawing/2014/main" id="{DCF91F5F-CE2D-4C59-9BE8-D5C9660BC83B}"/>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pPr rtl="0"/>
            <a:fld id="{8D82E420-31C0-4FAB-9C47-370244A3A0D7}" type="slidenum">
              <a:rPr lang="it-IT" smtClean="0"/>
              <a:t>‹N›</a:t>
            </a:fld>
            <a:endParaRPr lang="it-IT"/>
          </a:p>
        </p:txBody>
      </p:sp>
    </p:spTree>
    <p:extLst>
      <p:ext uri="{BB962C8B-B14F-4D97-AF65-F5344CB8AC3E}">
        <p14:creationId xmlns:p14="http://schemas.microsoft.com/office/powerpoint/2010/main" val="9953939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pPr rtl="0"/>
            <a:endParaRPr lang="it-IT" noProof="0"/>
          </a:p>
        </p:txBody>
      </p:sp>
      <p:sp>
        <p:nvSpPr>
          <p:cNvPr id="3" name="Segnaposto data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pPr rtl="0"/>
            <a:fld id="{D572BFEC-A54D-4DD2-A885-956C28ED70CE}" type="datetime1">
              <a:rPr lang="it-IT" noProof="0" smtClean="0"/>
              <a:t>27/07/2024</a:t>
            </a:fld>
            <a:endParaRPr lang="it-IT" noProof="0"/>
          </a:p>
        </p:txBody>
      </p:sp>
      <p:sp>
        <p:nvSpPr>
          <p:cNvPr id="4" name="Segnaposto immagine diapositiva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pPr rtl="0"/>
            <a:endParaRPr lang="it-IT" noProof="0"/>
          </a:p>
        </p:txBody>
      </p:sp>
      <p:sp>
        <p:nvSpPr>
          <p:cNvPr id="5" name="Segnaposto note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pPr rtl="0"/>
            <a:endParaRPr lang="it-IT" noProof="0"/>
          </a:p>
        </p:txBody>
      </p:sp>
      <p:sp>
        <p:nvSpPr>
          <p:cNvPr id="7" name="Segnaposto numero diapositiva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pPr rtl="0"/>
            <a:fld id="{0FBDF500-FE05-4D50-AB42-37EDEB80A66C}" type="slidenum">
              <a:rPr lang="it-IT" noProof="0" smtClean="0"/>
              <a:t>‹N›</a:t>
            </a:fld>
            <a:endParaRPr lang="it-IT" noProof="0"/>
          </a:p>
        </p:txBody>
      </p:sp>
    </p:spTree>
    <p:extLst>
      <p:ext uri="{BB962C8B-B14F-4D97-AF65-F5344CB8AC3E}">
        <p14:creationId xmlns:p14="http://schemas.microsoft.com/office/powerpoint/2010/main" val="293492058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0FBDF500-FE05-4D50-AB42-37EDEB80A66C}" type="slidenum">
              <a:rPr lang="it-IT" smtClean="0"/>
              <a:t>1</a:t>
            </a:fld>
            <a:endParaRPr lang="it-IT"/>
          </a:p>
        </p:txBody>
      </p:sp>
    </p:spTree>
    <p:extLst>
      <p:ext uri="{BB962C8B-B14F-4D97-AF65-F5344CB8AC3E}">
        <p14:creationId xmlns:p14="http://schemas.microsoft.com/office/powerpoint/2010/main" val="3196804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549719-7B30-34DD-62A7-93FD2A85C914}"/>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0585F52C-FB68-8D44-6A1F-5A69A48DB6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6F2EF868-8A40-0AE5-EFE7-D2243A4D990D}"/>
              </a:ext>
            </a:extLst>
          </p:cNvPr>
          <p:cNvSpPr>
            <a:spLocks noGrp="1"/>
          </p:cNvSpPr>
          <p:nvPr>
            <p:ph type="dt" sz="half" idx="10"/>
          </p:nvPr>
        </p:nvSpPr>
        <p:spPr/>
        <p:txBody>
          <a:bodyPr/>
          <a:lstStyle/>
          <a:p>
            <a:pPr rtl="0"/>
            <a:fld id="{A142BE8D-6400-40C5-BBF9-260577D0F524}"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8160ECDF-B97B-A6F4-EF58-0C21821FAB5A}"/>
              </a:ext>
            </a:extLst>
          </p:cNvPr>
          <p:cNvSpPr>
            <a:spLocks noGrp="1"/>
          </p:cNvSpPr>
          <p:nvPr>
            <p:ph type="ftr" sz="quarter" idx="11"/>
          </p:nvPr>
        </p:nvSpPr>
        <p:spPr/>
        <p:txBody>
          <a:bodyPr/>
          <a:lstStyle/>
          <a:p>
            <a:pPr rtl="0"/>
            <a:r>
              <a:rPr lang="it-IT" noProof="0"/>
              <a:t>Titolo presentazione</a:t>
            </a:r>
          </a:p>
        </p:txBody>
      </p:sp>
      <p:sp>
        <p:nvSpPr>
          <p:cNvPr id="6" name="Segnaposto numero diapositiva 5">
            <a:extLst>
              <a:ext uri="{FF2B5EF4-FFF2-40B4-BE49-F238E27FC236}">
                <a16:creationId xmlns:a16="http://schemas.microsoft.com/office/drawing/2014/main" id="{F80BC5C6-B098-530E-BCA6-BED576483407}"/>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1086977932"/>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2119B8-3138-7649-A73D-58219A6928A3}"/>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12B75A8-A880-A085-2BF0-F586C73275FB}"/>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191F4FA-07FB-EA95-855B-C636AB1ADE08}"/>
              </a:ext>
            </a:extLst>
          </p:cNvPr>
          <p:cNvSpPr>
            <a:spLocks noGrp="1"/>
          </p:cNvSpPr>
          <p:nvPr>
            <p:ph type="dt" sz="half" idx="10"/>
          </p:nvPr>
        </p:nvSpPr>
        <p:spPr/>
        <p:txBody>
          <a:bodyPr/>
          <a:lstStyle/>
          <a:p>
            <a:pPr rtl="0"/>
            <a:fld id="{A142BE8D-6400-40C5-BBF9-260577D0F524}"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F96449E8-CEAA-9744-D296-66074D06C7B2}"/>
              </a:ext>
            </a:extLst>
          </p:cNvPr>
          <p:cNvSpPr>
            <a:spLocks noGrp="1"/>
          </p:cNvSpPr>
          <p:nvPr>
            <p:ph type="ftr" sz="quarter" idx="11"/>
          </p:nvPr>
        </p:nvSpPr>
        <p:spPr/>
        <p:txBody>
          <a:bodyPr/>
          <a:lstStyle/>
          <a:p>
            <a:pPr rtl="0"/>
            <a:r>
              <a:rPr lang="it-IT" noProof="0"/>
              <a:t>Titolo presentazione</a:t>
            </a:r>
          </a:p>
        </p:txBody>
      </p:sp>
      <p:sp>
        <p:nvSpPr>
          <p:cNvPr id="6" name="Segnaposto numero diapositiva 5">
            <a:extLst>
              <a:ext uri="{FF2B5EF4-FFF2-40B4-BE49-F238E27FC236}">
                <a16:creationId xmlns:a16="http://schemas.microsoft.com/office/drawing/2014/main" id="{43D49DC4-72B1-99DD-E143-51524AC08C75}"/>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251833668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047A854-E637-5CAD-28C2-79E2FC1FFCF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EB3153C-8219-456E-235A-7F1C2B63B99E}"/>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E606D73-AD3C-7E3C-86D5-5EAD1FD50FFC}"/>
              </a:ext>
            </a:extLst>
          </p:cNvPr>
          <p:cNvSpPr>
            <a:spLocks noGrp="1"/>
          </p:cNvSpPr>
          <p:nvPr>
            <p:ph type="dt" sz="half" idx="10"/>
          </p:nvPr>
        </p:nvSpPr>
        <p:spPr/>
        <p:txBody>
          <a:bodyPr/>
          <a:lstStyle/>
          <a:p>
            <a:pPr rtl="0"/>
            <a:fld id="{A142BE8D-6400-40C5-BBF9-260577D0F524}"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8CF42CE8-C924-EE73-9BC6-8B266BCD19DF}"/>
              </a:ext>
            </a:extLst>
          </p:cNvPr>
          <p:cNvSpPr>
            <a:spLocks noGrp="1"/>
          </p:cNvSpPr>
          <p:nvPr>
            <p:ph type="ftr" sz="quarter" idx="11"/>
          </p:nvPr>
        </p:nvSpPr>
        <p:spPr/>
        <p:txBody>
          <a:bodyPr/>
          <a:lstStyle/>
          <a:p>
            <a:pPr rtl="0"/>
            <a:r>
              <a:rPr lang="it-IT" noProof="0"/>
              <a:t>Titolo presentazione</a:t>
            </a:r>
          </a:p>
        </p:txBody>
      </p:sp>
      <p:sp>
        <p:nvSpPr>
          <p:cNvPr id="6" name="Segnaposto numero diapositiva 5">
            <a:extLst>
              <a:ext uri="{FF2B5EF4-FFF2-40B4-BE49-F238E27FC236}">
                <a16:creationId xmlns:a16="http://schemas.microsoft.com/office/drawing/2014/main" id="{D0814BBE-E1AD-408E-BA87-F6A79562A6CF}"/>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3118205848"/>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olo diapositiva">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7E6F6CA0-765E-484B-B9C2-16E6A4F4986D}"/>
              </a:ext>
            </a:extLst>
          </p:cNvPr>
          <p:cNvSpPr/>
          <p:nvPr userDrawn="1"/>
        </p:nvSpPr>
        <p:spPr>
          <a:xfrm>
            <a:off x="0" y="4251158"/>
            <a:ext cx="12192000" cy="2606842"/>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4700582"/>
            <a:ext cx="8807116" cy="915873"/>
          </a:xfrm>
        </p:spPr>
        <p:txBody>
          <a:bodyPr rtlCol="0" anchor="b">
            <a:normAutofit/>
          </a:bodyPr>
          <a:lstStyle>
            <a:lvl1pPr algn="l">
              <a:defRPr sz="5500" b="1">
                <a:solidFill>
                  <a:schemeClr val="bg1"/>
                </a:solidFill>
              </a:defRPr>
            </a:lvl1pPr>
          </a:lstStyle>
          <a:p>
            <a:pPr rtl="0"/>
            <a:r>
              <a:rPr lang="it-IT" noProof="0"/>
              <a:t>TITOLO PRESENTAZIONE</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5949257"/>
            <a:ext cx="9144000" cy="601840"/>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 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2C95D8C1-6E5C-4F61-A5BA-9AE46695F249}"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4878000"/>
            <a:ext cx="144000" cy="19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579420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5F632EEF-732A-4DE7-BC5A-A86C31DB6F5A}"/>
              </a:ext>
            </a:extLst>
          </p:cNvPr>
          <p:cNvCxnSpPr>
            <a:cxnSpLocks/>
          </p:cNvCxnSpPr>
          <p:nvPr userDrawn="1"/>
        </p:nvCxnSpPr>
        <p:spPr>
          <a:xfrm rot="16200000">
            <a:off x="10391274" y="685801"/>
            <a:ext cx="13716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Segnaposto testo 14">
            <a:extLst>
              <a:ext uri="{FF2B5EF4-FFF2-40B4-BE49-F238E27FC236}">
                <a16:creationId xmlns:a16="http://schemas.microsoft.com/office/drawing/2014/main" id="{C54CE062-7CDB-4AB7-B86E-461B22E7F450}"/>
              </a:ext>
            </a:extLst>
          </p:cNvPr>
          <p:cNvSpPr>
            <a:spLocks noGrp="1"/>
          </p:cNvSpPr>
          <p:nvPr>
            <p:ph type="body" sz="quarter" idx="14" hasCustomPrompt="1"/>
          </p:nvPr>
        </p:nvSpPr>
        <p:spPr>
          <a:xfrm>
            <a:off x="9416048" y="1013969"/>
            <a:ext cx="1460500" cy="481013"/>
          </a:xfrm>
        </p:spPr>
        <p:txBody>
          <a:bodyPr rtlCol="0"/>
          <a:lstStyle>
            <a:lvl1pPr marL="0" indent="0" algn="r">
              <a:buNone/>
              <a:defRPr lang="en-US" sz="3000" b="1" i="0" kern="1200" dirty="0">
                <a:solidFill>
                  <a:schemeClr val="bg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1533741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iapositiva titolo">
    <p:spTree>
      <p:nvGrpSpPr>
        <p:cNvPr id="1" name=""/>
        <p:cNvGrpSpPr/>
        <p:nvPr/>
      </p:nvGrpSpPr>
      <p:grpSpPr>
        <a:xfrm>
          <a:off x="0" y="0"/>
          <a:ext cx="0" cy="0"/>
          <a:chOff x="0" y="0"/>
          <a:chExt cx="0" cy="0"/>
        </a:xfrm>
      </p:grpSpPr>
      <p:sp>
        <p:nvSpPr>
          <p:cNvPr id="14" name="Rettangolo 13">
            <a:extLst>
              <a:ext uri="{FF2B5EF4-FFF2-40B4-BE49-F238E27FC236}">
                <a16:creationId xmlns:a16="http://schemas.microsoft.com/office/drawing/2014/main" id="{25A1ED5E-125E-4828-9BC6-A73A2C8B88E0}"/>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318288"/>
            <a:ext cx="8807116" cy="2387600"/>
          </a:xfrm>
        </p:spPr>
        <p:txBody>
          <a:bodyPr rtlCol="0" anchor="b">
            <a:normAutofit/>
          </a:bodyPr>
          <a:lstStyle>
            <a:lvl1pPr algn="l">
              <a:defRPr sz="5500" b="1">
                <a:solidFill>
                  <a:schemeClr val="bg1"/>
                </a:solidFill>
              </a:defRPr>
            </a:lvl1pPr>
          </a:lstStyle>
          <a:p>
            <a:pPr rtl="0"/>
            <a:r>
              <a:rPr lang="it-IT" noProof="0"/>
              <a:t>TITOLO</a:t>
            </a:r>
            <a:br>
              <a:rPr lang="it-IT" noProof="0"/>
            </a:br>
            <a:r>
              <a:rPr lang="it-IT" noProof="0"/>
              <a:t>TITOLO</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3052756"/>
            <a:ext cx="9144000" cy="1397991"/>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a:t>
            </a:r>
            <a:br>
              <a:rPr lang="it-IT" noProof="0"/>
            </a:br>
            <a:r>
              <a:rPr lang="it-IT" noProof="0"/>
              <a:t>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D78540CD-E25F-4326-93FD-131D42E93307}"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0"/>
            <a:ext cx="144000" cy="248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289770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84AF3E3-F20C-4D84-A158-6DFC09B69A91}"/>
              </a:ext>
            </a:extLst>
          </p:cNvPr>
          <p:cNvCxnSpPr>
            <a:cxnSpLocks/>
          </p:cNvCxnSpPr>
          <p:nvPr userDrawn="1"/>
        </p:nvCxnSpPr>
        <p:spPr>
          <a:xfrm rot="16200000">
            <a:off x="10391274" y="6172200"/>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testo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9416048" y="5396630"/>
            <a:ext cx="1460500" cy="481013"/>
          </a:xfrm>
        </p:spPr>
        <p:txBody>
          <a:bodyPr rtlCol="0"/>
          <a:lstStyle>
            <a:lvl1pPr marL="0" indent="0" algn="r">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326781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olo diapositiva">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7E6F6CA0-765E-484B-B9C2-16E6A4F4986D}"/>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522758"/>
            <a:ext cx="8807116" cy="2387600"/>
          </a:xfrm>
        </p:spPr>
        <p:txBody>
          <a:bodyPr rtlCol="0" anchor="b">
            <a:normAutofit/>
          </a:bodyPr>
          <a:lstStyle>
            <a:lvl1pPr algn="l">
              <a:defRPr sz="5500" b="1">
                <a:solidFill>
                  <a:schemeClr val="bg1"/>
                </a:solidFill>
              </a:defRPr>
            </a:lvl1pPr>
          </a:lstStyle>
          <a:p>
            <a:pPr rtl="0"/>
            <a:r>
              <a:rPr lang="it-IT" noProof="0"/>
              <a:t>TITOLO</a:t>
            </a:r>
            <a:br>
              <a:rPr lang="it-IT" noProof="0"/>
            </a:br>
            <a:r>
              <a:rPr lang="it-IT" noProof="0"/>
              <a:t>TITOLO</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5257226"/>
            <a:ext cx="9144000" cy="1397991"/>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a:t>
            </a:r>
            <a:br>
              <a:rPr lang="it-IT" noProof="0"/>
            </a:br>
            <a:r>
              <a:rPr lang="it-IT" noProof="0"/>
              <a:t>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E8B25602-C95A-4A52-9F08-0F30D75E64E0}"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3438000"/>
            <a:ext cx="144000" cy="34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510217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84AF3E3-F20C-4D84-A158-6DFC09B69A91}"/>
              </a:ext>
            </a:extLst>
          </p:cNvPr>
          <p:cNvCxnSpPr>
            <a:cxnSpLocks/>
          </p:cNvCxnSpPr>
          <p:nvPr userDrawn="1"/>
        </p:nvCxnSpPr>
        <p:spPr>
          <a:xfrm rot="16200000">
            <a:off x="10391274" y="685801"/>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testo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9416048" y="1015979"/>
            <a:ext cx="1460500" cy="481013"/>
          </a:xfrm>
        </p:spPr>
        <p:txBody>
          <a:bodyPr rtlCol="0"/>
          <a:lstStyle>
            <a:lvl1pPr marL="0" indent="0" algn="r">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68744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olo diapositiva">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7E6F6CA0-765E-484B-B9C2-16E6A4F4986D}"/>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413986"/>
            <a:ext cx="7107331" cy="1838643"/>
          </a:xfrm>
        </p:spPr>
        <p:txBody>
          <a:bodyPr rtlCol="0" anchor="b">
            <a:normAutofit/>
          </a:bodyPr>
          <a:lstStyle>
            <a:lvl1pPr algn="l">
              <a:defRPr sz="5500" b="1">
                <a:solidFill>
                  <a:schemeClr val="bg1"/>
                </a:solidFill>
              </a:defRPr>
            </a:lvl1pPr>
          </a:lstStyle>
          <a:p>
            <a:pPr rtl="0"/>
            <a:r>
              <a:rPr lang="it-IT" noProof="0"/>
              <a:t>TITOLO PRESENTAZIONE</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4599498"/>
            <a:ext cx="7107331" cy="966857"/>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a:t>
            </a:r>
            <a:br>
              <a:rPr lang="it-IT" noProof="0"/>
            </a:br>
            <a:r>
              <a:rPr lang="it-IT" noProof="0"/>
              <a:t>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8A022F1D-FC73-4CA8-A2BF-8A34ADDA27DC}"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2740862"/>
            <a:ext cx="144000" cy="128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4444451"/>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56E88EDA-C5A5-4C22-8CE4-5C7FDCF2E859}"/>
              </a:ext>
            </a:extLst>
          </p:cNvPr>
          <p:cNvCxnSpPr>
            <a:cxnSpLocks/>
          </p:cNvCxnSpPr>
          <p:nvPr userDrawn="1"/>
        </p:nvCxnSpPr>
        <p:spPr>
          <a:xfrm flipV="1">
            <a:off x="11077074" y="5622756"/>
            <a:ext cx="0" cy="98422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4">
            <a:extLst>
              <a:ext uri="{FF2B5EF4-FFF2-40B4-BE49-F238E27FC236}">
                <a16:creationId xmlns:a16="http://schemas.microsoft.com/office/drawing/2014/main" id="{1B98974C-AC7A-4E66-AE1A-DBA5F1A1D054}"/>
              </a:ext>
            </a:extLst>
          </p:cNvPr>
          <p:cNvSpPr>
            <a:spLocks noGrp="1"/>
          </p:cNvSpPr>
          <p:nvPr>
            <p:ph type="body" sz="quarter" idx="13" hasCustomPrompt="1"/>
          </p:nvPr>
        </p:nvSpPr>
        <p:spPr>
          <a:xfrm>
            <a:off x="9416048" y="5532986"/>
            <a:ext cx="1460500" cy="481013"/>
          </a:xfrm>
        </p:spPr>
        <p:txBody>
          <a:bodyPr rtlCol="0"/>
          <a:lstStyle>
            <a:lvl1pPr marL="0" indent="0" algn="r">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1625174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olo diapositiva">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7E6F6CA0-765E-484B-B9C2-16E6A4F4986D}"/>
              </a:ext>
            </a:extLst>
          </p:cNvPr>
          <p:cNvSpPr/>
          <p:nvPr userDrawn="1"/>
        </p:nvSpPr>
        <p:spPr>
          <a:xfrm>
            <a:off x="0" y="-1"/>
            <a:ext cx="12192000" cy="4464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4785756"/>
            <a:ext cx="8807116" cy="915873"/>
          </a:xfrm>
        </p:spPr>
        <p:txBody>
          <a:bodyPr rtlCol="0" anchor="b">
            <a:normAutofit/>
          </a:bodyPr>
          <a:lstStyle>
            <a:lvl1pPr algn="l">
              <a:defRPr sz="5500" b="1">
                <a:gradFill>
                  <a:gsLst>
                    <a:gs pos="0">
                      <a:schemeClr val="bg2"/>
                    </a:gs>
                    <a:gs pos="100000">
                      <a:schemeClr val="accent1"/>
                    </a:gs>
                  </a:gsLst>
                  <a:lin ang="0" scaled="1"/>
                </a:gradFill>
              </a:defRPr>
            </a:lvl1pPr>
          </a:lstStyle>
          <a:p>
            <a:pPr rtl="0"/>
            <a:r>
              <a:rPr lang="it-IT" noProof="0"/>
              <a:t>TITOLO PRESENTAZIONE</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6050473"/>
            <a:ext cx="9144000" cy="601840"/>
          </a:xfrm>
        </p:spPr>
        <p:txBody>
          <a:bodyPr rtlCol="0">
            <a:normAutofit/>
          </a:bodyPr>
          <a:lstStyle>
            <a:lvl1pPr marL="0" indent="0" algn="l">
              <a:buNone/>
              <a:defRPr sz="30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 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4C3369BB-8BD3-4037-BB8D-DD0D1D996E3B}"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4950000"/>
            <a:ext cx="144000" cy="190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5882423"/>
            <a:ext cx="930442"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84AF3E3-F20C-4D84-A158-6DFC09B69A91}"/>
              </a:ext>
            </a:extLst>
          </p:cNvPr>
          <p:cNvCxnSpPr>
            <a:cxnSpLocks/>
          </p:cNvCxnSpPr>
          <p:nvPr userDrawn="1"/>
        </p:nvCxnSpPr>
        <p:spPr>
          <a:xfrm rot="10800000">
            <a:off x="10820400" y="870003"/>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testo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10668000" y="1005185"/>
            <a:ext cx="1460500" cy="481013"/>
          </a:xfrm>
        </p:spPr>
        <p:txBody>
          <a:bodyPr rtlCol="0"/>
          <a:lstStyle>
            <a:lvl1pPr marL="0" indent="0" algn="l">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986155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929641" y="458919"/>
            <a:ext cx="9971159" cy="1325563"/>
          </a:xfrm>
        </p:spPr>
        <p:txBody>
          <a:bodyPr rtlCol="0"/>
          <a:lstStyle>
            <a:lvl1pPr>
              <a:defRPr/>
            </a:lvl1pPr>
          </a:lstStyle>
          <a:p>
            <a:pPr rtl="0"/>
            <a:r>
              <a:rPr lang="it-IT" noProof="0"/>
              <a:t>CONTENUTO DIAPOSITIVA</a:t>
            </a:r>
          </a:p>
        </p:txBody>
      </p:sp>
      <p:sp>
        <p:nvSpPr>
          <p:cNvPr id="3" name="Segnaposto contenuto 2">
            <a:extLst>
              <a:ext uri="{FF2B5EF4-FFF2-40B4-BE49-F238E27FC236}">
                <a16:creationId xmlns:a16="http://schemas.microsoft.com/office/drawing/2014/main" id="{CA18B931-E896-4471-A71A-819D3B682920}"/>
              </a:ext>
            </a:extLst>
          </p:cNvPr>
          <p:cNvSpPr>
            <a:spLocks noGrp="1"/>
          </p:cNvSpPr>
          <p:nvPr>
            <p:ph idx="1" hasCustomPrompt="1"/>
          </p:nvPr>
        </p:nvSpPr>
        <p:spPr>
          <a:xfrm>
            <a:off x="929641" y="3775165"/>
            <a:ext cx="9971158" cy="2427923"/>
          </a:xfrm>
        </p:spPr>
        <p:txBody>
          <a:bodyPr rtlCol="0">
            <a:normAutofit/>
          </a:bodyPr>
          <a:lstStyle>
            <a:lvl1pPr marL="0" indent="0">
              <a:buNone/>
              <a:defRPr sz="1600" i="0">
                <a:solidFill>
                  <a:schemeClr val="bg1"/>
                </a:solidFill>
              </a:defRPr>
            </a:lvl1pPr>
            <a:lvl2pPr marL="457200" indent="0">
              <a:buNone/>
              <a:defRPr sz="1800" i="1">
                <a:solidFill>
                  <a:schemeClr val="bg1"/>
                </a:solidFill>
              </a:defRPr>
            </a:lvl2pPr>
            <a:lvl3pPr marL="914400" indent="0">
              <a:buNone/>
              <a:defRPr sz="1600" i="1">
                <a:solidFill>
                  <a:schemeClr val="bg1"/>
                </a:solidFill>
              </a:defRPr>
            </a:lvl3pPr>
            <a:lvl4pPr marL="1371600" indent="0">
              <a:buNone/>
              <a:defRPr sz="1400" i="1">
                <a:solidFill>
                  <a:schemeClr val="bg1"/>
                </a:solidFill>
              </a:defRPr>
            </a:lvl4pPr>
            <a:lvl5pPr marL="1828800" indent="0">
              <a:buNone/>
              <a:defRPr sz="1400" i="1">
                <a:solidFill>
                  <a:schemeClr val="bg1"/>
                </a:solidFill>
              </a:defRPr>
            </a:lvl5pPr>
          </a:lstStyle>
          <a:p>
            <a:pPr lvl="0" rtl="0"/>
            <a:r>
              <a:rPr lang="it-IT" noProof="0"/>
              <a:t>Fare clic per modificare lo stile del titolo</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16455F0F-EF5F-46EB-9349-E58F06D2E989}"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687289" y="0"/>
            <a:ext cx="72000" cy="1271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D4D4EAA8-8E55-45C3-BD00-531D549BB77D}"/>
              </a:ext>
            </a:extLst>
          </p:cNvPr>
          <p:cNvCxnSpPr/>
          <p:nvPr userDrawn="1"/>
        </p:nvCxnSpPr>
        <p:spPr>
          <a:xfrm>
            <a:off x="1068863" y="1528464"/>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ottotitolo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929641" y="1669110"/>
            <a:ext cx="9971158" cy="692595"/>
          </a:xfrm>
        </p:spPr>
        <p:txBody>
          <a:bodyPr rtlCol="0">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Sottotitolo diapositiva</a:t>
            </a:r>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9810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olo e contenuto">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929641" y="458919"/>
            <a:ext cx="9971159" cy="1325563"/>
          </a:xfrm>
        </p:spPr>
        <p:txBody>
          <a:bodyPr rtlCol="0"/>
          <a:lstStyle>
            <a:lvl1pPr>
              <a:defRPr>
                <a:gradFill>
                  <a:gsLst>
                    <a:gs pos="0">
                      <a:schemeClr val="bg2"/>
                    </a:gs>
                    <a:gs pos="100000">
                      <a:schemeClr val="accent1"/>
                    </a:gs>
                  </a:gsLst>
                  <a:lin ang="0" scaled="1"/>
                </a:gradFill>
              </a:defRPr>
            </a:lvl1pPr>
          </a:lstStyle>
          <a:p>
            <a:pPr rtl="0"/>
            <a:r>
              <a:rPr lang="it-IT" noProof="0"/>
              <a:t>CONTENUTO DIAPOSITIVA</a:t>
            </a:r>
          </a:p>
        </p:txBody>
      </p:sp>
      <p:sp>
        <p:nvSpPr>
          <p:cNvPr id="3" name="Segnaposto contenuto 2">
            <a:extLst>
              <a:ext uri="{FF2B5EF4-FFF2-40B4-BE49-F238E27FC236}">
                <a16:creationId xmlns:a16="http://schemas.microsoft.com/office/drawing/2014/main" id="{CA18B931-E896-4471-A71A-819D3B682920}"/>
              </a:ext>
            </a:extLst>
          </p:cNvPr>
          <p:cNvSpPr>
            <a:spLocks noGrp="1"/>
          </p:cNvSpPr>
          <p:nvPr>
            <p:ph idx="1" hasCustomPrompt="1"/>
          </p:nvPr>
        </p:nvSpPr>
        <p:spPr>
          <a:xfrm>
            <a:off x="929641" y="3133484"/>
            <a:ext cx="10515600" cy="2427923"/>
          </a:xfrm>
        </p:spPr>
        <p:txBody>
          <a:bodyPr rtlCol="0">
            <a:normAutofit/>
          </a:bodyPr>
          <a:lstStyle>
            <a:lvl1pPr marL="0" indent="0">
              <a:lnSpc>
                <a:spcPct val="100000"/>
              </a:lnSpc>
              <a:spcBef>
                <a:spcPts val="600"/>
              </a:spcBef>
              <a:buNone/>
              <a:defRPr sz="1600" i="0">
                <a:solidFill>
                  <a:schemeClr val="tx1">
                    <a:lumMod val="75000"/>
                    <a:lumOff val="25000"/>
                  </a:schemeClr>
                </a:solidFill>
              </a:defRPr>
            </a:lvl1pPr>
            <a:lvl2pPr marL="457200" indent="0">
              <a:buNone/>
              <a:defRPr sz="1800" i="1">
                <a:solidFill>
                  <a:schemeClr val="tx1">
                    <a:lumMod val="75000"/>
                    <a:lumOff val="25000"/>
                  </a:schemeClr>
                </a:solidFill>
              </a:defRPr>
            </a:lvl2pPr>
            <a:lvl3pPr marL="914400" indent="0">
              <a:buNone/>
              <a:defRPr sz="1600" i="1">
                <a:solidFill>
                  <a:schemeClr val="tx1">
                    <a:lumMod val="75000"/>
                    <a:lumOff val="25000"/>
                  </a:schemeClr>
                </a:solidFill>
              </a:defRPr>
            </a:lvl3pPr>
            <a:lvl4pPr marL="1371600" indent="0">
              <a:buNone/>
              <a:defRPr sz="1400" i="1">
                <a:solidFill>
                  <a:schemeClr val="tx1">
                    <a:lumMod val="75000"/>
                    <a:lumOff val="25000"/>
                  </a:schemeClr>
                </a:solidFill>
              </a:defRPr>
            </a:lvl4pPr>
            <a:lvl5pPr marL="1828800" indent="0">
              <a:buNone/>
              <a:defRPr sz="1400" i="1">
                <a:solidFill>
                  <a:schemeClr val="tx1">
                    <a:lumMod val="75000"/>
                    <a:lumOff val="25000"/>
                  </a:schemeClr>
                </a:solidFill>
              </a:defRPr>
            </a:lvl5pPr>
          </a:lstStyle>
          <a:p>
            <a:pPr lvl="0" rtl="0"/>
            <a:r>
              <a:rPr lang="it-IT" noProof="0"/>
              <a:t>Fare clic per modificare lo stile del titolo</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F57532EC-455F-4DED-91CE-95B071F9BFE5}"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687289" y="0"/>
            <a:ext cx="72000" cy="12710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D4D4EAA8-8E55-45C3-BD00-531D549BB77D}"/>
              </a:ext>
            </a:extLst>
          </p:cNvPr>
          <p:cNvCxnSpPr/>
          <p:nvPr userDrawn="1"/>
        </p:nvCxnSpPr>
        <p:spPr>
          <a:xfrm>
            <a:off x="1068863" y="1528464"/>
            <a:ext cx="6309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Sottotitolo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929641" y="1669110"/>
            <a:ext cx="9971158" cy="692595"/>
          </a:xfrm>
        </p:spPr>
        <p:txBody>
          <a:bodyPr rtlCol="0">
            <a:normAutofit/>
          </a:bodyPr>
          <a:lstStyle>
            <a:lvl1pPr marL="0" indent="0" algn="l">
              <a:buNone/>
              <a:defRPr sz="25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Sottotitolo diapositiva</a:t>
            </a:r>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333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olo e contenuto">
    <p:spTree>
      <p:nvGrpSpPr>
        <p:cNvPr id="1" name=""/>
        <p:cNvGrpSpPr/>
        <p:nvPr/>
      </p:nvGrpSpPr>
      <p:grpSpPr>
        <a:xfrm>
          <a:off x="0" y="0"/>
          <a:ext cx="0" cy="0"/>
          <a:chOff x="0" y="0"/>
          <a:chExt cx="0" cy="0"/>
        </a:xfrm>
      </p:grpSpPr>
      <p:sp>
        <p:nvSpPr>
          <p:cNvPr id="20" name="Rettangolo 19">
            <a:extLst>
              <a:ext uri="{FF2B5EF4-FFF2-40B4-BE49-F238E27FC236}">
                <a16:creationId xmlns:a16="http://schemas.microsoft.com/office/drawing/2014/main" id="{1CF94AF4-4F78-4DA5-8571-FD66FFA6313D}"/>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21" y="546844"/>
            <a:ext cx="8997738" cy="1325563"/>
          </a:xfrm>
        </p:spPr>
        <p:txBody>
          <a:bodyPr rtlCol="0"/>
          <a:lstStyle>
            <a:lvl1pPr>
              <a:defRPr/>
            </a:lvl1pPr>
          </a:lstStyle>
          <a:p>
            <a:pPr rtl="0"/>
            <a:r>
              <a:rPr lang="it-IT" noProof="0"/>
              <a:t>CONTENUTO DIAPOSITIVA</a:t>
            </a:r>
          </a:p>
        </p:txBody>
      </p:sp>
      <p:sp>
        <p:nvSpPr>
          <p:cNvPr id="3" name="Segnaposto contenuto 2">
            <a:extLst>
              <a:ext uri="{FF2B5EF4-FFF2-40B4-BE49-F238E27FC236}">
                <a16:creationId xmlns:a16="http://schemas.microsoft.com/office/drawing/2014/main" id="{CA18B931-E896-4471-A71A-819D3B682920}"/>
              </a:ext>
            </a:extLst>
          </p:cNvPr>
          <p:cNvSpPr>
            <a:spLocks noGrp="1"/>
          </p:cNvSpPr>
          <p:nvPr>
            <p:ph idx="1" hasCustomPrompt="1"/>
          </p:nvPr>
        </p:nvSpPr>
        <p:spPr>
          <a:xfrm>
            <a:off x="1527520" y="3581731"/>
            <a:ext cx="8997737" cy="2230464"/>
          </a:xfrm>
        </p:spPr>
        <p:txBody>
          <a:bodyPr rtlCol="0">
            <a:normAutofit/>
          </a:bodyPr>
          <a:lstStyle>
            <a:lvl1pPr marL="0" indent="0">
              <a:lnSpc>
                <a:spcPct val="100000"/>
              </a:lnSpc>
              <a:spcBef>
                <a:spcPts val="600"/>
              </a:spcBef>
              <a:buNone/>
              <a:defRPr sz="1600" i="0">
                <a:solidFill>
                  <a:schemeClr val="bg1"/>
                </a:solidFill>
              </a:defRPr>
            </a:lvl1pPr>
            <a:lvl2pPr marL="457200" indent="0">
              <a:buNone/>
              <a:defRPr sz="1800" i="1">
                <a:solidFill>
                  <a:schemeClr val="bg1"/>
                </a:solidFill>
              </a:defRPr>
            </a:lvl2pPr>
            <a:lvl3pPr marL="914400" indent="0">
              <a:buNone/>
              <a:defRPr sz="1600" i="1">
                <a:solidFill>
                  <a:schemeClr val="bg1"/>
                </a:solidFill>
              </a:defRPr>
            </a:lvl3pPr>
            <a:lvl4pPr marL="1371600" indent="0">
              <a:buNone/>
              <a:defRPr sz="1400" i="1">
                <a:solidFill>
                  <a:schemeClr val="bg1"/>
                </a:solidFill>
              </a:defRPr>
            </a:lvl4pPr>
            <a:lvl5pPr marL="1828800" indent="0">
              <a:buNone/>
              <a:defRPr sz="1400" i="1">
                <a:solidFill>
                  <a:schemeClr val="bg1"/>
                </a:solidFill>
              </a:defRPr>
            </a:lvl5pPr>
          </a:lstStyle>
          <a:p>
            <a:pPr lvl="0" rtl="0"/>
            <a:r>
              <a:rPr lang="it-IT" noProof="0"/>
              <a:t>Fare clic per modificare lo stile del titolo</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A3432A97-C544-4778-91FE-9CDCA8314963}"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a:xfrm>
            <a:off x="590400" y="6159402"/>
            <a:ext cx="2788169" cy="365125"/>
          </a:xfrm>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8" y="244717"/>
            <a:ext cx="72000" cy="10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D4D4EAA8-8E55-45C3-BD00-531D549BB77D}"/>
              </a:ext>
            </a:extLst>
          </p:cNvPr>
          <p:cNvCxnSpPr/>
          <p:nvPr userDrawn="1"/>
        </p:nvCxnSpPr>
        <p:spPr>
          <a:xfrm>
            <a:off x="1666742" y="1616389"/>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ottotitolo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20" y="1757035"/>
            <a:ext cx="8997737" cy="692595"/>
          </a:xfrm>
        </p:spPr>
        <p:txBody>
          <a:bodyPr rtlCol="0">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Sottotitolo diapositiva</a:t>
            </a:r>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0938200" y="1341281"/>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0831016" y="1377655"/>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480265F1-E793-484F-ADC9-31450ADF8B0E}"/>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688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551361-5CEC-A565-D3A2-084B630CCB1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1B43CA3-B667-3696-0BFE-57FAF7D2F01C}"/>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24D25EE-B18B-A3E2-DB21-930D502F170F}"/>
              </a:ext>
            </a:extLst>
          </p:cNvPr>
          <p:cNvSpPr>
            <a:spLocks noGrp="1"/>
          </p:cNvSpPr>
          <p:nvPr>
            <p:ph type="dt" sz="half" idx="10"/>
          </p:nvPr>
        </p:nvSpPr>
        <p:spPr/>
        <p:txBody>
          <a:bodyPr/>
          <a:lstStyle/>
          <a:p>
            <a:pPr rtl="0"/>
            <a:fld id="{A142BE8D-6400-40C5-BBF9-260577D0F524}"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201E01B9-2D67-DBA0-9210-D7B0403C6B4D}"/>
              </a:ext>
            </a:extLst>
          </p:cNvPr>
          <p:cNvSpPr>
            <a:spLocks noGrp="1"/>
          </p:cNvSpPr>
          <p:nvPr>
            <p:ph type="ftr" sz="quarter" idx="11"/>
          </p:nvPr>
        </p:nvSpPr>
        <p:spPr/>
        <p:txBody>
          <a:bodyPr/>
          <a:lstStyle/>
          <a:p>
            <a:pPr rtl="0"/>
            <a:r>
              <a:rPr lang="it-IT" noProof="0"/>
              <a:t>Titolo presentazione</a:t>
            </a:r>
          </a:p>
        </p:txBody>
      </p:sp>
      <p:sp>
        <p:nvSpPr>
          <p:cNvPr id="6" name="Segnaposto numero diapositiva 5">
            <a:extLst>
              <a:ext uri="{FF2B5EF4-FFF2-40B4-BE49-F238E27FC236}">
                <a16:creationId xmlns:a16="http://schemas.microsoft.com/office/drawing/2014/main" id="{55DF6635-E34F-D63D-021A-A998AE718613}"/>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3493052864"/>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Titolo e contenuto">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1443655"/>
            <a:ext cx="4143555" cy="1536580"/>
          </a:xfrm>
        </p:spPr>
        <p:txBody>
          <a:bodyPr rtlCol="0"/>
          <a:lstStyle>
            <a:lvl1pPr>
              <a:defRPr/>
            </a:lvl1pPr>
          </a:lstStyle>
          <a:p>
            <a:pPr rtl="0"/>
            <a:r>
              <a:rPr lang="it-IT" noProof="0"/>
              <a:t>CONTENUTO</a:t>
            </a:r>
            <a:br>
              <a:rPr lang="it-IT" noProof="0"/>
            </a:br>
            <a:r>
              <a:rPr lang="it-IT" noProof="0"/>
              <a:t>DIAPOSITIVA</a:t>
            </a:r>
          </a:p>
        </p:txBody>
      </p:sp>
      <p:sp>
        <p:nvSpPr>
          <p:cNvPr id="3" name="Segnaposto contenuto 2">
            <a:extLst>
              <a:ext uri="{FF2B5EF4-FFF2-40B4-BE49-F238E27FC236}">
                <a16:creationId xmlns:a16="http://schemas.microsoft.com/office/drawing/2014/main" id="{CA18B931-E896-4471-A71A-819D3B682920}"/>
              </a:ext>
            </a:extLst>
          </p:cNvPr>
          <p:cNvSpPr>
            <a:spLocks noGrp="1"/>
          </p:cNvSpPr>
          <p:nvPr>
            <p:ph idx="1" hasCustomPrompt="1"/>
          </p:nvPr>
        </p:nvSpPr>
        <p:spPr>
          <a:xfrm>
            <a:off x="5871409" y="2588054"/>
            <a:ext cx="5228216" cy="3122935"/>
          </a:xfrm>
        </p:spPr>
        <p:txBody>
          <a:bodyPr rtlCol="0">
            <a:normAutofit/>
          </a:bodyPr>
          <a:lstStyle>
            <a:lvl1pPr marL="0" indent="0">
              <a:lnSpc>
                <a:spcPct val="100000"/>
              </a:lnSpc>
              <a:spcBef>
                <a:spcPts val="600"/>
              </a:spcBef>
              <a:buNone/>
              <a:defRPr sz="1600" i="0">
                <a:solidFill>
                  <a:schemeClr val="bg1"/>
                </a:solidFill>
              </a:defRPr>
            </a:lvl1pPr>
            <a:lvl2pPr marL="457200" indent="0">
              <a:buNone/>
              <a:defRPr sz="1800" i="1">
                <a:solidFill>
                  <a:schemeClr val="bg1"/>
                </a:solidFill>
              </a:defRPr>
            </a:lvl2pPr>
            <a:lvl3pPr marL="914400" indent="0">
              <a:buNone/>
              <a:defRPr sz="1600" i="1">
                <a:solidFill>
                  <a:schemeClr val="bg1"/>
                </a:solidFill>
              </a:defRPr>
            </a:lvl3pPr>
            <a:lvl4pPr marL="1371600" indent="0">
              <a:buNone/>
              <a:defRPr sz="1400" i="1">
                <a:solidFill>
                  <a:schemeClr val="bg1"/>
                </a:solidFill>
              </a:defRPr>
            </a:lvl4pPr>
            <a:lvl5pPr marL="1828800" indent="0">
              <a:buNone/>
              <a:defRPr sz="1400" i="1">
                <a:solidFill>
                  <a:schemeClr val="bg1"/>
                </a:solidFill>
              </a:defRPr>
            </a:lvl5pPr>
          </a:lstStyle>
          <a:p>
            <a:pPr lvl="0" rtl="0"/>
            <a:r>
              <a:rPr lang="it-IT" noProof="0"/>
              <a:t>Fare clic per modificare lo stile del titolo</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59F6D8C2-54ED-4F09-989E-21E36996C2DB}"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1684524"/>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D4D4EAA8-8E55-45C3-BD00-531D549BB77D}"/>
              </a:ext>
            </a:extLst>
          </p:cNvPr>
          <p:cNvCxnSpPr/>
          <p:nvPr userDrawn="1"/>
        </p:nvCxnSpPr>
        <p:spPr>
          <a:xfrm>
            <a:off x="1666741" y="2882481"/>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ottotitolo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19" y="3023127"/>
            <a:ext cx="4143555" cy="692595"/>
          </a:xfrm>
        </p:spPr>
        <p:txBody>
          <a:bodyPr rtlCol="0">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Sottotitolo diapositiva</a:t>
            </a:r>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381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ntestazione sezione">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C2864D1B-05AA-49BC-BA1A-52FAC02DA923}"/>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CDF4F6DA-C141-44B8-A3D2-B717A87A83C8}"/>
              </a:ext>
            </a:extLst>
          </p:cNvPr>
          <p:cNvSpPr>
            <a:spLocks noGrp="1"/>
          </p:cNvSpPr>
          <p:nvPr>
            <p:ph type="title" hasCustomPrompt="1"/>
          </p:nvPr>
        </p:nvSpPr>
        <p:spPr>
          <a:xfrm>
            <a:off x="928800" y="2316701"/>
            <a:ext cx="10515600" cy="1500187"/>
          </a:xfrm>
        </p:spPr>
        <p:txBody>
          <a:bodyPr rtlCol="0" anchor="b">
            <a:normAutofit/>
          </a:bodyPr>
          <a:lstStyle>
            <a:lvl1pPr>
              <a:defRPr sz="4000"/>
            </a:lvl1pPr>
          </a:lstStyle>
          <a:p>
            <a:pPr rtl="0"/>
            <a:r>
              <a:rPr lang="it-IT" noProof="0"/>
              <a:t>SEZIONE</a:t>
            </a:r>
            <a:br>
              <a:rPr lang="it-IT" noProof="0"/>
            </a:br>
            <a:r>
              <a:rPr lang="it-IT" noProof="0"/>
              <a:t>DIAPOSITIVA DI SEPARAZIONE</a:t>
            </a:r>
          </a:p>
        </p:txBody>
      </p:sp>
      <p:sp>
        <p:nvSpPr>
          <p:cNvPr id="3" name="Segnaposto testo 2">
            <a:extLst>
              <a:ext uri="{FF2B5EF4-FFF2-40B4-BE49-F238E27FC236}">
                <a16:creationId xmlns:a16="http://schemas.microsoft.com/office/drawing/2014/main" id="{692DD7E2-5C7F-4027-B814-C7CC0E8D95A4}"/>
              </a:ext>
            </a:extLst>
          </p:cNvPr>
          <p:cNvSpPr>
            <a:spLocks noGrp="1"/>
          </p:cNvSpPr>
          <p:nvPr>
            <p:ph type="body" idx="1" hasCustomPrompt="1"/>
          </p:nvPr>
        </p:nvSpPr>
        <p:spPr>
          <a:xfrm>
            <a:off x="928800" y="4083026"/>
            <a:ext cx="10515600" cy="770328"/>
          </a:xfrm>
        </p:spPr>
        <p:txBody>
          <a:bodyPr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Sottotitolo sezione</a:t>
            </a:r>
          </a:p>
        </p:txBody>
      </p:sp>
      <p:sp>
        <p:nvSpPr>
          <p:cNvPr id="4" name="Segnaposto data 3">
            <a:extLst>
              <a:ext uri="{FF2B5EF4-FFF2-40B4-BE49-F238E27FC236}">
                <a16:creationId xmlns:a16="http://schemas.microsoft.com/office/drawing/2014/main" id="{B3702D73-8A0A-45AB-A4F6-F8D00BF25845}"/>
              </a:ext>
            </a:extLst>
          </p:cNvPr>
          <p:cNvSpPr>
            <a:spLocks noGrp="1"/>
          </p:cNvSpPr>
          <p:nvPr>
            <p:ph type="dt" sz="half" idx="10"/>
          </p:nvPr>
        </p:nvSpPr>
        <p:spPr/>
        <p:txBody>
          <a:bodyPr rtlCol="0"/>
          <a:lstStyle/>
          <a:p>
            <a:pPr rtl="0"/>
            <a:fld id="{87847B55-AF6C-4CB6-9B35-04736632172F}"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1AABD5BA-639F-449E-A055-BE79772AE949}"/>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3BB626F1-D33A-4FC7-A75F-B53331D9D52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cxnSp>
        <p:nvCxnSpPr>
          <p:cNvPr id="7" name="Connettore diritto 6">
            <a:extLst>
              <a:ext uri="{FF2B5EF4-FFF2-40B4-BE49-F238E27FC236}">
                <a16:creationId xmlns:a16="http://schemas.microsoft.com/office/drawing/2014/main" id="{7900A71E-3FCF-4E9F-9CE1-574118517636}"/>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ttangolo 7">
            <a:extLst>
              <a:ext uri="{FF2B5EF4-FFF2-40B4-BE49-F238E27FC236}">
                <a16:creationId xmlns:a16="http://schemas.microsoft.com/office/drawing/2014/main" id="{FACAE552-11D7-45BF-8B66-071AE054F7B4}"/>
              </a:ext>
            </a:extLst>
          </p:cNvPr>
          <p:cNvSpPr/>
          <p:nvPr userDrawn="1"/>
        </p:nvSpPr>
        <p:spPr>
          <a:xfrm>
            <a:off x="687289" y="0"/>
            <a:ext cx="72000" cy="36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1" name="Connettore diritto 10">
            <a:extLst>
              <a:ext uri="{FF2B5EF4-FFF2-40B4-BE49-F238E27FC236}">
                <a16:creationId xmlns:a16="http://schemas.microsoft.com/office/drawing/2014/main" id="{A14F7723-8043-4A0B-B2AB-BCF5A44ED246}"/>
              </a:ext>
            </a:extLst>
          </p:cNvPr>
          <p:cNvCxnSpPr/>
          <p:nvPr userDrawn="1"/>
        </p:nvCxnSpPr>
        <p:spPr>
          <a:xfrm>
            <a:off x="1068863" y="3940727"/>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75E0C289-2BC1-4B83-96F5-C1B9E010D027}"/>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5">
            <a:extLst>
              <a:ext uri="{FF2B5EF4-FFF2-40B4-BE49-F238E27FC236}">
                <a16:creationId xmlns:a16="http://schemas.microsoft.com/office/drawing/2014/main" id="{5F65E082-5015-4DA2-9655-AE200511FDBE}"/>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5CB5B0FB-5693-42A3-BD99-CA01387F8DF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6540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Intestazione sezione">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C2864D1B-05AA-49BC-BA1A-52FAC02DA923}"/>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CDF4F6DA-C141-44B8-A3D2-B717A87A83C8}"/>
              </a:ext>
            </a:extLst>
          </p:cNvPr>
          <p:cNvSpPr>
            <a:spLocks noGrp="1"/>
          </p:cNvSpPr>
          <p:nvPr>
            <p:ph type="title" hasCustomPrompt="1"/>
          </p:nvPr>
        </p:nvSpPr>
        <p:spPr>
          <a:xfrm>
            <a:off x="928800" y="2781919"/>
            <a:ext cx="10515600" cy="1500187"/>
          </a:xfrm>
        </p:spPr>
        <p:txBody>
          <a:bodyPr rtlCol="0" anchor="b">
            <a:normAutofit/>
          </a:bodyPr>
          <a:lstStyle>
            <a:lvl1pPr>
              <a:defRPr sz="4000"/>
            </a:lvl1pPr>
          </a:lstStyle>
          <a:p>
            <a:pPr rtl="0"/>
            <a:r>
              <a:rPr lang="it-IT" noProof="0"/>
              <a:t>SEZIONE</a:t>
            </a:r>
            <a:br>
              <a:rPr lang="it-IT" noProof="0"/>
            </a:br>
            <a:r>
              <a:rPr lang="it-IT" noProof="0"/>
              <a:t>DIAPOSITIVA DI SEPARAZIONE</a:t>
            </a:r>
          </a:p>
        </p:txBody>
      </p:sp>
      <p:sp>
        <p:nvSpPr>
          <p:cNvPr id="3" name="Segnaposto testo 2">
            <a:extLst>
              <a:ext uri="{FF2B5EF4-FFF2-40B4-BE49-F238E27FC236}">
                <a16:creationId xmlns:a16="http://schemas.microsoft.com/office/drawing/2014/main" id="{692DD7E2-5C7F-4027-B814-C7CC0E8D95A4}"/>
              </a:ext>
            </a:extLst>
          </p:cNvPr>
          <p:cNvSpPr>
            <a:spLocks noGrp="1"/>
          </p:cNvSpPr>
          <p:nvPr>
            <p:ph type="body" idx="1" hasCustomPrompt="1"/>
          </p:nvPr>
        </p:nvSpPr>
        <p:spPr>
          <a:xfrm>
            <a:off x="928800" y="4548244"/>
            <a:ext cx="10515600" cy="770328"/>
          </a:xfrm>
        </p:spPr>
        <p:txBody>
          <a:bodyPr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Sottotitolo sezione</a:t>
            </a:r>
          </a:p>
        </p:txBody>
      </p:sp>
      <p:sp>
        <p:nvSpPr>
          <p:cNvPr id="4" name="Segnaposto data 3">
            <a:extLst>
              <a:ext uri="{FF2B5EF4-FFF2-40B4-BE49-F238E27FC236}">
                <a16:creationId xmlns:a16="http://schemas.microsoft.com/office/drawing/2014/main" id="{B3702D73-8A0A-45AB-A4F6-F8D00BF25845}"/>
              </a:ext>
            </a:extLst>
          </p:cNvPr>
          <p:cNvSpPr>
            <a:spLocks noGrp="1"/>
          </p:cNvSpPr>
          <p:nvPr>
            <p:ph type="dt" sz="half" idx="10"/>
          </p:nvPr>
        </p:nvSpPr>
        <p:spPr/>
        <p:txBody>
          <a:bodyPr rtlCol="0"/>
          <a:lstStyle/>
          <a:p>
            <a:pPr rtl="0"/>
            <a:fld id="{745C44F1-167A-490F-87EC-24452D82757A}"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1AABD5BA-639F-449E-A055-BE79772AE949}"/>
              </a:ext>
            </a:extLst>
          </p:cNvPr>
          <p:cNvSpPr>
            <a:spLocks noGrp="1"/>
          </p:cNvSpPr>
          <p:nvPr>
            <p:ph type="ftr" sz="quarter" idx="11"/>
          </p:nvPr>
        </p:nvSpPr>
        <p:spPr>
          <a:xfrm>
            <a:off x="928800" y="6159402"/>
            <a:ext cx="2919886" cy="365125"/>
          </a:xfrm>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3BB626F1-D33A-4FC7-A75F-B53331D9D52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8" name="Rettangolo 7">
            <a:extLst>
              <a:ext uri="{FF2B5EF4-FFF2-40B4-BE49-F238E27FC236}">
                <a16:creationId xmlns:a16="http://schemas.microsoft.com/office/drawing/2014/main" id="{FACAE552-11D7-45BF-8B66-071AE054F7B4}"/>
              </a:ext>
            </a:extLst>
          </p:cNvPr>
          <p:cNvSpPr/>
          <p:nvPr userDrawn="1"/>
        </p:nvSpPr>
        <p:spPr>
          <a:xfrm>
            <a:off x="687289" y="3186000"/>
            <a:ext cx="72000" cy="36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1" name="Connettore diritto 10">
            <a:extLst>
              <a:ext uri="{FF2B5EF4-FFF2-40B4-BE49-F238E27FC236}">
                <a16:creationId xmlns:a16="http://schemas.microsoft.com/office/drawing/2014/main" id="{A14F7723-8043-4A0B-B2AB-BCF5A44ED246}"/>
              </a:ext>
            </a:extLst>
          </p:cNvPr>
          <p:cNvCxnSpPr/>
          <p:nvPr userDrawn="1"/>
        </p:nvCxnSpPr>
        <p:spPr>
          <a:xfrm>
            <a:off x="1068863" y="4405945"/>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75E0C289-2BC1-4B83-96F5-C1B9E010D027}"/>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5">
            <a:extLst>
              <a:ext uri="{FF2B5EF4-FFF2-40B4-BE49-F238E27FC236}">
                <a16:creationId xmlns:a16="http://schemas.microsoft.com/office/drawing/2014/main" id="{5F65E082-5015-4DA2-9655-AE200511FDBE}"/>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5CB5B0FB-5693-42A3-BD99-CA01387F8DF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19562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Intestazione sezione">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B37245BE-F984-498B-9CBB-C4DDD775060D}"/>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CDF4F6DA-C141-44B8-A3D2-B717A87A83C8}"/>
              </a:ext>
            </a:extLst>
          </p:cNvPr>
          <p:cNvSpPr>
            <a:spLocks noGrp="1"/>
          </p:cNvSpPr>
          <p:nvPr>
            <p:ph type="title" hasCustomPrompt="1"/>
          </p:nvPr>
        </p:nvSpPr>
        <p:spPr>
          <a:xfrm>
            <a:off x="1527520" y="2316701"/>
            <a:ext cx="9556063" cy="1500187"/>
          </a:xfrm>
        </p:spPr>
        <p:txBody>
          <a:bodyPr rtlCol="0" anchor="b">
            <a:normAutofit/>
          </a:bodyPr>
          <a:lstStyle>
            <a:lvl1pPr>
              <a:defRPr sz="4000"/>
            </a:lvl1pPr>
          </a:lstStyle>
          <a:p>
            <a:pPr rtl="0"/>
            <a:r>
              <a:rPr lang="it-IT" noProof="0"/>
              <a:t>SEZIONE</a:t>
            </a:r>
            <a:br>
              <a:rPr lang="it-IT" noProof="0"/>
            </a:br>
            <a:r>
              <a:rPr lang="it-IT" noProof="0"/>
              <a:t>DIAPOSITIVA DI SEPARAZIONE</a:t>
            </a:r>
          </a:p>
        </p:txBody>
      </p:sp>
      <p:sp>
        <p:nvSpPr>
          <p:cNvPr id="3" name="Segnaposto testo 2">
            <a:extLst>
              <a:ext uri="{FF2B5EF4-FFF2-40B4-BE49-F238E27FC236}">
                <a16:creationId xmlns:a16="http://schemas.microsoft.com/office/drawing/2014/main" id="{692DD7E2-5C7F-4027-B814-C7CC0E8D95A4}"/>
              </a:ext>
            </a:extLst>
          </p:cNvPr>
          <p:cNvSpPr>
            <a:spLocks noGrp="1"/>
          </p:cNvSpPr>
          <p:nvPr>
            <p:ph type="body" idx="1" hasCustomPrompt="1"/>
          </p:nvPr>
        </p:nvSpPr>
        <p:spPr>
          <a:xfrm>
            <a:off x="1527520" y="4083026"/>
            <a:ext cx="9556064" cy="770328"/>
          </a:xfrm>
        </p:spPr>
        <p:txBody>
          <a:bodyPr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Sottotitolo sezione</a:t>
            </a:r>
          </a:p>
        </p:txBody>
      </p:sp>
      <p:sp>
        <p:nvSpPr>
          <p:cNvPr id="4" name="Segnaposto data 3">
            <a:extLst>
              <a:ext uri="{FF2B5EF4-FFF2-40B4-BE49-F238E27FC236}">
                <a16:creationId xmlns:a16="http://schemas.microsoft.com/office/drawing/2014/main" id="{B3702D73-8A0A-45AB-A4F6-F8D00BF25845}"/>
              </a:ext>
            </a:extLst>
          </p:cNvPr>
          <p:cNvSpPr>
            <a:spLocks noGrp="1"/>
          </p:cNvSpPr>
          <p:nvPr>
            <p:ph type="dt" sz="half" idx="10"/>
          </p:nvPr>
        </p:nvSpPr>
        <p:spPr/>
        <p:txBody>
          <a:bodyPr rtlCol="0"/>
          <a:lstStyle/>
          <a:p>
            <a:pPr rtl="0"/>
            <a:fld id="{710F174D-485F-4C0D-8186-6BD9458EB0B0}"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1AABD5BA-639F-449E-A055-BE79772AE949}"/>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3BB626F1-D33A-4FC7-A75F-B53331D9D52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8" name="Rettangolo 7">
            <a:extLst>
              <a:ext uri="{FF2B5EF4-FFF2-40B4-BE49-F238E27FC236}">
                <a16:creationId xmlns:a16="http://schemas.microsoft.com/office/drawing/2014/main" id="{FACAE552-11D7-45BF-8B66-071AE054F7B4}"/>
              </a:ext>
            </a:extLst>
          </p:cNvPr>
          <p:cNvSpPr/>
          <p:nvPr userDrawn="1"/>
        </p:nvSpPr>
        <p:spPr>
          <a:xfrm>
            <a:off x="1285167" y="255684"/>
            <a:ext cx="72000" cy="34119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1" name="Connettore diritto 10">
            <a:extLst>
              <a:ext uri="{FF2B5EF4-FFF2-40B4-BE49-F238E27FC236}">
                <a16:creationId xmlns:a16="http://schemas.microsoft.com/office/drawing/2014/main" id="{A14F7723-8043-4A0B-B2AB-BCF5A44ED246}"/>
              </a:ext>
            </a:extLst>
          </p:cNvPr>
          <p:cNvCxnSpPr/>
          <p:nvPr userDrawn="1"/>
        </p:nvCxnSpPr>
        <p:spPr>
          <a:xfrm>
            <a:off x="1666742" y="3940727"/>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75E0C289-2BC1-4B83-96F5-C1B9E010D027}"/>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5">
            <a:extLst>
              <a:ext uri="{FF2B5EF4-FFF2-40B4-BE49-F238E27FC236}">
                <a16:creationId xmlns:a16="http://schemas.microsoft.com/office/drawing/2014/main" id="{5F65E082-5015-4DA2-9655-AE200511FDBE}"/>
              </a:ext>
            </a:extLst>
          </p:cNvPr>
          <p:cNvSpPr>
            <a:spLocks noGrp="1"/>
          </p:cNvSpPr>
          <p:nvPr>
            <p:ph type="body" sz="quarter" idx="14" hasCustomPrompt="1"/>
          </p:nvPr>
        </p:nvSpPr>
        <p:spPr>
          <a:xfrm>
            <a:off x="10832539"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21" name="Connettore diritto 20">
            <a:extLst>
              <a:ext uri="{FF2B5EF4-FFF2-40B4-BE49-F238E27FC236}">
                <a16:creationId xmlns:a16="http://schemas.microsoft.com/office/drawing/2014/main" id="{BA8760C4-08C1-4929-A6AE-568F67883880}"/>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969AE345-7CB6-4F86-99E6-C8B881714A2B}"/>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77401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Intestazione sezione">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1443655"/>
            <a:ext cx="4143555" cy="1536580"/>
          </a:xfrm>
        </p:spPr>
        <p:txBody>
          <a:bodyPr rtlCol="0"/>
          <a:lstStyle>
            <a:lvl1pPr>
              <a:defRPr/>
            </a:lvl1pPr>
          </a:lstStyle>
          <a:p>
            <a:pPr rtl="0"/>
            <a:r>
              <a:rPr lang="it-IT" noProof="0"/>
              <a:t>SEZIONE</a:t>
            </a:r>
            <a:br>
              <a:rPr lang="it-IT" noProof="0"/>
            </a:br>
            <a:r>
              <a:rPr lang="it-IT" noProof="0"/>
              <a:t>DIAPOSITIVA DI SEPARAZIONE</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C0F28C79-6191-4010-A3CF-D695BA0B8053}"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1684524"/>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D4D4EAA8-8E55-45C3-BD00-531D549BB77D}"/>
              </a:ext>
            </a:extLst>
          </p:cNvPr>
          <p:cNvCxnSpPr/>
          <p:nvPr userDrawn="1"/>
        </p:nvCxnSpPr>
        <p:spPr>
          <a:xfrm>
            <a:off x="1666741" y="2882481"/>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ottotitolo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19" y="3023127"/>
            <a:ext cx="4143555" cy="692595"/>
          </a:xfrm>
        </p:spPr>
        <p:txBody>
          <a:bodyPr rtlCol="0">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Sottotitolo diapositiva</a:t>
            </a:r>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9905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Intestazione sezione">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6096000" y="0"/>
            <a:ext cx="6096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1700327"/>
            <a:ext cx="4143555" cy="1536580"/>
          </a:xfrm>
        </p:spPr>
        <p:txBody>
          <a:bodyPr rtlCol="0"/>
          <a:lstStyle>
            <a:lvl1pPr>
              <a:defRPr>
                <a:gradFill flip="none" rotWithShape="1">
                  <a:gsLst>
                    <a:gs pos="0">
                      <a:schemeClr val="bg2"/>
                    </a:gs>
                    <a:gs pos="100000">
                      <a:schemeClr val="accent1"/>
                    </a:gs>
                  </a:gsLst>
                  <a:lin ang="0" scaled="1"/>
                  <a:tileRect/>
                </a:gradFill>
              </a:defRPr>
            </a:lvl1pPr>
          </a:lstStyle>
          <a:p>
            <a:pPr rtl="0"/>
            <a:r>
              <a:rPr lang="it-IT" noProof="0"/>
              <a:t>SEZIONE</a:t>
            </a:r>
            <a:br>
              <a:rPr lang="it-IT" noProof="0"/>
            </a:br>
            <a:r>
              <a:rPr lang="it-IT" noProof="0"/>
              <a:t>DIAPOSITIVA DI SEPARAZIONE</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3BFBD049-9859-4453-A590-18CBAD270121}"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lvl1pPr>
              <a:defRPr>
                <a:solidFill>
                  <a:schemeClr val="accent1"/>
                </a:solidFill>
              </a:defRPr>
            </a:lvl1pPr>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1941196"/>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D4D4EAA8-8E55-45C3-BD00-531D549BB77D}"/>
              </a:ext>
            </a:extLst>
          </p:cNvPr>
          <p:cNvCxnSpPr/>
          <p:nvPr userDrawn="1"/>
        </p:nvCxnSpPr>
        <p:spPr>
          <a:xfrm>
            <a:off x="1666741" y="313915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Sottotitolo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19" y="3279799"/>
            <a:ext cx="4143555" cy="692595"/>
          </a:xfrm>
        </p:spPr>
        <p:txBody>
          <a:bodyPr rtlCol="0">
            <a:normAutofit/>
          </a:bodyPr>
          <a:lstStyle>
            <a:lvl1pPr marL="0" indent="0" algn="l">
              <a:buNone/>
              <a:defRPr sz="2500" b="1" i="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Sottotitolo diapositiva</a:t>
            </a:r>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9291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Due contenuti">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0A30FC14-A5B3-4B00-8DE8-B6E28CF32743}"/>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13195AFA-7DE7-4BBC-AE6C-B5FAE8A371C2}"/>
              </a:ext>
            </a:extLst>
          </p:cNvPr>
          <p:cNvSpPr>
            <a:spLocks noGrp="1"/>
          </p:cNvSpPr>
          <p:nvPr>
            <p:ph type="title" hasCustomPrompt="1"/>
          </p:nvPr>
        </p:nvSpPr>
        <p:spPr>
          <a:xfrm>
            <a:off x="928800" y="724195"/>
            <a:ext cx="10515600" cy="1325563"/>
          </a:xfrm>
        </p:spPr>
        <p:txBody>
          <a:bodyPr rtlCol="0"/>
          <a:lstStyle>
            <a:lvl1pPr>
              <a:defRPr>
                <a:gradFill>
                  <a:gsLst>
                    <a:gs pos="0">
                      <a:schemeClr val="bg2"/>
                    </a:gs>
                    <a:gs pos="100000">
                      <a:schemeClr val="accent1"/>
                    </a:gs>
                  </a:gsLst>
                  <a:lin ang="0" scaled="1"/>
                </a:gradFill>
              </a:defRPr>
            </a:lvl1pPr>
          </a:lstStyle>
          <a:p>
            <a:pPr rtl="0"/>
            <a:r>
              <a:rPr lang="it-IT" noProof="0"/>
              <a:t>DUE CONTENUTI</a:t>
            </a:r>
            <a:br>
              <a:rPr lang="it-IT" noProof="0"/>
            </a:br>
            <a:r>
              <a:rPr lang="it-IT" noProof="0"/>
              <a:t>DIAPOSITIVA</a:t>
            </a:r>
          </a:p>
        </p:txBody>
      </p:sp>
      <p:sp>
        <p:nvSpPr>
          <p:cNvPr id="3" name="Segnaposto testo 2">
            <a:extLst>
              <a:ext uri="{FF2B5EF4-FFF2-40B4-BE49-F238E27FC236}">
                <a16:creationId xmlns:a16="http://schemas.microsoft.com/office/drawing/2014/main" id="{A98AFDAC-3A23-4F5B-B2BE-CDF8D1AFCF86}"/>
              </a:ext>
            </a:extLst>
          </p:cNvPr>
          <p:cNvSpPr>
            <a:spLocks noGrp="1"/>
          </p:cNvSpPr>
          <p:nvPr>
            <p:ph type="body" idx="1" hasCustomPrompt="1"/>
          </p:nvPr>
        </p:nvSpPr>
        <p:spPr>
          <a:xfrm>
            <a:off x="928800" y="2272009"/>
            <a:ext cx="5157787" cy="823912"/>
          </a:xfrm>
        </p:spPr>
        <p:txBody>
          <a:bodyPr rtlCol="0"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4" name="Segnaposto contenuto 3">
            <a:extLst>
              <a:ext uri="{FF2B5EF4-FFF2-40B4-BE49-F238E27FC236}">
                <a16:creationId xmlns:a16="http://schemas.microsoft.com/office/drawing/2014/main" id="{5BBD9244-253B-4F61-9F15-81C783E03B05}"/>
              </a:ext>
            </a:extLst>
          </p:cNvPr>
          <p:cNvSpPr>
            <a:spLocks noGrp="1"/>
          </p:cNvSpPr>
          <p:nvPr>
            <p:ph sz="half" idx="2" hasCustomPrompt="1"/>
          </p:nvPr>
        </p:nvSpPr>
        <p:spPr>
          <a:xfrm>
            <a:off x="928800" y="3386142"/>
            <a:ext cx="5157787" cy="2015247"/>
          </a:xfrm>
        </p:spPr>
        <p:txBody>
          <a:bodyPr rtlCol="0">
            <a:normAutofit/>
          </a:bodyPr>
          <a:lstStyle>
            <a:lvl1pPr marL="180000" indent="-180000" algn="l" defTabSz="914400" rtl="0" eaLnBrk="1" latinLnBrk="0" hangingPunct="1">
              <a:lnSpc>
                <a:spcPct val="100000"/>
              </a:lnSpc>
              <a:spcBef>
                <a:spcPts val="600"/>
              </a:spcBef>
              <a:buClr>
                <a:schemeClr val="bg2"/>
              </a:buClr>
              <a:buFont typeface="Arial" panose="020B0604020202020204" pitchFamily="34" charset="0"/>
              <a:buChar char="•"/>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5" name="Segnaposto testo 4">
            <a:extLst>
              <a:ext uri="{FF2B5EF4-FFF2-40B4-BE49-F238E27FC236}">
                <a16:creationId xmlns:a16="http://schemas.microsoft.com/office/drawing/2014/main" id="{EBA65450-4B24-4A6B-9987-1F3CF67B414D}"/>
              </a:ext>
            </a:extLst>
          </p:cNvPr>
          <p:cNvSpPr>
            <a:spLocks noGrp="1"/>
          </p:cNvSpPr>
          <p:nvPr>
            <p:ph type="body" sz="quarter" idx="3" hasCustomPrompt="1"/>
          </p:nvPr>
        </p:nvSpPr>
        <p:spPr>
          <a:xfrm>
            <a:off x="6284744" y="2272009"/>
            <a:ext cx="5183188" cy="823912"/>
          </a:xfrm>
        </p:spPr>
        <p:txBody>
          <a:bodyPr rtlCol="0" anchor="b">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6" name="Segnaposto contenuto 5">
            <a:extLst>
              <a:ext uri="{FF2B5EF4-FFF2-40B4-BE49-F238E27FC236}">
                <a16:creationId xmlns:a16="http://schemas.microsoft.com/office/drawing/2014/main" id="{1D9DAC08-B52B-4DCC-9D22-E4E54E711637}"/>
              </a:ext>
            </a:extLst>
          </p:cNvPr>
          <p:cNvSpPr>
            <a:spLocks noGrp="1"/>
          </p:cNvSpPr>
          <p:nvPr>
            <p:ph sz="quarter" idx="4" hasCustomPrompt="1"/>
          </p:nvPr>
        </p:nvSpPr>
        <p:spPr>
          <a:xfrm>
            <a:off x="6284744" y="3386142"/>
            <a:ext cx="5183188" cy="2015247"/>
          </a:xfrm>
        </p:spPr>
        <p:txBody>
          <a:bodyPr rtlCol="0">
            <a:normAutofit/>
          </a:bodyPr>
          <a:lstStyle>
            <a:lvl1pPr marL="180000" indent="-180000">
              <a:lnSpc>
                <a:spcPct val="100000"/>
              </a:lnSpc>
              <a:spcBef>
                <a:spcPts val="600"/>
              </a:spcBef>
              <a:buClr>
                <a:schemeClr val="accent1"/>
              </a:buClr>
              <a:buFont typeface="Arial" panose="020B0604020202020204" pitchFamily="34" charset="0"/>
              <a:buChar char="•"/>
              <a:defRPr lang="en-US" sz="1600" i="0" kern="1200" dirty="0" smtClean="0">
                <a:solidFill>
                  <a:schemeClr val="tx1">
                    <a:lumMod val="75000"/>
                    <a:lumOff val="25000"/>
                  </a:schemeClr>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600"/>
              </a:spcBef>
            </a:pPr>
            <a:r>
              <a:rPr lang="it-IT" noProof="0"/>
              <a:t>Fare clic per modificare lo stile del titolo</a:t>
            </a:r>
          </a:p>
        </p:txBody>
      </p:sp>
      <p:sp>
        <p:nvSpPr>
          <p:cNvPr id="7" name="Segnaposto data 6">
            <a:extLst>
              <a:ext uri="{FF2B5EF4-FFF2-40B4-BE49-F238E27FC236}">
                <a16:creationId xmlns:a16="http://schemas.microsoft.com/office/drawing/2014/main" id="{753D5824-9ACF-4E5F-AC80-9ACD7B67FFDE}"/>
              </a:ext>
            </a:extLst>
          </p:cNvPr>
          <p:cNvSpPr>
            <a:spLocks noGrp="1"/>
          </p:cNvSpPr>
          <p:nvPr>
            <p:ph type="dt" sz="half" idx="10"/>
          </p:nvPr>
        </p:nvSpPr>
        <p:spPr/>
        <p:txBody>
          <a:bodyPr rtlCol="0"/>
          <a:lstStyle/>
          <a:p>
            <a:pPr rtl="0"/>
            <a:fld id="{352A609E-BA86-4A02-ADA6-2A3909B3FB90}" type="datetime1">
              <a:rPr lang="it-IT" noProof="0" smtClean="0"/>
              <a:t>27/07/2024</a:t>
            </a:fld>
            <a:endParaRPr lang="it-IT" noProof="0"/>
          </a:p>
        </p:txBody>
      </p:sp>
      <p:sp>
        <p:nvSpPr>
          <p:cNvPr id="8" name="Segnaposto piè di pagina 7">
            <a:extLst>
              <a:ext uri="{FF2B5EF4-FFF2-40B4-BE49-F238E27FC236}">
                <a16:creationId xmlns:a16="http://schemas.microsoft.com/office/drawing/2014/main" id="{02F28EAD-9FFC-4EDD-96C6-CDAF179BAF01}"/>
              </a:ext>
            </a:extLst>
          </p:cNvPr>
          <p:cNvSpPr>
            <a:spLocks noGrp="1"/>
          </p:cNvSpPr>
          <p:nvPr>
            <p:ph type="ftr" sz="quarter" idx="11"/>
          </p:nvPr>
        </p:nvSpPr>
        <p:spPr/>
        <p:txBody>
          <a:bodyPr rtlCol="0"/>
          <a:lstStyle/>
          <a:p>
            <a:pPr rtl="0"/>
            <a:r>
              <a:rPr lang="it-IT" noProof="0"/>
              <a:t>Titolo presentazione</a:t>
            </a:r>
          </a:p>
        </p:txBody>
      </p:sp>
      <p:sp>
        <p:nvSpPr>
          <p:cNvPr id="9" name="Segnaposto numero diapositiva 8">
            <a:extLst>
              <a:ext uri="{FF2B5EF4-FFF2-40B4-BE49-F238E27FC236}">
                <a16:creationId xmlns:a16="http://schemas.microsoft.com/office/drawing/2014/main" id="{96D156D5-5DCA-446B-8C31-2251F7ECE67C}"/>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454CE474-0060-44FE-B47E-DA6AF06C369C}"/>
              </a:ext>
            </a:extLst>
          </p:cNvPr>
          <p:cNvSpPr/>
          <p:nvPr userDrawn="1"/>
        </p:nvSpPr>
        <p:spPr>
          <a:xfrm>
            <a:off x="687289" y="0"/>
            <a:ext cx="720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1" name="Connettore diritto 10">
            <a:extLst>
              <a:ext uri="{FF2B5EF4-FFF2-40B4-BE49-F238E27FC236}">
                <a16:creationId xmlns:a16="http://schemas.microsoft.com/office/drawing/2014/main" id="{D50FF488-85D0-4162-BF82-7F9DAA427094}"/>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Segnaposto testo 15">
            <a:extLst>
              <a:ext uri="{FF2B5EF4-FFF2-40B4-BE49-F238E27FC236}">
                <a16:creationId xmlns:a16="http://schemas.microsoft.com/office/drawing/2014/main" id="{726B73F3-1DAC-413E-B204-D9A6E14725E4}"/>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3" name="Connettore diritto 12">
            <a:extLst>
              <a:ext uri="{FF2B5EF4-FFF2-40B4-BE49-F238E27FC236}">
                <a16:creationId xmlns:a16="http://schemas.microsoft.com/office/drawing/2014/main" id="{F78574EA-1B80-4D53-A1C5-929097CBD6A1}"/>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62DDB37A-C70A-4701-A519-6A882408133A}"/>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0DEED813-3D7D-4166-A729-7E883823CD5E}"/>
              </a:ext>
            </a:extLst>
          </p:cNvPr>
          <p:cNvCxnSpPr/>
          <p:nvPr userDrawn="1"/>
        </p:nvCxnSpPr>
        <p:spPr>
          <a:xfrm>
            <a:off x="1068863" y="322696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11CC230C-5438-4284-8FAA-05E533A44A5C}"/>
              </a:ext>
            </a:extLst>
          </p:cNvPr>
          <p:cNvCxnSpPr/>
          <p:nvPr userDrawn="1"/>
        </p:nvCxnSpPr>
        <p:spPr>
          <a:xfrm>
            <a:off x="6412241" y="3226963"/>
            <a:ext cx="6309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2774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Due contenuti">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CBBFDD45-3FE7-46CA-9142-8DBABF181C24}"/>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13195AFA-7DE7-4BBC-AE6C-B5FAE8A371C2}"/>
              </a:ext>
            </a:extLst>
          </p:cNvPr>
          <p:cNvSpPr>
            <a:spLocks noGrp="1"/>
          </p:cNvSpPr>
          <p:nvPr>
            <p:ph type="title" hasCustomPrompt="1"/>
          </p:nvPr>
        </p:nvSpPr>
        <p:spPr>
          <a:xfrm>
            <a:off x="928800" y="724195"/>
            <a:ext cx="10515600" cy="1325563"/>
          </a:xfrm>
        </p:spPr>
        <p:txBody>
          <a:bodyPr rtlCol="0"/>
          <a:lstStyle>
            <a:lvl1pPr>
              <a:defRPr/>
            </a:lvl1pPr>
          </a:lstStyle>
          <a:p>
            <a:pPr rtl="0"/>
            <a:r>
              <a:rPr lang="it-IT" noProof="0"/>
              <a:t>DUE CONTENUTI</a:t>
            </a:r>
            <a:br>
              <a:rPr lang="it-IT" noProof="0"/>
            </a:br>
            <a:r>
              <a:rPr lang="it-IT" noProof="0"/>
              <a:t>DIAPOSITIVA</a:t>
            </a:r>
          </a:p>
        </p:txBody>
      </p:sp>
      <p:sp>
        <p:nvSpPr>
          <p:cNvPr id="3" name="Segnaposto testo 2">
            <a:extLst>
              <a:ext uri="{FF2B5EF4-FFF2-40B4-BE49-F238E27FC236}">
                <a16:creationId xmlns:a16="http://schemas.microsoft.com/office/drawing/2014/main" id="{A98AFDAC-3A23-4F5B-B2BE-CDF8D1AFCF86}"/>
              </a:ext>
            </a:extLst>
          </p:cNvPr>
          <p:cNvSpPr>
            <a:spLocks noGrp="1"/>
          </p:cNvSpPr>
          <p:nvPr>
            <p:ph type="body" idx="1" hasCustomPrompt="1"/>
          </p:nvPr>
        </p:nvSpPr>
        <p:spPr>
          <a:xfrm>
            <a:off x="928800" y="2272009"/>
            <a:ext cx="5157787" cy="823912"/>
          </a:xfrm>
        </p:spPr>
        <p:txBody>
          <a:bodyPr rtlCol="0"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5" name="Segnaposto testo 4">
            <a:extLst>
              <a:ext uri="{FF2B5EF4-FFF2-40B4-BE49-F238E27FC236}">
                <a16:creationId xmlns:a16="http://schemas.microsoft.com/office/drawing/2014/main" id="{EBA65450-4B24-4A6B-9987-1F3CF67B414D}"/>
              </a:ext>
            </a:extLst>
          </p:cNvPr>
          <p:cNvSpPr>
            <a:spLocks noGrp="1"/>
          </p:cNvSpPr>
          <p:nvPr>
            <p:ph type="body" sz="quarter" idx="3" hasCustomPrompt="1"/>
          </p:nvPr>
        </p:nvSpPr>
        <p:spPr>
          <a:xfrm>
            <a:off x="6284744" y="2272009"/>
            <a:ext cx="5183188" cy="823912"/>
          </a:xfrm>
        </p:spPr>
        <p:txBody>
          <a:bodyPr rtlCol="0"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7" name="Segnaposto data 6">
            <a:extLst>
              <a:ext uri="{FF2B5EF4-FFF2-40B4-BE49-F238E27FC236}">
                <a16:creationId xmlns:a16="http://schemas.microsoft.com/office/drawing/2014/main" id="{753D5824-9ACF-4E5F-AC80-9ACD7B67FFDE}"/>
              </a:ext>
            </a:extLst>
          </p:cNvPr>
          <p:cNvSpPr>
            <a:spLocks noGrp="1"/>
          </p:cNvSpPr>
          <p:nvPr>
            <p:ph type="dt" sz="half" idx="10"/>
          </p:nvPr>
        </p:nvSpPr>
        <p:spPr/>
        <p:txBody>
          <a:bodyPr rtlCol="0"/>
          <a:lstStyle/>
          <a:p>
            <a:pPr rtl="0"/>
            <a:fld id="{60632694-D3D1-465D-A4C0-77D4C1ACE5B6}" type="datetime1">
              <a:rPr lang="it-IT" noProof="0" smtClean="0"/>
              <a:t>27/07/2024</a:t>
            </a:fld>
            <a:endParaRPr lang="it-IT" noProof="0"/>
          </a:p>
        </p:txBody>
      </p:sp>
      <p:sp>
        <p:nvSpPr>
          <p:cNvPr id="8" name="Segnaposto piè di pagina 7">
            <a:extLst>
              <a:ext uri="{FF2B5EF4-FFF2-40B4-BE49-F238E27FC236}">
                <a16:creationId xmlns:a16="http://schemas.microsoft.com/office/drawing/2014/main" id="{02F28EAD-9FFC-4EDD-96C6-CDAF179BAF01}"/>
              </a:ext>
            </a:extLst>
          </p:cNvPr>
          <p:cNvSpPr>
            <a:spLocks noGrp="1"/>
          </p:cNvSpPr>
          <p:nvPr>
            <p:ph type="ftr" sz="quarter" idx="11"/>
          </p:nvPr>
        </p:nvSpPr>
        <p:spPr/>
        <p:txBody>
          <a:bodyPr rtlCol="0"/>
          <a:lstStyle/>
          <a:p>
            <a:pPr rtl="0"/>
            <a:r>
              <a:rPr lang="it-IT" noProof="0"/>
              <a:t>Titolo presentazione</a:t>
            </a:r>
          </a:p>
        </p:txBody>
      </p:sp>
      <p:sp>
        <p:nvSpPr>
          <p:cNvPr id="9" name="Segnaposto numero diapositiva 8">
            <a:extLst>
              <a:ext uri="{FF2B5EF4-FFF2-40B4-BE49-F238E27FC236}">
                <a16:creationId xmlns:a16="http://schemas.microsoft.com/office/drawing/2014/main" id="{96D156D5-5DCA-446B-8C31-2251F7ECE67C}"/>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454CE474-0060-44FE-B47E-DA6AF06C369C}"/>
              </a:ext>
            </a:extLst>
          </p:cNvPr>
          <p:cNvSpPr/>
          <p:nvPr userDrawn="1"/>
        </p:nvSpPr>
        <p:spPr>
          <a:xfrm>
            <a:off x="687288" y="255684"/>
            <a:ext cx="72000" cy="157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5" name="Connettore diritto 14">
            <a:extLst>
              <a:ext uri="{FF2B5EF4-FFF2-40B4-BE49-F238E27FC236}">
                <a16:creationId xmlns:a16="http://schemas.microsoft.com/office/drawing/2014/main" id="{0DEED813-3D7D-4166-A729-7E883823CD5E}"/>
              </a:ext>
            </a:extLst>
          </p:cNvPr>
          <p:cNvCxnSpPr/>
          <p:nvPr userDrawn="1"/>
        </p:nvCxnSpPr>
        <p:spPr>
          <a:xfrm>
            <a:off x="1068863"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11CC230C-5438-4284-8FAA-05E533A44A5C}"/>
              </a:ext>
            </a:extLst>
          </p:cNvPr>
          <p:cNvCxnSpPr/>
          <p:nvPr userDrawn="1"/>
        </p:nvCxnSpPr>
        <p:spPr>
          <a:xfrm>
            <a:off x="6412241"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728791ED-1F60-48B9-B73C-7835714E670D}"/>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Segnaposto testo 15">
            <a:extLst>
              <a:ext uri="{FF2B5EF4-FFF2-40B4-BE49-F238E27FC236}">
                <a16:creationId xmlns:a16="http://schemas.microsoft.com/office/drawing/2014/main" id="{F968FAF7-548C-4383-BE8C-5A194EC21F17}"/>
              </a:ext>
            </a:extLst>
          </p:cNvPr>
          <p:cNvSpPr>
            <a:spLocks noGrp="1"/>
          </p:cNvSpPr>
          <p:nvPr>
            <p:ph type="body" sz="quarter" idx="14" hasCustomPrompt="1"/>
          </p:nvPr>
        </p:nvSpPr>
        <p:spPr>
          <a:xfrm>
            <a:off x="10832539"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23" name="Connettore diritto 22">
            <a:extLst>
              <a:ext uri="{FF2B5EF4-FFF2-40B4-BE49-F238E27FC236}">
                <a16:creationId xmlns:a16="http://schemas.microsoft.com/office/drawing/2014/main" id="{DBEDEE03-9903-44CE-8EB8-22B19F5E8DD7}"/>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6FE8DF3E-FD5B-4215-B847-DFFB761C21A4}"/>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Segnaposto contenuto 3">
            <a:extLst>
              <a:ext uri="{FF2B5EF4-FFF2-40B4-BE49-F238E27FC236}">
                <a16:creationId xmlns:a16="http://schemas.microsoft.com/office/drawing/2014/main" id="{C2B73E5D-AD65-4FEE-89DE-2E2643A3456B}"/>
              </a:ext>
            </a:extLst>
          </p:cNvPr>
          <p:cNvSpPr>
            <a:spLocks noGrp="1"/>
          </p:cNvSpPr>
          <p:nvPr>
            <p:ph sz="half" idx="2" hasCustomPrompt="1"/>
          </p:nvPr>
        </p:nvSpPr>
        <p:spPr>
          <a:xfrm>
            <a:off x="928800" y="3386142"/>
            <a:ext cx="5157787" cy="2773258"/>
          </a:xfrm>
        </p:spPr>
        <p:txBody>
          <a:bodyPr rtlCol="0">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25" name="Segnaposto contenuto 3">
            <a:extLst>
              <a:ext uri="{FF2B5EF4-FFF2-40B4-BE49-F238E27FC236}">
                <a16:creationId xmlns:a16="http://schemas.microsoft.com/office/drawing/2014/main" id="{E10D0906-57D4-410E-823B-3BAD416949E1}"/>
              </a:ext>
            </a:extLst>
          </p:cNvPr>
          <p:cNvSpPr>
            <a:spLocks noGrp="1"/>
          </p:cNvSpPr>
          <p:nvPr>
            <p:ph sz="half" idx="15" hasCustomPrompt="1"/>
          </p:nvPr>
        </p:nvSpPr>
        <p:spPr>
          <a:xfrm>
            <a:off x="6310145" y="3386142"/>
            <a:ext cx="5157787" cy="2773258"/>
          </a:xfrm>
        </p:spPr>
        <p:txBody>
          <a:bodyPr rtlCol="0">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Tree>
    <p:extLst>
      <p:ext uri="{BB962C8B-B14F-4D97-AF65-F5344CB8AC3E}">
        <p14:creationId xmlns:p14="http://schemas.microsoft.com/office/powerpoint/2010/main" val="12973930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Due contenuti">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 name="Segnaposto testo 2">
            <a:extLst>
              <a:ext uri="{FF2B5EF4-FFF2-40B4-BE49-F238E27FC236}">
                <a16:creationId xmlns:a16="http://schemas.microsoft.com/office/drawing/2014/main" id="{4D589D6B-831D-4563-A99C-EBE2564083ED}"/>
              </a:ext>
            </a:extLst>
          </p:cNvPr>
          <p:cNvSpPr>
            <a:spLocks noGrp="1"/>
          </p:cNvSpPr>
          <p:nvPr>
            <p:ph type="body" idx="1" hasCustomPrompt="1"/>
          </p:nvPr>
        </p:nvSpPr>
        <p:spPr>
          <a:xfrm>
            <a:off x="1555328" y="2272009"/>
            <a:ext cx="4759643" cy="823912"/>
          </a:xfrm>
        </p:spPr>
        <p:txBody>
          <a:bodyPr rtlCol="0"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rtlCol="0"/>
          <a:lstStyle>
            <a:lvl1pPr>
              <a:defRPr/>
            </a:lvl1pPr>
          </a:lstStyle>
          <a:p>
            <a:pPr rtl="0"/>
            <a:r>
              <a:rPr lang="it-IT" noProof="0"/>
              <a:t>DUE CONTENUTI</a:t>
            </a:r>
            <a:br>
              <a:rPr lang="it-IT" noProof="0"/>
            </a:br>
            <a:r>
              <a:rPr lang="it-IT" noProof="0"/>
              <a:t>DIAPOSITIVA</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C5886014-8002-428D-B618-F318B16F27B3}"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Segnaposto testo 4">
            <a:extLst>
              <a:ext uri="{FF2B5EF4-FFF2-40B4-BE49-F238E27FC236}">
                <a16:creationId xmlns:a16="http://schemas.microsoft.com/office/drawing/2014/main" id="{73B77664-6718-4048-AA03-DCFB4D6D880C}"/>
              </a:ext>
            </a:extLst>
          </p:cNvPr>
          <p:cNvSpPr>
            <a:spLocks noGrp="1"/>
          </p:cNvSpPr>
          <p:nvPr>
            <p:ph type="body" sz="quarter" idx="3" hasCustomPrompt="1"/>
          </p:nvPr>
        </p:nvSpPr>
        <p:spPr>
          <a:xfrm>
            <a:off x="6911272" y="2272009"/>
            <a:ext cx="4783083" cy="823912"/>
          </a:xfrm>
        </p:spPr>
        <p:txBody>
          <a:bodyPr rtlCol="0"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cxnSp>
        <p:nvCxnSpPr>
          <p:cNvPr id="22" name="Connettore diritto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734F3080-CEDC-41FB-BA9C-9C93575A8C71}"/>
              </a:ext>
            </a:extLst>
          </p:cNvPr>
          <p:cNvCxnSpPr>
            <a:cxnSpLocks/>
          </p:cNvCxnSpPr>
          <p:nvPr userDrawn="1"/>
        </p:nvCxnSpPr>
        <p:spPr>
          <a:xfrm>
            <a:off x="7038769"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Segnaposto contenuto 3">
            <a:extLst>
              <a:ext uri="{FF2B5EF4-FFF2-40B4-BE49-F238E27FC236}">
                <a16:creationId xmlns:a16="http://schemas.microsoft.com/office/drawing/2014/main" id="{757A12BA-9C40-44B2-BB42-FE7A1F89A090}"/>
              </a:ext>
            </a:extLst>
          </p:cNvPr>
          <p:cNvSpPr>
            <a:spLocks noGrp="1"/>
          </p:cNvSpPr>
          <p:nvPr>
            <p:ph sz="half" idx="15" hasCustomPrompt="1"/>
          </p:nvPr>
        </p:nvSpPr>
        <p:spPr>
          <a:xfrm>
            <a:off x="1527519" y="3386142"/>
            <a:ext cx="4783074" cy="2773258"/>
          </a:xfrm>
        </p:spPr>
        <p:txBody>
          <a:bodyPr rtlCol="0">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27" name="Segnaposto contenuto 3">
            <a:extLst>
              <a:ext uri="{FF2B5EF4-FFF2-40B4-BE49-F238E27FC236}">
                <a16:creationId xmlns:a16="http://schemas.microsoft.com/office/drawing/2014/main" id="{16A390F6-1520-488F-97A9-78F0B2119006}"/>
              </a:ext>
            </a:extLst>
          </p:cNvPr>
          <p:cNvSpPr>
            <a:spLocks noGrp="1"/>
          </p:cNvSpPr>
          <p:nvPr>
            <p:ph sz="half" idx="16" hasCustomPrompt="1"/>
          </p:nvPr>
        </p:nvSpPr>
        <p:spPr>
          <a:xfrm>
            <a:off x="6911271" y="3386142"/>
            <a:ext cx="4783075" cy="2773258"/>
          </a:xfrm>
        </p:spPr>
        <p:txBody>
          <a:bodyPr rtlCol="0">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Tree>
    <p:extLst>
      <p:ext uri="{BB962C8B-B14F-4D97-AF65-F5344CB8AC3E}">
        <p14:creationId xmlns:p14="http://schemas.microsoft.com/office/powerpoint/2010/main" val="35902670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Due contenuti">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6096000" y="0"/>
            <a:ext cx="6096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 name="Segnaposto testo 2">
            <a:extLst>
              <a:ext uri="{FF2B5EF4-FFF2-40B4-BE49-F238E27FC236}">
                <a16:creationId xmlns:a16="http://schemas.microsoft.com/office/drawing/2014/main" id="{4D589D6B-831D-4563-A99C-EBE2564083ED}"/>
              </a:ext>
            </a:extLst>
          </p:cNvPr>
          <p:cNvSpPr>
            <a:spLocks noGrp="1"/>
          </p:cNvSpPr>
          <p:nvPr>
            <p:ph type="body" idx="1" hasCustomPrompt="1"/>
          </p:nvPr>
        </p:nvSpPr>
        <p:spPr>
          <a:xfrm>
            <a:off x="1555329" y="2272009"/>
            <a:ext cx="4540672" cy="823912"/>
          </a:xfrm>
        </p:spPr>
        <p:txBody>
          <a:bodyPr rtlCol="0"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rtlCol="0"/>
          <a:lstStyle>
            <a:lvl1pPr>
              <a:defRPr>
                <a:gradFill>
                  <a:gsLst>
                    <a:gs pos="0">
                      <a:schemeClr val="bg2"/>
                    </a:gs>
                    <a:gs pos="100000">
                      <a:schemeClr val="accent1"/>
                    </a:gs>
                  </a:gsLst>
                  <a:lin ang="0" scaled="1"/>
                </a:gradFill>
              </a:defRPr>
            </a:lvl1pPr>
          </a:lstStyle>
          <a:p>
            <a:pPr rtl="0"/>
            <a:r>
              <a:rPr lang="it-IT" noProof="0"/>
              <a:t>DUE CONTENUTI</a:t>
            </a:r>
            <a:br>
              <a:rPr lang="it-IT" noProof="0"/>
            </a:br>
            <a:r>
              <a:rPr lang="it-IT" noProof="0"/>
              <a:t>DIAPOSITIVA</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74D19C64-C95C-46F9-824F-D0CA3CEB11DB}"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lvl1pPr>
              <a:defRPr>
                <a:solidFill>
                  <a:schemeClr val="accent1"/>
                </a:solidFill>
              </a:defRPr>
            </a:lvl1pPr>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Segnaposto testo 4">
            <a:extLst>
              <a:ext uri="{FF2B5EF4-FFF2-40B4-BE49-F238E27FC236}">
                <a16:creationId xmlns:a16="http://schemas.microsoft.com/office/drawing/2014/main" id="{73B77664-6718-4048-AA03-DCFB4D6D880C}"/>
              </a:ext>
            </a:extLst>
          </p:cNvPr>
          <p:cNvSpPr>
            <a:spLocks noGrp="1"/>
          </p:cNvSpPr>
          <p:nvPr>
            <p:ph type="body" sz="quarter" idx="3" hasCustomPrompt="1"/>
          </p:nvPr>
        </p:nvSpPr>
        <p:spPr>
          <a:xfrm>
            <a:off x="6911272" y="2272009"/>
            <a:ext cx="4783083" cy="823912"/>
          </a:xfrm>
        </p:spPr>
        <p:txBody>
          <a:bodyPr rtlCol="0"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cxnSp>
        <p:nvCxnSpPr>
          <p:cNvPr id="22" name="Connettore diritto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734F3080-CEDC-41FB-BA9C-9C93575A8C71}"/>
              </a:ext>
            </a:extLst>
          </p:cNvPr>
          <p:cNvCxnSpPr>
            <a:cxnSpLocks/>
          </p:cNvCxnSpPr>
          <p:nvPr userDrawn="1"/>
        </p:nvCxnSpPr>
        <p:spPr>
          <a:xfrm>
            <a:off x="7038769"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Segnaposto contenuto 3">
            <a:extLst>
              <a:ext uri="{FF2B5EF4-FFF2-40B4-BE49-F238E27FC236}">
                <a16:creationId xmlns:a16="http://schemas.microsoft.com/office/drawing/2014/main" id="{80E9747C-D5E4-4606-9D3D-103BF578726B}"/>
              </a:ext>
            </a:extLst>
          </p:cNvPr>
          <p:cNvSpPr>
            <a:spLocks noGrp="1"/>
          </p:cNvSpPr>
          <p:nvPr>
            <p:ph sz="half" idx="17" hasCustomPrompt="1"/>
          </p:nvPr>
        </p:nvSpPr>
        <p:spPr>
          <a:xfrm>
            <a:off x="1527519" y="3386142"/>
            <a:ext cx="4559068" cy="2773258"/>
          </a:xfrm>
        </p:spPr>
        <p:txBody>
          <a:bodyPr rtlCol="0">
            <a:normAutofit/>
          </a:bodyPr>
          <a:lstStyle>
            <a:lvl1pPr marL="180000" indent="-180000" algn="l" defTabSz="914400" rtl="0" eaLnBrk="1" latinLnBrk="0" hangingPunct="1">
              <a:lnSpc>
                <a:spcPct val="100000"/>
              </a:lnSpc>
              <a:spcBef>
                <a:spcPts val="600"/>
              </a:spcBef>
              <a:buClr>
                <a:schemeClr val="bg2"/>
              </a:buClr>
              <a:buFont typeface="Arial" panose="020B0604020202020204" pitchFamily="34" charset="0"/>
              <a:buChar char="•"/>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29" name="Segnaposto contenuto 3">
            <a:extLst>
              <a:ext uri="{FF2B5EF4-FFF2-40B4-BE49-F238E27FC236}">
                <a16:creationId xmlns:a16="http://schemas.microsoft.com/office/drawing/2014/main" id="{C45F91F2-CC9B-43AA-A5DF-A0BCEB342754}"/>
              </a:ext>
            </a:extLst>
          </p:cNvPr>
          <p:cNvSpPr>
            <a:spLocks noGrp="1"/>
          </p:cNvSpPr>
          <p:nvPr>
            <p:ph sz="half" idx="18" hasCustomPrompt="1"/>
          </p:nvPr>
        </p:nvSpPr>
        <p:spPr>
          <a:xfrm>
            <a:off x="6911271" y="3386142"/>
            <a:ext cx="4783069" cy="2773258"/>
          </a:xfrm>
        </p:spPr>
        <p:txBody>
          <a:bodyPr rtlCol="0">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Tree>
    <p:extLst>
      <p:ext uri="{BB962C8B-B14F-4D97-AF65-F5344CB8AC3E}">
        <p14:creationId xmlns:p14="http://schemas.microsoft.com/office/powerpoint/2010/main" val="611792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7D2CC9-C838-EFB1-A301-044EE54520A9}"/>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8AD7C4E2-BA34-207C-810D-F2019E2FFDD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5A568CE5-53BE-152C-847B-5C12DF5BA5D2}"/>
              </a:ext>
            </a:extLst>
          </p:cNvPr>
          <p:cNvSpPr>
            <a:spLocks noGrp="1"/>
          </p:cNvSpPr>
          <p:nvPr>
            <p:ph type="dt" sz="half" idx="10"/>
          </p:nvPr>
        </p:nvSpPr>
        <p:spPr/>
        <p:txBody>
          <a:bodyPr/>
          <a:lstStyle/>
          <a:p>
            <a:pPr rtl="0"/>
            <a:fld id="{A142BE8D-6400-40C5-BBF9-260577D0F524}"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9C80F4E2-E513-5586-5F46-7F76ECE4099C}"/>
              </a:ext>
            </a:extLst>
          </p:cNvPr>
          <p:cNvSpPr>
            <a:spLocks noGrp="1"/>
          </p:cNvSpPr>
          <p:nvPr>
            <p:ph type="ftr" sz="quarter" idx="11"/>
          </p:nvPr>
        </p:nvSpPr>
        <p:spPr/>
        <p:txBody>
          <a:bodyPr/>
          <a:lstStyle/>
          <a:p>
            <a:pPr rtl="0"/>
            <a:r>
              <a:rPr lang="it-IT" noProof="0"/>
              <a:t>Titolo presentazione</a:t>
            </a:r>
          </a:p>
        </p:txBody>
      </p:sp>
      <p:sp>
        <p:nvSpPr>
          <p:cNvPr id="6" name="Segnaposto numero diapositiva 5">
            <a:extLst>
              <a:ext uri="{FF2B5EF4-FFF2-40B4-BE49-F238E27FC236}">
                <a16:creationId xmlns:a16="http://schemas.microsoft.com/office/drawing/2014/main" id="{0594FDC9-4AD5-5C1D-1889-3CD99C439E02}"/>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3079947262"/>
      </p:ext>
    </p:extLst>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Immagine e titolo">
    <p:spTree>
      <p:nvGrpSpPr>
        <p:cNvPr id="1" name=""/>
        <p:cNvGrpSpPr/>
        <p:nvPr/>
      </p:nvGrpSpPr>
      <p:grpSpPr>
        <a:xfrm>
          <a:off x="0" y="0"/>
          <a:ext cx="0" cy="0"/>
          <a:chOff x="0" y="0"/>
          <a:chExt cx="0" cy="0"/>
        </a:xfrm>
      </p:grpSpPr>
      <p:sp>
        <p:nvSpPr>
          <p:cNvPr id="13" name="Rettangolo 12">
            <a:extLst>
              <a:ext uri="{FF2B5EF4-FFF2-40B4-BE49-F238E27FC236}">
                <a16:creationId xmlns:a16="http://schemas.microsoft.com/office/drawing/2014/main" id="{D0DB8CD8-F2C6-48F5-8A73-E5FB643BC475}"/>
              </a:ext>
            </a:extLst>
          </p:cNvPr>
          <p:cNvSpPr/>
          <p:nvPr userDrawn="1"/>
        </p:nvSpPr>
        <p:spPr>
          <a:xfrm>
            <a:off x="0" y="5902656"/>
            <a:ext cx="12192000" cy="955344"/>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53B0ED56-F1B1-4DBE-9DF3-13C23A2BEF6D}"/>
              </a:ext>
            </a:extLst>
          </p:cNvPr>
          <p:cNvSpPr>
            <a:spLocks noGrp="1"/>
          </p:cNvSpPr>
          <p:nvPr>
            <p:ph type="title" hasCustomPrompt="1"/>
          </p:nvPr>
        </p:nvSpPr>
        <p:spPr>
          <a:xfrm>
            <a:off x="928800" y="472822"/>
            <a:ext cx="10515600" cy="1325563"/>
          </a:xfrm>
        </p:spPr>
        <p:txBody>
          <a:bodyPr rtlCol="0"/>
          <a:lstStyle>
            <a:lvl1pPr>
              <a:defRPr>
                <a:gradFill>
                  <a:gsLst>
                    <a:gs pos="0">
                      <a:schemeClr val="bg2"/>
                    </a:gs>
                    <a:gs pos="100000">
                      <a:schemeClr val="accent1"/>
                    </a:gs>
                  </a:gsLst>
                  <a:lin ang="0" scaled="1"/>
                </a:gradFill>
              </a:defRPr>
            </a:lvl1pPr>
          </a:lstStyle>
          <a:p>
            <a:pPr rtl="0"/>
            <a:r>
              <a:rPr lang="it-IT" noProof="0"/>
              <a:t>DIAPOSITIVA IMMAGINE</a:t>
            </a:r>
          </a:p>
        </p:txBody>
      </p:sp>
      <p:sp>
        <p:nvSpPr>
          <p:cNvPr id="5" name="Segnaposto data 4">
            <a:extLst>
              <a:ext uri="{FF2B5EF4-FFF2-40B4-BE49-F238E27FC236}">
                <a16:creationId xmlns:a16="http://schemas.microsoft.com/office/drawing/2014/main" id="{E5D93C86-ABD2-4554-A6DC-88EB255699E1}"/>
              </a:ext>
            </a:extLst>
          </p:cNvPr>
          <p:cNvSpPr>
            <a:spLocks noGrp="1"/>
          </p:cNvSpPr>
          <p:nvPr>
            <p:ph type="dt" sz="half" idx="10"/>
          </p:nvPr>
        </p:nvSpPr>
        <p:spPr/>
        <p:txBody>
          <a:bodyPr rtlCol="0"/>
          <a:lstStyle/>
          <a:p>
            <a:pPr rtl="0"/>
            <a:fld id="{30F1A14A-DB6F-484B-8CEC-FBF9F48E1624}" type="datetime1">
              <a:rPr lang="it-IT" noProof="0" smtClean="0"/>
              <a:t>27/07/2024</a:t>
            </a:fld>
            <a:endParaRPr lang="it-IT" noProof="0"/>
          </a:p>
        </p:txBody>
      </p:sp>
      <p:sp>
        <p:nvSpPr>
          <p:cNvPr id="6" name="Segnaposto piè di pagina 5">
            <a:extLst>
              <a:ext uri="{FF2B5EF4-FFF2-40B4-BE49-F238E27FC236}">
                <a16:creationId xmlns:a16="http://schemas.microsoft.com/office/drawing/2014/main" id="{54E45015-FD92-48FC-8C28-ACCBC8BAB980}"/>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1AC07E4C-515F-4DA3-9B83-5C6CE5B980C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8" name="Rettangolo 7">
            <a:extLst>
              <a:ext uri="{FF2B5EF4-FFF2-40B4-BE49-F238E27FC236}">
                <a16:creationId xmlns:a16="http://schemas.microsoft.com/office/drawing/2014/main" id="{BD1F59C3-73BF-4D90-B580-4014C2B27C2C}"/>
              </a:ext>
            </a:extLst>
          </p:cNvPr>
          <p:cNvSpPr/>
          <p:nvPr userDrawn="1"/>
        </p:nvSpPr>
        <p:spPr>
          <a:xfrm>
            <a:off x="687289" y="0"/>
            <a:ext cx="72000" cy="12893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1" name="Connettore diritto 10">
            <a:extLst>
              <a:ext uri="{FF2B5EF4-FFF2-40B4-BE49-F238E27FC236}">
                <a16:creationId xmlns:a16="http://schemas.microsoft.com/office/drawing/2014/main" id="{2891E214-8AE6-4CA6-B994-7A8BDD0B394C}"/>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Segnaposto testo 15">
            <a:extLst>
              <a:ext uri="{FF2B5EF4-FFF2-40B4-BE49-F238E27FC236}">
                <a16:creationId xmlns:a16="http://schemas.microsoft.com/office/drawing/2014/main" id="{C95F487E-1B8C-4FBA-95B3-043C11DA1E65}"/>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AB912DCD-5EAD-419F-BF95-02B45172EDB0}"/>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Segnaposto immagine 19">
            <a:extLst>
              <a:ext uri="{FF2B5EF4-FFF2-40B4-BE49-F238E27FC236}">
                <a16:creationId xmlns:a16="http://schemas.microsoft.com/office/drawing/2014/main" id="{E570BBF0-DF30-4898-89DD-8E929C0AD0B3}"/>
              </a:ext>
            </a:extLst>
          </p:cNvPr>
          <p:cNvSpPr>
            <a:spLocks noGrp="1"/>
          </p:cNvSpPr>
          <p:nvPr>
            <p:ph type="pic" sz="quarter" idx="15"/>
          </p:nvPr>
        </p:nvSpPr>
        <p:spPr>
          <a:xfrm>
            <a:off x="0" y="1659525"/>
            <a:ext cx="12192000" cy="3872910"/>
          </a:xfrm>
          <a:solidFill>
            <a:schemeClr val="bg1">
              <a:alpha val="50000"/>
            </a:schemeClr>
          </a:solidFill>
        </p:spPr>
        <p:txBody>
          <a:bodyPr rtlCol="0" anchor="ctr" anchorCtr="0">
            <a:normAutofit/>
          </a:bodyPr>
          <a:lstStyle>
            <a:lvl1pPr marL="0" indent="0" algn="ctr">
              <a:buNone/>
              <a:defRPr sz="1500"/>
            </a:lvl1pPr>
          </a:lstStyle>
          <a:p>
            <a:pPr rtl="0"/>
            <a:r>
              <a:rPr lang="it-IT" noProof="0"/>
              <a:t>Fare clic sull'icona per inserire un'immagine</a:t>
            </a:r>
          </a:p>
        </p:txBody>
      </p:sp>
      <p:cxnSp>
        <p:nvCxnSpPr>
          <p:cNvPr id="15" name="Connettore diritto 14">
            <a:extLst>
              <a:ext uri="{FF2B5EF4-FFF2-40B4-BE49-F238E27FC236}">
                <a16:creationId xmlns:a16="http://schemas.microsoft.com/office/drawing/2014/main" id="{E25C7F29-6151-4F91-80D1-C96C51C06795}"/>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34107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Immagine e titolo">
    <p:spTree>
      <p:nvGrpSpPr>
        <p:cNvPr id="1" name=""/>
        <p:cNvGrpSpPr/>
        <p:nvPr/>
      </p:nvGrpSpPr>
      <p:grpSpPr>
        <a:xfrm>
          <a:off x="0" y="0"/>
          <a:ext cx="0" cy="0"/>
          <a:chOff x="0" y="0"/>
          <a:chExt cx="0" cy="0"/>
        </a:xfrm>
      </p:grpSpPr>
      <p:sp>
        <p:nvSpPr>
          <p:cNvPr id="13" name="Rettangolo 12">
            <a:extLst>
              <a:ext uri="{FF2B5EF4-FFF2-40B4-BE49-F238E27FC236}">
                <a16:creationId xmlns:a16="http://schemas.microsoft.com/office/drawing/2014/main" id="{E50F2065-1E46-45F4-8B82-40AFF3B380E4}"/>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53B0ED56-F1B1-4DBE-9DF3-13C23A2BEF6D}"/>
              </a:ext>
            </a:extLst>
          </p:cNvPr>
          <p:cNvSpPr>
            <a:spLocks noGrp="1"/>
          </p:cNvSpPr>
          <p:nvPr>
            <p:ph type="title" hasCustomPrompt="1"/>
          </p:nvPr>
        </p:nvSpPr>
        <p:spPr>
          <a:xfrm>
            <a:off x="928800" y="472822"/>
            <a:ext cx="10515600" cy="1325563"/>
          </a:xfrm>
        </p:spPr>
        <p:txBody>
          <a:bodyPr rtlCol="0"/>
          <a:lstStyle>
            <a:lvl1pPr>
              <a:defRPr/>
            </a:lvl1pPr>
          </a:lstStyle>
          <a:p>
            <a:pPr rtl="0"/>
            <a:r>
              <a:rPr lang="it-IT" noProof="0"/>
              <a:t>DIAPOSITIVA IMMAGINE</a:t>
            </a:r>
          </a:p>
        </p:txBody>
      </p:sp>
      <p:sp>
        <p:nvSpPr>
          <p:cNvPr id="5" name="Segnaposto data 4">
            <a:extLst>
              <a:ext uri="{FF2B5EF4-FFF2-40B4-BE49-F238E27FC236}">
                <a16:creationId xmlns:a16="http://schemas.microsoft.com/office/drawing/2014/main" id="{E5D93C86-ABD2-4554-A6DC-88EB255699E1}"/>
              </a:ext>
            </a:extLst>
          </p:cNvPr>
          <p:cNvSpPr>
            <a:spLocks noGrp="1"/>
          </p:cNvSpPr>
          <p:nvPr>
            <p:ph type="dt" sz="half" idx="10"/>
          </p:nvPr>
        </p:nvSpPr>
        <p:spPr/>
        <p:txBody>
          <a:bodyPr rtlCol="0"/>
          <a:lstStyle/>
          <a:p>
            <a:pPr rtl="0"/>
            <a:fld id="{796B75F8-0B66-47AC-A12C-885887B61BD1}" type="datetime1">
              <a:rPr lang="it-IT" noProof="0" smtClean="0"/>
              <a:t>27/07/2024</a:t>
            </a:fld>
            <a:endParaRPr lang="it-IT" noProof="0"/>
          </a:p>
        </p:txBody>
      </p:sp>
      <p:sp>
        <p:nvSpPr>
          <p:cNvPr id="6" name="Segnaposto piè di pagina 5">
            <a:extLst>
              <a:ext uri="{FF2B5EF4-FFF2-40B4-BE49-F238E27FC236}">
                <a16:creationId xmlns:a16="http://schemas.microsoft.com/office/drawing/2014/main" id="{54E45015-FD92-48FC-8C28-ACCBC8BAB980}"/>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1AC07E4C-515F-4DA3-9B83-5C6CE5B980C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8" name="Rettangolo 7">
            <a:extLst>
              <a:ext uri="{FF2B5EF4-FFF2-40B4-BE49-F238E27FC236}">
                <a16:creationId xmlns:a16="http://schemas.microsoft.com/office/drawing/2014/main" id="{BD1F59C3-73BF-4D90-B580-4014C2B27C2C}"/>
              </a:ext>
            </a:extLst>
          </p:cNvPr>
          <p:cNvSpPr/>
          <p:nvPr userDrawn="1"/>
        </p:nvSpPr>
        <p:spPr>
          <a:xfrm>
            <a:off x="687289" y="0"/>
            <a:ext cx="72000" cy="128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0" name="Segnaposto immagine 19">
            <a:extLst>
              <a:ext uri="{FF2B5EF4-FFF2-40B4-BE49-F238E27FC236}">
                <a16:creationId xmlns:a16="http://schemas.microsoft.com/office/drawing/2014/main" id="{E570BBF0-DF30-4898-89DD-8E929C0AD0B3}"/>
              </a:ext>
            </a:extLst>
          </p:cNvPr>
          <p:cNvSpPr>
            <a:spLocks noGrp="1"/>
          </p:cNvSpPr>
          <p:nvPr>
            <p:ph type="pic" sz="quarter" idx="15"/>
          </p:nvPr>
        </p:nvSpPr>
        <p:spPr>
          <a:xfrm>
            <a:off x="246000" y="1659525"/>
            <a:ext cx="11700000" cy="4517136"/>
          </a:xfrm>
          <a:solidFill>
            <a:schemeClr val="bg1">
              <a:alpha val="50000"/>
            </a:schemeClr>
          </a:solidFill>
        </p:spPr>
        <p:txBody>
          <a:bodyPr rtlCol="0" anchor="ctr" anchorCtr="0">
            <a:normAutofit/>
          </a:bodyPr>
          <a:lstStyle>
            <a:lvl1pPr marL="0" indent="0" algn="ctr">
              <a:buNone/>
              <a:defRPr sz="1500"/>
            </a:lvl1pPr>
          </a:lstStyle>
          <a:p>
            <a:pPr rtl="0"/>
            <a:r>
              <a:rPr lang="it-IT" noProof="0"/>
              <a:t>Fare clic sull'icona per inserire un'immagine</a:t>
            </a:r>
          </a:p>
        </p:txBody>
      </p:sp>
      <p:cxnSp>
        <p:nvCxnSpPr>
          <p:cNvPr id="15" name="Connettore diritto 14">
            <a:extLst>
              <a:ext uri="{FF2B5EF4-FFF2-40B4-BE49-F238E27FC236}">
                <a16:creationId xmlns:a16="http://schemas.microsoft.com/office/drawing/2014/main" id="{2A58BD2B-1B9B-49E6-8C1A-77F7A60420D7}"/>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Segnaposto testo 15">
            <a:extLst>
              <a:ext uri="{FF2B5EF4-FFF2-40B4-BE49-F238E27FC236}">
                <a16:creationId xmlns:a16="http://schemas.microsoft.com/office/drawing/2014/main" id="{A17DA84B-7C7B-413F-9A4E-88B7975E1CBB}"/>
              </a:ext>
            </a:extLst>
          </p:cNvPr>
          <p:cNvSpPr>
            <a:spLocks noGrp="1"/>
          </p:cNvSpPr>
          <p:nvPr>
            <p:ph type="body" sz="quarter" idx="14" hasCustomPrompt="1"/>
          </p:nvPr>
        </p:nvSpPr>
        <p:spPr>
          <a:xfrm>
            <a:off x="10832539"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453C73EB-9DF5-425B-B9EA-BADEC3467080}"/>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0991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Immagine e titolo">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4" name="Segnaposto immagine 19">
            <a:extLst>
              <a:ext uri="{FF2B5EF4-FFF2-40B4-BE49-F238E27FC236}">
                <a16:creationId xmlns:a16="http://schemas.microsoft.com/office/drawing/2014/main" id="{90DA0444-D1E1-48F5-9158-243679F7B638}"/>
              </a:ext>
            </a:extLst>
          </p:cNvPr>
          <p:cNvSpPr>
            <a:spLocks noGrp="1"/>
          </p:cNvSpPr>
          <p:nvPr>
            <p:ph type="pic" sz="quarter" idx="15"/>
          </p:nvPr>
        </p:nvSpPr>
        <p:spPr>
          <a:xfrm>
            <a:off x="0" y="2167439"/>
            <a:ext cx="12192000" cy="4009222"/>
          </a:xfrm>
          <a:solidFill>
            <a:schemeClr val="bg1">
              <a:alpha val="50000"/>
            </a:schemeClr>
          </a:solidFill>
        </p:spPr>
        <p:txBody>
          <a:bodyPr rtlCol="0" anchor="ctr" anchorCtr="0">
            <a:normAutofit/>
          </a:bodyPr>
          <a:lstStyle>
            <a:lvl1pPr marL="0" indent="0" algn="ctr">
              <a:buNone/>
              <a:defRPr sz="1500"/>
            </a:lvl1pPr>
          </a:lstStyle>
          <a:p>
            <a:pPr rtl="0"/>
            <a:r>
              <a:rPr lang="it-IT" noProof="0"/>
              <a:t>Fare clic sull'icona per inserire un'immagine</a:t>
            </a:r>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rtlCol="0"/>
          <a:lstStyle>
            <a:lvl1pPr>
              <a:defRPr/>
            </a:lvl1pPr>
          </a:lstStyle>
          <a:p>
            <a:pPr rtl="0"/>
            <a:r>
              <a:rPr lang="it-IT" noProof="0"/>
              <a:t>IMMAGINE</a:t>
            </a:r>
            <a:br>
              <a:rPr lang="it-IT" noProof="0"/>
            </a:br>
            <a:r>
              <a:rPr lang="it-IT" noProof="0"/>
              <a:t>DIAPOSITIVA</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E9C66C2C-B139-402E-B3C0-5EE4357BF8B1}"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1391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Immagine e titolo">
    <p:spTree>
      <p:nvGrpSpPr>
        <p:cNvPr id="1" name=""/>
        <p:cNvGrpSpPr/>
        <p:nvPr/>
      </p:nvGrpSpPr>
      <p:grpSpPr>
        <a:xfrm>
          <a:off x="0" y="0"/>
          <a:ext cx="0" cy="0"/>
          <a:chOff x="0" y="0"/>
          <a:chExt cx="0" cy="0"/>
        </a:xfrm>
      </p:grpSpPr>
      <p:sp>
        <p:nvSpPr>
          <p:cNvPr id="25" name="Segnaposto immagine 24">
            <a:extLst>
              <a:ext uri="{FF2B5EF4-FFF2-40B4-BE49-F238E27FC236}">
                <a16:creationId xmlns:a16="http://schemas.microsoft.com/office/drawing/2014/main" id="{4FC6DCA8-CFF5-4F20-A410-C3EA0873DEFA}"/>
              </a:ext>
            </a:extLst>
          </p:cNvPr>
          <p:cNvSpPr>
            <a:spLocks noGrp="1"/>
          </p:cNvSpPr>
          <p:nvPr>
            <p:ph type="pic" sz="quarter" idx="15"/>
          </p:nvPr>
        </p:nvSpPr>
        <p:spPr>
          <a:xfrm>
            <a:off x="0" y="0"/>
            <a:ext cx="12191999" cy="4251153"/>
          </a:xfrm>
          <a:custGeom>
            <a:avLst/>
            <a:gdLst>
              <a:gd name="connsiteX0" fmla="*/ 0 w 12191999"/>
              <a:gd name="connsiteY0" fmla="*/ 0 h 4251153"/>
              <a:gd name="connsiteX1" fmla="*/ 12191999 w 12191999"/>
              <a:gd name="connsiteY1" fmla="*/ 0 h 4251153"/>
              <a:gd name="connsiteX2" fmla="*/ 12191999 w 12191999"/>
              <a:gd name="connsiteY2" fmla="*/ 795243 h 4251153"/>
              <a:gd name="connsiteX3" fmla="*/ 11190767 w 12191999"/>
              <a:gd name="connsiteY3" fmla="*/ 795243 h 4251153"/>
              <a:gd name="connsiteX4" fmla="*/ 11190767 w 12191999"/>
              <a:gd name="connsiteY4" fmla="*/ 802443 h 4251153"/>
              <a:gd name="connsiteX5" fmla="*/ 12191999 w 12191999"/>
              <a:gd name="connsiteY5" fmla="*/ 802443 h 4251153"/>
              <a:gd name="connsiteX6" fmla="*/ 12191999 w 12191999"/>
              <a:gd name="connsiteY6" fmla="*/ 4251153 h 4251153"/>
              <a:gd name="connsiteX7" fmla="*/ 0 w 12191999"/>
              <a:gd name="connsiteY7" fmla="*/ 4251153 h 425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4251153">
                <a:moveTo>
                  <a:pt x="0" y="0"/>
                </a:moveTo>
                <a:lnTo>
                  <a:pt x="12191999" y="0"/>
                </a:lnTo>
                <a:lnTo>
                  <a:pt x="12191999" y="795243"/>
                </a:lnTo>
                <a:lnTo>
                  <a:pt x="11190767" y="795243"/>
                </a:lnTo>
                <a:lnTo>
                  <a:pt x="11190767" y="802443"/>
                </a:lnTo>
                <a:lnTo>
                  <a:pt x="12191999" y="802443"/>
                </a:lnTo>
                <a:lnTo>
                  <a:pt x="12191999" y="4251153"/>
                </a:lnTo>
                <a:lnTo>
                  <a:pt x="0" y="4251153"/>
                </a:lnTo>
                <a:close/>
              </a:path>
            </a:pathLst>
          </a:custGeom>
          <a:solidFill>
            <a:schemeClr val="bg1">
              <a:alpha val="50000"/>
            </a:schemeClr>
          </a:solidFill>
        </p:spPr>
        <p:txBody>
          <a:bodyPr wrap="square" rtlCol="0" anchor="ctr" anchorCtr="0">
            <a:noAutofit/>
          </a:bodyPr>
          <a:lstStyle>
            <a:lvl1pPr marL="0" indent="0" algn="ctr">
              <a:buNone/>
              <a:defRPr sz="1500"/>
            </a:lvl1pPr>
          </a:lstStyle>
          <a:p>
            <a:pPr rtl="0"/>
            <a:r>
              <a:rPr lang="it-IT" noProof="0"/>
              <a:t>Fare clic sull'icona per inserire un'immagine</a:t>
            </a:r>
          </a:p>
        </p:txBody>
      </p:sp>
      <p:sp>
        <p:nvSpPr>
          <p:cNvPr id="11" name="Rettangolo 10">
            <a:extLst>
              <a:ext uri="{FF2B5EF4-FFF2-40B4-BE49-F238E27FC236}">
                <a16:creationId xmlns:a16="http://schemas.microsoft.com/office/drawing/2014/main" id="{7E6F6CA0-765E-484B-B9C2-16E6A4F4986D}"/>
              </a:ext>
            </a:extLst>
          </p:cNvPr>
          <p:cNvSpPr/>
          <p:nvPr userDrawn="1"/>
        </p:nvSpPr>
        <p:spPr>
          <a:xfrm>
            <a:off x="0" y="4251158"/>
            <a:ext cx="12192000" cy="2606842"/>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694227" y="4435638"/>
            <a:ext cx="8807116" cy="1571359"/>
          </a:xfrm>
        </p:spPr>
        <p:txBody>
          <a:bodyPr rtlCol="0" anchor="b">
            <a:normAutofit/>
          </a:bodyPr>
          <a:lstStyle>
            <a:lvl1pPr algn="l">
              <a:defRPr sz="4000" b="1">
                <a:solidFill>
                  <a:schemeClr val="bg1"/>
                </a:solidFill>
              </a:defRPr>
            </a:lvl1pPr>
          </a:lstStyle>
          <a:p>
            <a:pPr rtl="0"/>
            <a:r>
              <a:rPr lang="it-IT" noProof="0"/>
              <a:t>IMMAGINE</a:t>
            </a:r>
            <a:br>
              <a:rPr lang="it-IT" noProof="0"/>
            </a:br>
            <a:r>
              <a:rPr lang="it-IT" noProof="0"/>
              <a:t>DIAPOSITIVA</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3710F08F-A8C4-4B07-A6EC-B9F90EBB2F06}"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a:xfrm>
            <a:off x="1694226" y="6159402"/>
            <a:ext cx="2154460" cy="365125"/>
          </a:xfrm>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cxnSp>
        <p:nvCxnSpPr>
          <p:cNvPr id="17" name="Connettore diritto 16">
            <a:extLst>
              <a:ext uri="{FF2B5EF4-FFF2-40B4-BE49-F238E27FC236}">
                <a16:creationId xmlns:a16="http://schemas.microsoft.com/office/drawing/2014/main" id="{3AE6B4C8-5DC5-48CB-A4AB-540F064C26CA}"/>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Rettangolo 17">
            <a:extLst>
              <a:ext uri="{FF2B5EF4-FFF2-40B4-BE49-F238E27FC236}">
                <a16:creationId xmlns:a16="http://schemas.microsoft.com/office/drawing/2014/main" id="{CBA6E06C-D6DA-4EDA-9A87-02C42E3144CB}"/>
              </a:ext>
            </a:extLst>
          </p:cNvPr>
          <p:cNvSpPr/>
          <p:nvPr userDrawn="1"/>
        </p:nvSpPr>
        <p:spPr>
          <a:xfrm>
            <a:off x="1283369" y="4914000"/>
            <a:ext cx="72000" cy="19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3" name="Segnaposto testo 15">
            <a:extLst>
              <a:ext uri="{FF2B5EF4-FFF2-40B4-BE49-F238E27FC236}">
                <a16:creationId xmlns:a16="http://schemas.microsoft.com/office/drawing/2014/main" id="{D9DE605B-C51B-41B7-9FCB-86CE13FFB5F6}"/>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2" name="Connettore diritto 11">
            <a:extLst>
              <a:ext uri="{FF2B5EF4-FFF2-40B4-BE49-F238E27FC236}">
                <a16:creationId xmlns:a16="http://schemas.microsoft.com/office/drawing/2014/main" id="{E2311598-88E6-4CCA-AFD4-E5D87D3AAF1D}"/>
              </a:ext>
            </a:extLst>
          </p:cNvPr>
          <p:cNvCxnSpPr>
            <a:cxnSpLocks/>
          </p:cNvCxnSpPr>
          <p:nvPr userDrawn="1"/>
        </p:nvCxnSpPr>
        <p:spPr>
          <a:xfrm>
            <a:off x="11184000" y="805368"/>
            <a:ext cx="1008000"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6897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Contenuto con didascalia">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DA48C424-A3E8-45D9-A344-780A64F65F99}"/>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0A2C5870-C68D-4A7D-82BB-410BAD394DF1}"/>
              </a:ext>
            </a:extLst>
          </p:cNvPr>
          <p:cNvSpPr>
            <a:spLocks noGrp="1"/>
          </p:cNvSpPr>
          <p:nvPr>
            <p:ph type="title" hasCustomPrompt="1"/>
          </p:nvPr>
        </p:nvSpPr>
        <p:spPr>
          <a:xfrm>
            <a:off x="928800" y="470055"/>
            <a:ext cx="10515600" cy="1325563"/>
          </a:xfrm>
        </p:spPr>
        <p:txBody>
          <a:bodyPr rtlCol="0"/>
          <a:lstStyle>
            <a:lvl1pPr>
              <a:defRPr>
                <a:gradFill>
                  <a:gsLst>
                    <a:gs pos="0">
                      <a:schemeClr val="bg2"/>
                    </a:gs>
                    <a:gs pos="100000">
                      <a:schemeClr val="accent1"/>
                    </a:gs>
                  </a:gsLst>
                  <a:lin ang="0" scaled="1"/>
                </a:gradFill>
              </a:defRPr>
            </a:lvl1pPr>
          </a:lstStyle>
          <a:p>
            <a:pPr rtl="0"/>
            <a:r>
              <a:rPr lang="it-IT" noProof="0"/>
              <a:t>DIAPOSITIVA GRAFICO</a:t>
            </a:r>
          </a:p>
        </p:txBody>
      </p:sp>
      <p:sp>
        <p:nvSpPr>
          <p:cNvPr id="3" name="Segnaposto data 2">
            <a:extLst>
              <a:ext uri="{FF2B5EF4-FFF2-40B4-BE49-F238E27FC236}">
                <a16:creationId xmlns:a16="http://schemas.microsoft.com/office/drawing/2014/main" id="{6236F3ED-82D9-4642-A435-86170B8919AF}"/>
              </a:ext>
            </a:extLst>
          </p:cNvPr>
          <p:cNvSpPr>
            <a:spLocks noGrp="1"/>
          </p:cNvSpPr>
          <p:nvPr>
            <p:ph type="dt" sz="half" idx="10"/>
          </p:nvPr>
        </p:nvSpPr>
        <p:spPr/>
        <p:txBody>
          <a:bodyPr rtlCol="0"/>
          <a:lstStyle/>
          <a:p>
            <a:pPr rtl="0"/>
            <a:fld id="{9234F350-BF67-4A42-ADD9-A1B18F9D9FF1}" type="datetime1">
              <a:rPr lang="it-IT" noProof="0" smtClean="0"/>
              <a:t>27/07/2024</a:t>
            </a:fld>
            <a:endParaRPr lang="it-IT" noProof="0"/>
          </a:p>
        </p:txBody>
      </p:sp>
      <p:sp>
        <p:nvSpPr>
          <p:cNvPr id="4" name="Segnaposto piè di pagina 3">
            <a:extLst>
              <a:ext uri="{FF2B5EF4-FFF2-40B4-BE49-F238E27FC236}">
                <a16:creationId xmlns:a16="http://schemas.microsoft.com/office/drawing/2014/main" id="{B172C020-7618-45BB-AF25-CD2F3A57D922}"/>
              </a:ext>
            </a:extLst>
          </p:cNvPr>
          <p:cNvSpPr>
            <a:spLocks noGrp="1"/>
          </p:cNvSpPr>
          <p:nvPr>
            <p:ph type="ftr" sz="quarter" idx="11"/>
          </p:nvPr>
        </p:nvSpPr>
        <p:spPr/>
        <p:txBody>
          <a:bodyPr rtlCol="0"/>
          <a:lstStyle/>
          <a:p>
            <a:pPr rtl="0"/>
            <a:r>
              <a:rPr lang="it-IT" noProof="0"/>
              <a:t>Titolo presentazione</a:t>
            </a:r>
          </a:p>
        </p:txBody>
      </p:sp>
      <p:sp>
        <p:nvSpPr>
          <p:cNvPr id="5" name="Segnaposto numero diapositiva 4">
            <a:extLst>
              <a:ext uri="{FF2B5EF4-FFF2-40B4-BE49-F238E27FC236}">
                <a16:creationId xmlns:a16="http://schemas.microsoft.com/office/drawing/2014/main" id="{AFAFB5F8-C1DD-4F45-9C62-6669B34800E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8" name="Rettangolo 7">
            <a:extLst>
              <a:ext uri="{FF2B5EF4-FFF2-40B4-BE49-F238E27FC236}">
                <a16:creationId xmlns:a16="http://schemas.microsoft.com/office/drawing/2014/main" id="{6D28A3A2-B6A3-4735-BBC9-E721BA710C9B}"/>
              </a:ext>
            </a:extLst>
          </p:cNvPr>
          <p:cNvSpPr/>
          <p:nvPr userDrawn="1"/>
        </p:nvSpPr>
        <p:spPr>
          <a:xfrm>
            <a:off x="687289" y="0"/>
            <a:ext cx="72000" cy="12893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9" name="Segnaposto testo 2">
            <a:extLst>
              <a:ext uri="{FF2B5EF4-FFF2-40B4-BE49-F238E27FC236}">
                <a16:creationId xmlns:a16="http://schemas.microsoft.com/office/drawing/2014/main" id="{BADDF5A7-229B-4731-9A6F-9DE095F66600}"/>
              </a:ext>
            </a:extLst>
          </p:cNvPr>
          <p:cNvSpPr>
            <a:spLocks noGrp="1"/>
          </p:cNvSpPr>
          <p:nvPr>
            <p:ph type="body" idx="1" hasCustomPrompt="1"/>
          </p:nvPr>
        </p:nvSpPr>
        <p:spPr>
          <a:xfrm>
            <a:off x="928800" y="2316979"/>
            <a:ext cx="5157787" cy="823912"/>
          </a:xfrm>
        </p:spPr>
        <p:txBody>
          <a:bodyPr rtlCol="0"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10" name="Segnaposto contenuto 3">
            <a:extLst>
              <a:ext uri="{FF2B5EF4-FFF2-40B4-BE49-F238E27FC236}">
                <a16:creationId xmlns:a16="http://schemas.microsoft.com/office/drawing/2014/main" id="{131A72C0-870A-4F64-AE16-6B1FA2C61A94}"/>
              </a:ext>
            </a:extLst>
          </p:cNvPr>
          <p:cNvSpPr>
            <a:spLocks noGrp="1"/>
          </p:cNvSpPr>
          <p:nvPr>
            <p:ph sz="half" idx="2" hasCustomPrompt="1"/>
          </p:nvPr>
        </p:nvSpPr>
        <p:spPr>
          <a:xfrm>
            <a:off x="928800" y="3431112"/>
            <a:ext cx="5157787" cy="2017154"/>
          </a:xfrm>
        </p:spPr>
        <p:txBody>
          <a:bodyPr rtlCol="0">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11" name="Segnaposto testo 4">
            <a:extLst>
              <a:ext uri="{FF2B5EF4-FFF2-40B4-BE49-F238E27FC236}">
                <a16:creationId xmlns:a16="http://schemas.microsoft.com/office/drawing/2014/main" id="{9962AFC0-1C35-4CF7-B15A-469738360002}"/>
              </a:ext>
            </a:extLst>
          </p:cNvPr>
          <p:cNvSpPr>
            <a:spLocks noGrp="1"/>
          </p:cNvSpPr>
          <p:nvPr>
            <p:ph type="body" sz="quarter" idx="3" hasCustomPrompt="1"/>
          </p:nvPr>
        </p:nvSpPr>
        <p:spPr>
          <a:xfrm>
            <a:off x="6224784" y="1402584"/>
            <a:ext cx="5183188" cy="823912"/>
          </a:xfrm>
        </p:spPr>
        <p:txBody>
          <a:bodyPr rtlCol="0" anchor="b">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12" name="Segnaposto contenuto 5">
            <a:extLst>
              <a:ext uri="{FF2B5EF4-FFF2-40B4-BE49-F238E27FC236}">
                <a16:creationId xmlns:a16="http://schemas.microsoft.com/office/drawing/2014/main" id="{2A1EF39B-44B4-41E9-B813-11A664255B46}"/>
              </a:ext>
            </a:extLst>
          </p:cNvPr>
          <p:cNvSpPr>
            <a:spLocks noGrp="1"/>
          </p:cNvSpPr>
          <p:nvPr>
            <p:ph sz="quarter" idx="4" hasCustomPrompt="1"/>
          </p:nvPr>
        </p:nvSpPr>
        <p:spPr>
          <a:xfrm>
            <a:off x="6224784" y="2516716"/>
            <a:ext cx="5183188" cy="2931545"/>
          </a:xfrm>
        </p:spPr>
        <p:txBody>
          <a:bodyPr rtlCol="0">
            <a:normAutofit/>
          </a:bodyPr>
          <a:lstStyle>
            <a:lvl1pPr>
              <a:defRPr lang="en-US" sz="1600" i="0" kern="1200" dirty="0" smtClean="0">
                <a:solidFill>
                  <a:schemeClr val="tx1">
                    <a:lumMod val="75000"/>
                    <a:lumOff val="25000"/>
                  </a:schemeClr>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cxnSp>
        <p:nvCxnSpPr>
          <p:cNvPr id="13" name="Connettore diritto 12">
            <a:extLst>
              <a:ext uri="{FF2B5EF4-FFF2-40B4-BE49-F238E27FC236}">
                <a16:creationId xmlns:a16="http://schemas.microsoft.com/office/drawing/2014/main" id="{0E13CA67-E267-486C-8B01-B07C27F7D30A}"/>
              </a:ext>
            </a:extLst>
          </p:cNvPr>
          <p:cNvCxnSpPr/>
          <p:nvPr userDrawn="1"/>
        </p:nvCxnSpPr>
        <p:spPr>
          <a:xfrm>
            <a:off x="1068863" y="327193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C551A0EC-216D-492E-A209-7CD61B5343CC}"/>
              </a:ext>
            </a:extLst>
          </p:cNvPr>
          <p:cNvCxnSpPr/>
          <p:nvPr userDrawn="1"/>
        </p:nvCxnSpPr>
        <p:spPr>
          <a:xfrm>
            <a:off x="6352281" y="2357538"/>
            <a:ext cx="6309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EBE7B492-C944-422B-9779-A95207B000CF}"/>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B7A18CA1-13F1-4B77-BA9C-71FAF3AEE43C}"/>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7" name="Connettore diritto 16">
            <a:extLst>
              <a:ext uri="{FF2B5EF4-FFF2-40B4-BE49-F238E27FC236}">
                <a16:creationId xmlns:a16="http://schemas.microsoft.com/office/drawing/2014/main" id="{166915A3-52A7-4C8C-B8EC-41071CB1A90B}"/>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248B84D4-EC6A-481E-87B5-0AA6E59A5C12}"/>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5611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Contenuto con didascalia">
    <p:spTree>
      <p:nvGrpSpPr>
        <p:cNvPr id="1" name=""/>
        <p:cNvGrpSpPr/>
        <p:nvPr/>
      </p:nvGrpSpPr>
      <p:grpSpPr>
        <a:xfrm>
          <a:off x="0" y="0"/>
          <a:ext cx="0" cy="0"/>
          <a:chOff x="0" y="0"/>
          <a:chExt cx="0" cy="0"/>
        </a:xfrm>
      </p:grpSpPr>
      <p:sp>
        <p:nvSpPr>
          <p:cNvPr id="25" name="Rettangolo 24">
            <a:extLst>
              <a:ext uri="{FF2B5EF4-FFF2-40B4-BE49-F238E27FC236}">
                <a16:creationId xmlns:a16="http://schemas.microsoft.com/office/drawing/2014/main" id="{10540321-6794-45E5-A403-F840A499D670}"/>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26" name="Connettore diritto 25">
            <a:extLst>
              <a:ext uri="{FF2B5EF4-FFF2-40B4-BE49-F238E27FC236}">
                <a16:creationId xmlns:a16="http://schemas.microsoft.com/office/drawing/2014/main" id="{FA226BC7-E49E-4871-8B90-93766E659C8E}"/>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Segnaposto testo 15">
            <a:extLst>
              <a:ext uri="{FF2B5EF4-FFF2-40B4-BE49-F238E27FC236}">
                <a16:creationId xmlns:a16="http://schemas.microsoft.com/office/drawing/2014/main" id="{7FD1F1BF-3901-435E-A225-44921D709763}"/>
              </a:ext>
            </a:extLst>
          </p:cNvPr>
          <p:cNvSpPr>
            <a:spLocks noGrp="1"/>
          </p:cNvSpPr>
          <p:nvPr>
            <p:ph type="body" sz="quarter" idx="15" hasCustomPrompt="1"/>
          </p:nvPr>
        </p:nvSpPr>
        <p:spPr>
          <a:xfrm>
            <a:off x="10832539"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29" name="Connettore diritto 28">
            <a:extLst>
              <a:ext uri="{FF2B5EF4-FFF2-40B4-BE49-F238E27FC236}">
                <a16:creationId xmlns:a16="http://schemas.microsoft.com/office/drawing/2014/main" id="{3A349A95-A047-4A05-83FB-F32C38181430}"/>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olo 1">
            <a:extLst>
              <a:ext uri="{FF2B5EF4-FFF2-40B4-BE49-F238E27FC236}">
                <a16:creationId xmlns:a16="http://schemas.microsoft.com/office/drawing/2014/main" id="{0A2C5870-C68D-4A7D-82BB-410BAD394DF1}"/>
              </a:ext>
            </a:extLst>
          </p:cNvPr>
          <p:cNvSpPr>
            <a:spLocks noGrp="1"/>
          </p:cNvSpPr>
          <p:nvPr>
            <p:ph type="title" hasCustomPrompt="1"/>
          </p:nvPr>
        </p:nvSpPr>
        <p:spPr>
          <a:xfrm>
            <a:off x="928800" y="470055"/>
            <a:ext cx="10515600" cy="1325563"/>
          </a:xfrm>
        </p:spPr>
        <p:txBody>
          <a:bodyPr rtlCol="0"/>
          <a:lstStyle>
            <a:lvl1pPr>
              <a:defRPr/>
            </a:lvl1pPr>
          </a:lstStyle>
          <a:p>
            <a:pPr rtl="0"/>
            <a:r>
              <a:rPr lang="it-IT" noProof="0"/>
              <a:t>DIAPOSITIVA GRAFICO</a:t>
            </a:r>
          </a:p>
        </p:txBody>
      </p:sp>
      <p:sp>
        <p:nvSpPr>
          <p:cNvPr id="3" name="Segnaposto data 2">
            <a:extLst>
              <a:ext uri="{FF2B5EF4-FFF2-40B4-BE49-F238E27FC236}">
                <a16:creationId xmlns:a16="http://schemas.microsoft.com/office/drawing/2014/main" id="{6236F3ED-82D9-4642-A435-86170B8919AF}"/>
              </a:ext>
            </a:extLst>
          </p:cNvPr>
          <p:cNvSpPr>
            <a:spLocks noGrp="1"/>
          </p:cNvSpPr>
          <p:nvPr>
            <p:ph type="dt" sz="half" idx="10"/>
          </p:nvPr>
        </p:nvSpPr>
        <p:spPr/>
        <p:txBody>
          <a:bodyPr rtlCol="0"/>
          <a:lstStyle/>
          <a:p>
            <a:pPr rtl="0"/>
            <a:fld id="{E90EC6B1-4A91-48DB-A4A3-7CC53A3A4590}" type="datetime1">
              <a:rPr lang="it-IT" noProof="0" smtClean="0"/>
              <a:t>27/07/2024</a:t>
            </a:fld>
            <a:endParaRPr lang="it-IT" noProof="0"/>
          </a:p>
        </p:txBody>
      </p:sp>
      <p:sp>
        <p:nvSpPr>
          <p:cNvPr id="4" name="Segnaposto piè di pagina 3">
            <a:extLst>
              <a:ext uri="{FF2B5EF4-FFF2-40B4-BE49-F238E27FC236}">
                <a16:creationId xmlns:a16="http://schemas.microsoft.com/office/drawing/2014/main" id="{B172C020-7618-45BB-AF25-CD2F3A57D922}"/>
              </a:ext>
            </a:extLst>
          </p:cNvPr>
          <p:cNvSpPr>
            <a:spLocks noGrp="1"/>
          </p:cNvSpPr>
          <p:nvPr>
            <p:ph type="ftr" sz="quarter" idx="11"/>
          </p:nvPr>
        </p:nvSpPr>
        <p:spPr/>
        <p:txBody>
          <a:bodyPr rtlCol="0"/>
          <a:lstStyle/>
          <a:p>
            <a:pPr rtl="0"/>
            <a:r>
              <a:rPr lang="it-IT" noProof="0"/>
              <a:t>Titolo presentazione</a:t>
            </a:r>
          </a:p>
        </p:txBody>
      </p:sp>
      <p:sp>
        <p:nvSpPr>
          <p:cNvPr id="5" name="Segnaposto numero diapositiva 4">
            <a:extLst>
              <a:ext uri="{FF2B5EF4-FFF2-40B4-BE49-F238E27FC236}">
                <a16:creationId xmlns:a16="http://schemas.microsoft.com/office/drawing/2014/main" id="{AFAFB5F8-C1DD-4F45-9C62-6669B34800E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8" name="Rettangolo 7">
            <a:extLst>
              <a:ext uri="{FF2B5EF4-FFF2-40B4-BE49-F238E27FC236}">
                <a16:creationId xmlns:a16="http://schemas.microsoft.com/office/drawing/2014/main" id="{6D28A3A2-B6A3-4735-BBC9-E721BA710C9B}"/>
              </a:ext>
            </a:extLst>
          </p:cNvPr>
          <p:cNvSpPr/>
          <p:nvPr userDrawn="1"/>
        </p:nvSpPr>
        <p:spPr>
          <a:xfrm>
            <a:off x="687288" y="255842"/>
            <a:ext cx="72000" cy="1033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9" name="Segnaposto testo 2">
            <a:extLst>
              <a:ext uri="{FF2B5EF4-FFF2-40B4-BE49-F238E27FC236}">
                <a16:creationId xmlns:a16="http://schemas.microsoft.com/office/drawing/2014/main" id="{BADDF5A7-229B-4731-9A6F-9DE095F66600}"/>
              </a:ext>
            </a:extLst>
          </p:cNvPr>
          <p:cNvSpPr>
            <a:spLocks noGrp="1"/>
          </p:cNvSpPr>
          <p:nvPr>
            <p:ph type="body" idx="1" hasCustomPrompt="1"/>
          </p:nvPr>
        </p:nvSpPr>
        <p:spPr>
          <a:xfrm>
            <a:off x="928800" y="2316979"/>
            <a:ext cx="5157787" cy="823912"/>
          </a:xfrm>
        </p:spPr>
        <p:txBody>
          <a:bodyPr rtlCol="0"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10" name="Segnaposto contenuto 3">
            <a:extLst>
              <a:ext uri="{FF2B5EF4-FFF2-40B4-BE49-F238E27FC236}">
                <a16:creationId xmlns:a16="http://schemas.microsoft.com/office/drawing/2014/main" id="{131A72C0-870A-4F64-AE16-6B1FA2C61A94}"/>
              </a:ext>
            </a:extLst>
          </p:cNvPr>
          <p:cNvSpPr>
            <a:spLocks noGrp="1"/>
          </p:cNvSpPr>
          <p:nvPr>
            <p:ph sz="half" idx="2" hasCustomPrompt="1"/>
          </p:nvPr>
        </p:nvSpPr>
        <p:spPr>
          <a:xfrm>
            <a:off x="928800" y="3431112"/>
            <a:ext cx="5157787" cy="2773258"/>
          </a:xfrm>
        </p:spPr>
        <p:txBody>
          <a:bodyPr rtlCol="0">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11" name="Segnaposto testo 4">
            <a:extLst>
              <a:ext uri="{FF2B5EF4-FFF2-40B4-BE49-F238E27FC236}">
                <a16:creationId xmlns:a16="http://schemas.microsoft.com/office/drawing/2014/main" id="{9962AFC0-1C35-4CF7-B15A-469738360002}"/>
              </a:ext>
            </a:extLst>
          </p:cNvPr>
          <p:cNvSpPr>
            <a:spLocks noGrp="1"/>
          </p:cNvSpPr>
          <p:nvPr>
            <p:ph type="body" sz="quarter" idx="3" hasCustomPrompt="1"/>
          </p:nvPr>
        </p:nvSpPr>
        <p:spPr>
          <a:xfrm>
            <a:off x="6224784" y="1402584"/>
            <a:ext cx="5183188" cy="823912"/>
          </a:xfrm>
        </p:spPr>
        <p:txBody>
          <a:bodyPr rtlCol="0"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12" name="Segnaposto contenuto 5">
            <a:extLst>
              <a:ext uri="{FF2B5EF4-FFF2-40B4-BE49-F238E27FC236}">
                <a16:creationId xmlns:a16="http://schemas.microsoft.com/office/drawing/2014/main" id="{2A1EF39B-44B4-41E9-B813-11A664255B46}"/>
              </a:ext>
            </a:extLst>
          </p:cNvPr>
          <p:cNvSpPr>
            <a:spLocks noGrp="1"/>
          </p:cNvSpPr>
          <p:nvPr>
            <p:ph sz="quarter" idx="4" hasCustomPrompt="1"/>
          </p:nvPr>
        </p:nvSpPr>
        <p:spPr>
          <a:xfrm>
            <a:off x="6224784" y="2516716"/>
            <a:ext cx="5183188" cy="3687653"/>
          </a:xfrm>
        </p:spPr>
        <p:txBody>
          <a:bodyPr rtlCol="0">
            <a:normAutofit/>
          </a:bodyPr>
          <a:lstStyle>
            <a:lvl1pPr>
              <a:defRPr lang="en-US" sz="1600" i="0" kern="1200" dirty="0" smtClean="0">
                <a:solidFill>
                  <a:schemeClr val="bg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cxnSp>
        <p:nvCxnSpPr>
          <p:cNvPr id="13" name="Connettore diritto 12">
            <a:extLst>
              <a:ext uri="{FF2B5EF4-FFF2-40B4-BE49-F238E27FC236}">
                <a16:creationId xmlns:a16="http://schemas.microsoft.com/office/drawing/2014/main" id="{0E13CA67-E267-486C-8B01-B07C27F7D30A}"/>
              </a:ext>
            </a:extLst>
          </p:cNvPr>
          <p:cNvCxnSpPr/>
          <p:nvPr userDrawn="1"/>
        </p:nvCxnSpPr>
        <p:spPr>
          <a:xfrm>
            <a:off x="1068863" y="327193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C551A0EC-216D-492E-A209-7CD61B5343CC}"/>
              </a:ext>
            </a:extLst>
          </p:cNvPr>
          <p:cNvCxnSpPr/>
          <p:nvPr userDrawn="1"/>
        </p:nvCxnSpPr>
        <p:spPr>
          <a:xfrm>
            <a:off x="6352281" y="2357538"/>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5DF95BF2-B52F-4059-BC20-4B61F5F92FC3}"/>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9852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Contenuto con didascalia">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 name="Segnaposto testo 2">
            <a:extLst>
              <a:ext uri="{FF2B5EF4-FFF2-40B4-BE49-F238E27FC236}">
                <a16:creationId xmlns:a16="http://schemas.microsoft.com/office/drawing/2014/main" id="{4D589D6B-831D-4563-A99C-EBE2564083ED}"/>
              </a:ext>
            </a:extLst>
          </p:cNvPr>
          <p:cNvSpPr>
            <a:spLocks noGrp="1"/>
          </p:cNvSpPr>
          <p:nvPr>
            <p:ph type="body" idx="1" hasCustomPrompt="1"/>
          </p:nvPr>
        </p:nvSpPr>
        <p:spPr>
          <a:xfrm>
            <a:off x="1555328" y="2272009"/>
            <a:ext cx="4759643" cy="823912"/>
          </a:xfrm>
        </p:spPr>
        <p:txBody>
          <a:bodyPr rtlCol="0"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rtlCol="0"/>
          <a:lstStyle>
            <a:lvl1pPr>
              <a:defRPr/>
            </a:lvl1pPr>
          </a:lstStyle>
          <a:p>
            <a:pPr rtl="0"/>
            <a:r>
              <a:rPr lang="it-IT" noProof="0"/>
              <a:t>DIAPOSITIVA</a:t>
            </a:r>
            <a:br>
              <a:rPr lang="it-IT" noProof="0"/>
            </a:br>
            <a:r>
              <a:rPr lang="it-IT" noProof="0"/>
              <a:t>DIAPOSITIVA</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21007A3D-976A-4BA5-BDC9-C1986BB9D91A}"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contenuto 3">
            <a:extLst>
              <a:ext uri="{FF2B5EF4-FFF2-40B4-BE49-F238E27FC236}">
                <a16:creationId xmlns:a16="http://schemas.microsoft.com/office/drawing/2014/main" id="{3B530EAF-CF53-49F1-B6C8-C2B60A5F633E}"/>
              </a:ext>
            </a:extLst>
          </p:cNvPr>
          <p:cNvSpPr>
            <a:spLocks noGrp="1"/>
          </p:cNvSpPr>
          <p:nvPr>
            <p:ph sz="half" idx="2" hasCustomPrompt="1"/>
          </p:nvPr>
        </p:nvSpPr>
        <p:spPr>
          <a:xfrm>
            <a:off x="1555328" y="3386142"/>
            <a:ext cx="4759643" cy="2773258"/>
          </a:xfrm>
        </p:spPr>
        <p:txBody>
          <a:bodyPr rtlCol="0">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20" name="Segnaposto testo 4">
            <a:extLst>
              <a:ext uri="{FF2B5EF4-FFF2-40B4-BE49-F238E27FC236}">
                <a16:creationId xmlns:a16="http://schemas.microsoft.com/office/drawing/2014/main" id="{73B77664-6718-4048-AA03-DCFB4D6D880C}"/>
              </a:ext>
            </a:extLst>
          </p:cNvPr>
          <p:cNvSpPr>
            <a:spLocks noGrp="1"/>
          </p:cNvSpPr>
          <p:nvPr>
            <p:ph type="body" sz="quarter" idx="3" hasCustomPrompt="1"/>
          </p:nvPr>
        </p:nvSpPr>
        <p:spPr>
          <a:xfrm>
            <a:off x="6911272" y="1414759"/>
            <a:ext cx="4783083" cy="823912"/>
          </a:xfrm>
        </p:spPr>
        <p:txBody>
          <a:bodyPr rtlCol="0"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1" name="Segnaposto contenuto 5">
            <a:extLst>
              <a:ext uri="{FF2B5EF4-FFF2-40B4-BE49-F238E27FC236}">
                <a16:creationId xmlns:a16="http://schemas.microsoft.com/office/drawing/2014/main" id="{17E62B55-2C81-4D0C-82F0-D765EFB74575}"/>
              </a:ext>
            </a:extLst>
          </p:cNvPr>
          <p:cNvSpPr>
            <a:spLocks noGrp="1"/>
          </p:cNvSpPr>
          <p:nvPr>
            <p:ph sz="quarter" idx="4" hasCustomPrompt="1"/>
          </p:nvPr>
        </p:nvSpPr>
        <p:spPr>
          <a:xfrm>
            <a:off x="6911272" y="2528891"/>
            <a:ext cx="4783083" cy="3630507"/>
          </a:xfrm>
        </p:spPr>
        <p:txBody>
          <a:bodyPr rtlCol="0">
            <a:normAutofit/>
          </a:bodyPr>
          <a:lstStyle>
            <a:lvl1pPr>
              <a:defRPr lang="en-US" sz="1600" i="0" kern="1200" dirty="0" smtClean="0">
                <a:solidFill>
                  <a:schemeClr val="bg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cxnSp>
        <p:nvCxnSpPr>
          <p:cNvPr id="22" name="Connettore diritto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734F3080-CEDC-41FB-BA9C-9C93575A8C71}"/>
              </a:ext>
            </a:extLst>
          </p:cNvPr>
          <p:cNvCxnSpPr>
            <a:cxnSpLocks/>
          </p:cNvCxnSpPr>
          <p:nvPr userDrawn="1"/>
        </p:nvCxnSpPr>
        <p:spPr>
          <a:xfrm>
            <a:off x="7038769" y="236971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0670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Contenuto con didascalia">
    <p:spTree>
      <p:nvGrpSpPr>
        <p:cNvPr id="1" name=""/>
        <p:cNvGrpSpPr/>
        <p:nvPr/>
      </p:nvGrpSpPr>
      <p:grpSpPr>
        <a:xfrm>
          <a:off x="0" y="0"/>
          <a:ext cx="0" cy="0"/>
          <a:chOff x="0" y="0"/>
          <a:chExt cx="0" cy="0"/>
        </a:xfrm>
      </p:grpSpPr>
      <p:sp>
        <p:nvSpPr>
          <p:cNvPr id="24" name="Rettangolo 23">
            <a:extLst>
              <a:ext uri="{FF2B5EF4-FFF2-40B4-BE49-F238E27FC236}">
                <a16:creationId xmlns:a16="http://schemas.microsoft.com/office/drawing/2014/main" id="{00CD2376-834B-4EE0-BA14-A9AEA2135615}"/>
              </a:ext>
            </a:extLst>
          </p:cNvPr>
          <p:cNvSpPr/>
          <p:nvPr userDrawn="1"/>
        </p:nvSpPr>
        <p:spPr>
          <a:xfrm>
            <a:off x="6096000" y="0"/>
            <a:ext cx="6096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 name="Segnaposto testo 2">
            <a:extLst>
              <a:ext uri="{FF2B5EF4-FFF2-40B4-BE49-F238E27FC236}">
                <a16:creationId xmlns:a16="http://schemas.microsoft.com/office/drawing/2014/main" id="{4D589D6B-831D-4563-A99C-EBE2564083ED}"/>
              </a:ext>
            </a:extLst>
          </p:cNvPr>
          <p:cNvSpPr>
            <a:spLocks noGrp="1"/>
          </p:cNvSpPr>
          <p:nvPr>
            <p:ph type="body" idx="1" hasCustomPrompt="1"/>
          </p:nvPr>
        </p:nvSpPr>
        <p:spPr>
          <a:xfrm>
            <a:off x="1555329" y="2272009"/>
            <a:ext cx="4540672" cy="823912"/>
          </a:xfrm>
        </p:spPr>
        <p:txBody>
          <a:bodyPr rtlCol="0"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rtlCol="0"/>
          <a:lstStyle>
            <a:lvl1pPr>
              <a:defRPr>
                <a:gradFill>
                  <a:gsLst>
                    <a:gs pos="0">
                      <a:schemeClr val="bg2"/>
                    </a:gs>
                    <a:gs pos="100000">
                      <a:schemeClr val="accent1"/>
                    </a:gs>
                  </a:gsLst>
                  <a:lin ang="0" scaled="1"/>
                </a:gradFill>
              </a:defRPr>
            </a:lvl1pPr>
          </a:lstStyle>
          <a:p>
            <a:pPr rtl="0"/>
            <a:r>
              <a:rPr lang="it-IT" noProof="0"/>
              <a:t>DIAPOSITIVA</a:t>
            </a:r>
            <a:br>
              <a:rPr lang="it-IT" noProof="0"/>
            </a:br>
            <a:r>
              <a:rPr lang="it-IT" noProof="0"/>
              <a:t>DIAPOSITIVA</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B78BC7AB-C14C-4E3A-B05C-0F24703C82F0}"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lvl1pPr>
              <a:defRPr>
                <a:solidFill>
                  <a:schemeClr val="accent1"/>
                </a:solidFill>
              </a:defRPr>
            </a:lvl1pPr>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contenuto 3">
            <a:extLst>
              <a:ext uri="{FF2B5EF4-FFF2-40B4-BE49-F238E27FC236}">
                <a16:creationId xmlns:a16="http://schemas.microsoft.com/office/drawing/2014/main" id="{3B530EAF-CF53-49F1-B6C8-C2B60A5F633E}"/>
              </a:ext>
            </a:extLst>
          </p:cNvPr>
          <p:cNvSpPr>
            <a:spLocks noGrp="1"/>
          </p:cNvSpPr>
          <p:nvPr>
            <p:ph sz="half" idx="2" hasCustomPrompt="1"/>
          </p:nvPr>
        </p:nvSpPr>
        <p:spPr>
          <a:xfrm>
            <a:off x="1555329" y="3386142"/>
            <a:ext cx="4540672" cy="2773258"/>
          </a:xfrm>
        </p:spPr>
        <p:txBody>
          <a:bodyPr rtlCol="0">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20" name="Segnaposto testo 4">
            <a:extLst>
              <a:ext uri="{FF2B5EF4-FFF2-40B4-BE49-F238E27FC236}">
                <a16:creationId xmlns:a16="http://schemas.microsoft.com/office/drawing/2014/main" id="{73B77664-6718-4048-AA03-DCFB4D6D880C}"/>
              </a:ext>
            </a:extLst>
          </p:cNvPr>
          <p:cNvSpPr>
            <a:spLocks noGrp="1"/>
          </p:cNvSpPr>
          <p:nvPr>
            <p:ph type="body" sz="quarter" idx="3" hasCustomPrompt="1"/>
          </p:nvPr>
        </p:nvSpPr>
        <p:spPr>
          <a:xfrm>
            <a:off x="6911272" y="1414759"/>
            <a:ext cx="4783083" cy="823912"/>
          </a:xfrm>
        </p:spPr>
        <p:txBody>
          <a:bodyPr rtlCol="0"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1" name="Segnaposto contenuto 5">
            <a:extLst>
              <a:ext uri="{FF2B5EF4-FFF2-40B4-BE49-F238E27FC236}">
                <a16:creationId xmlns:a16="http://schemas.microsoft.com/office/drawing/2014/main" id="{17E62B55-2C81-4D0C-82F0-D765EFB74575}"/>
              </a:ext>
            </a:extLst>
          </p:cNvPr>
          <p:cNvSpPr>
            <a:spLocks noGrp="1"/>
          </p:cNvSpPr>
          <p:nvPr>
            <p:ph sz="quarter" idx="4" hasCustomPrompt="1"/>
          </p:nvPr>
        </p:nvSpPr>
        <p:spPr>
          <a:xfrm>
            <a:off x="6911272" y="2528891"/>
            <a:ext cx="4783083" cy="3630507"/>
          </a:xfrm>
        </p:spPr>
        <p:txBody>
          <a:bodyPr rtlCol="0">
            <a:normAutofit/>
          </a:bodyPr>
          <a:lstStyle>
            <a:lvl1pPr>
              <a:defRPr lang="en-US" sz="1600" i="0" kern="1200" dirty="0" smtClean="0">
                <a:solidFill>
                  <a:schemeClr val="bg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cxnSp>
        <p:nvCxnSpPr>
          <p:cNvPr id="22" name="Connettore diritto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734F3080-CEDC-41FB-BA9C-9C93575A8C71}"/>
              </a:ext>
            </a:extLst>
          </p:cNvPr>
          <p:cNvCxnSpPr>
            <a:cxnSpLocks/>
          </p:cNvCxnSpPr>
          <p:nvPr userDrawn="1"/>
        </p:nvCxnSpPr>
        <p:spPr>
          <a:xfrm>
            <a:off x="7038769" y="236971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3516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Immagine con didascalia">
    <p:spTree>
      <p:nvGrpSpPr>
        <p:cNvPr id="1" name=""/>
        <p:cNvGrpSpPr/>
        <p:nvPr/>
      </p:nvGrpSpPr>
      <p:grpSpPr>
        <a:xfrm>
          <a:off x="0" y="0"/>
          <a:ext cx="0" cy="0"/>
          <a:chOff x="0" y="0"/>
          <a:chExt cx="0" cy="0"/>
        </a:xfrm>
      </p:grpSpPr>
      <p:sp>
        <p:nvSpPr>
          <p:cNvPr id="16" name="Rettangolo 15">
            <a:extLst>
              <a:ext uri="{FF2B5EF4-FFF2-40B4-BE49-F238E27FC236}">
                <a16:creationId xmlns:a16="http://schemas.microsoft.com/office/drawing/2014/main" id="{0ED1F5F9-2E42-493E-906D-AA9F7D5F0880}"/>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CBEF872A-3B4F-4F8E-9C76-EEF7A4FEA4D3}"/>
              </a:ext>
            </a:extLst>
          </p:cNvPr>
          <p:cNvSpPr>
            <a:spLocks noGrp="1"/>
          </p:cNvSpPr>
          <p:nvPr>
            <p:ph type="title" hasCustomPrompt="1"/>
          </p:nvPr>
        </p:nvSpPr>
        <p:spPr>
          <a:xfrm>
            <a:off x="928800" y="647703"/>
            <a:ext cx="6291150" cy="1328497"/>
          </a:xfrm>
        </p:spPr>
        <p:txBody>
          <a:bodyPr rtlCol="0" anchor="b">
            <a:noAutofit/>
          </a:bodyPr>
          <a:lstStyle>
            <a:lvl1pPr>
              <a:defRPr sz="4000">
                <a:gradFill>
                  <a:gsLst>
                    <a:gs pos="0">
                      <a:schemeClr val="bg2"/>
                    </a:gs>
                    <a:gs pos="100000">
                      <a:schemeClr val="accent1"/>
                    </a:gs>
                  </a:gsLst>
                  <a:lin ang="0" scaled="1"/>
                </a:gradFill>
              </a:defRPr>
            </a:lvl1pPr>
          </a:lstStyle>
          <a:p>
            <a:pPr rtl="0"/>
            <a:r>
              <a:rPr lang="it-IT" noProof="0"/>
              <a:t>IMMAGINE CON</a:t>
            </a:r>
            <a:br>
              <a:rPr lang="it-IT" noProof="0"/>
            </a:br>
            <a:r>
              <a:rPr lang="it-IT" noProof="0"/>
              <a:t>DIDASCALIA DIAPOSITIVA</a:t>
            </a:r>
          </a:p>
        </p:txBody>
      </p:sp>
      <p:sp>
        <p:nvSpPr>
          <p:cNvPr id="3" name="Segnaposto immagine 2">
            <a:extLst>
              <a:ext uri="{FF2B5EF4-FFF2-40B4-BE49-F238E27FC236}">
                <a16:creationId xmlns:a16="http://schemas.microsoft.com/office/drawing/2014/main" id="{8625F378-E3B6-430E-A0C8-CEF68EC34867}"/>
              </a:ext>
            </a:extLst>
          </p:cNvPr>
          <p:cNvSpPr>
            <a:spLocks noGrp="1"/>
          </p:cNvSpPr>
          <p:nvPr>
            <p:ph type="pic" idx="1"/>
          </p:nvPr>
        </p:nvSpPr>
        <p:spPr>
          <a:xfrm>
            <a:off x="0" y="2950934"/>
            <a:ext cx="12192000" cy="2581498"/>
          </a:xfrm>
          <a:solidFill>
            <a:schemeClr val="bg1">
              <a:alpha val="35000"/>
            </a:schemeClr>
          </a:solidFill>
        </p:spPr>
        <p:txBody>
          <a:bodyPr rtlCol="0" anchor="ctr" anchorCtr="0">
            <a:norm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a:extLst>
              <a:ext uri="{FF2B5EF4-FFF2-40B4-BE49-F238E27FC236}">
                <a16:creationId xmlns:a16="http://schemas.microsoft.com/office/drawing/2014/main" id="{3109A766-AE6E-4EE0-BBA9-267550F4669F}"/>
              </a:ext>
            </a:extLst>
          </p:cNvPr>
          <p:cNvSpPr>
            <a:spLocks noGrp="1"/>
          </p:cNvSpPr>
          <p:nvPr>
            <p:ph type="body" sz="half" idx="2"/>
          </p:nvPr>
        </p:nvSpPr>
        <p:spPr>
          <a:xfrm>
            <a:off x="928800" y="2216910"/>
            <a:ext cx="6291150" cy="654726"/>
          </a:xfrm>
        </p:spPr>
        <p:txBody>
          <a:bodyPr rtlCol="0">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Fare clic per modificare gli stili del testo dello schema</a:t>
            </a:r>
          </a:p>
        </p:txBody>
      </p:sp>
      <p:sp>
        <p:nvSpPr>
          <p:cNvPr id="5" name="Segnaposto data 4">
            <a:extLst>
              <a:ext uri="{FF2B5EF4-FFF2-40B4-BE49-F238E27FC236}">
                <a16:creationId xmlns:a16="http://schemas.microsoft.com/office/drawing/2014/main" id="{E93FA4ED-DF34-437A-A3DD-C590456AE163}"/>
              </a:ext>
            </a:extLst>
          </p:cNvPr>
          <p:cNvSpPr>
            <a:spLocks noGrp="1"/>
          </p:cNvSpPr>
          <p:nvPr>
            <p:ph type="dt" sz="half" idx="10"/>
          </p:nvPr>
        </p:nvSpPr>
        <p:spPr/>
        <p:txBody>
          <a:bodyPr rtlCol="0"/>
          <a:lstStyle/>
          <a:p>
            <a:pPr rtl="0"/>
            <a:fld id="{7C2D9110-B491-4A5C-9BBA-BC7683150D14}" type="datetime1">
              <a:rPr lang="it-IT" noProof="0" smtClean="0"/>
              <a:t>27/07/2024</a:t>
            </a:fld>
            <a:endParaRPr lang="it-IT" noProof="0"/>
          </a:p>
        </p:txBody>
      </p:sp>
      <p:sp>
        <p:nvSpPr>
          <p:cNvPr id="6" name="Segnaposto piè di pagina 5">
            <a:extLst>
              <a:ext uri="{FF2B5EF4-FFF2-40B4-BE49-F238E27FC236}">
                <a16:creationId xmlns:a16="http://schemas.microsoft.com/office/drawing/2014/main" id="{96BE8EAD-D127-4320-BE56-300A24125695}"/>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79BD6BD1-5229-4162-9050-A799C112300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841F678A-2BA4-4866-BA2B-804BAFA272E6}"/>
              </a:ext>
            </a:extLst>
          </p:cNvPr>
          <p:cNvSpPr/>
          <p:nvPr userDrawn="1"/>
        </p:nvSpPr>
        <p:spPr>
          <a:xfrm>
            <a:off x="687289" y="0"/>
            <a:ext cx="71723" cy="1813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B37F503C-8741-4170-AB97-2F028D895E60}"/>
              </a:ext>
            </a:extLst>
          </p:cNvPr>
          <p:cNvCxnSpPr/>
          <p:nvPr userDrawn="1"/>
        </p:nvCxnSpPr>
        <p:spPr>
          <a:xfrm>
            <a:off x="1068863" y="2102969"/>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Connettore diritto 10">
            <a:extLst>
              <a:ext uri="{FF2B5EF4-FFF2-40B4-BE49-F238E27FC236}">
                <a16:creationId xmlns:a16="http://schemas.microsoft.com/office/drawing/2014/main" id="{AA339F42-187E-423E-888A-A223C1B2E02E}"/>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Segnaposto testo 15">
            <a:extLst>
              <a:ext uri="{FF2B5EF4-FFF2-40B4-BE49-F238E27FC236}">
                <a16:creationId xmlns:a16="http://schemas.microsoft.com/office/drawing/2014/main" id="{3156C8BB-DCB4-4A6F-9463-81442ECFAE6D}"/>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046941A3-2F65-4CFA-8EEF-AB50FBB6660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98707FDA-D4BE-43FA-91CD-CBA55EB8CA17}"/>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7538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Immagine con didascalia">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801289E2-E0FB-4100-99AE-FC48AB519EE0}"/>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CBEF872A-3B4F-4F8E-9C76-EEF7A4FEA4D3}"/>
              </a:ext>
            </a:extLst>
          </p:cNvPr>
          <p:cNvSpPr>
            <a:spLocks noGrp="1"/>
          </p:cNvSpPr>
          <p:nvPr>
            <p:ph type="title" hasCustomPrompt="1"/>
          </p:nvPr>
        </p:nvSpPr>
        <p:spPr>
          <a:xfrm>
            <a:off x="928800" y="652069"/>
            <a:ext cx="3932237" cy="2390931"/>
          </a:xfrm>
        </p:spPr>
        <p:txBody>
          <a:bodyPr rtlCol="0" anchor="b">
            <a:noAutofit/>
          </a:bodyPr>
          <a:lstStyle>
            <a:lvl1pPr>
              <a:defRPr sz="4000"/>
            </a:lvl1pPr>
          </a:lstStyle>
          <a:p>
            <a:pPr rtl="0"/>
            <a:r>
              <a:rPr lang="it-IT" noProof="0"/>
              <a:t>IMMAGINE</a:t>
            </a:r>
            <a:br>
              <a:rPr lang="it-IT" noProof="0"/>
            </a:br>
            <a:r>
              <a:rPr lang="it-IT" noProof="0"/>
              <a:t>CON</a:t>
            </a:r>
            <a:br>
              <a:rPr lang="it-IT" noProof="0"/>
            </a:br>
            <a:r>
              <a:rPr lang="it-IT" noProof="0"/>
              <a:t>DIDASCALIA</a:t>
            </a:r>
            <a:br>
              <a:rPr lang="it-IT" noProof="0"/>
            </a:br>
            <a:r>
              <a:rPr lang="it-IT" noProof="0"/>
              <a:t>DIAPOSITIVA</a:t>
            </a:r>
          </a:p>
        </p:txBody>
      </p:sp>
      <p:sp>
        <p:nvSpPr>
          <p:cNvPr id="3" name="Segnaposto immagine 2">
            <a:extLst>
              <a:ext uri="{FF2B5EF4-FFF2-40B4-BE49-F238E27FC236}">
                <a16:creationId xmlns:a16="http://schemas.microsoft.com/office/drawing/2014/main" id="{8625F378-E3B6-430E-A0C8-CEF68EC34867}"/>
              </a:ext>
            </a:extLst>
          </p:cNvPr>
          <p:cNvSpPr>
            <a:spLocks noGrp="1"/>
          </p:cNvSpPr>
          <p:nvPr>
            <p:ph type="pic" idx="1"/>
          </p:nvPr>
        </p:nvSpPr>
        <p:spPr>
          <a:xfrm>
            <a:off x="5231566" y="255600"/>
            <a:ext cx="5231567" cy="6346800"/>
          </a:xfrm>
          <a:solidFill>
            <a:schemeClr val="bg1">
              <a:alpha val="35000"/>
            </a:schemeClr>
          </a:solidFill>
        </p:spPr>
        <p:txBody>
          <a:bodyPr rtlCol="0" anchor="ctr" anchorCtr="0">
            <a:norm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a:extLst>
              <a:ext uri="{FF2B5EF4-FFF2-40B4-BE49-F238E27FC236}">
                <a16:creationId xmlns:a16="http://schemas.microsoft.com/office/drawing/2014/main" id="{3109A766-AE6E-4EE0-BBA9-267550F4669F}"/>
              </a:ext>
            </a:extLst>
          </p:cNvPr>
          <p:cNvSpPr>
            <a:spLocks noGrp="1"/>
          </p:cNvSpPr>
          <p:nvPr>
            <p:ph type="body" sz="half" idx="2" hasCustomPrompt="1"/>
          </p:nvPr>
        </p:nvSpPr>
        <p:spPr>
          <a:xfrm>
            <a:off x="928800" y="3283710"/>
            <a:ext cx="3932237" cy="2439988"/>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Fare clic per modificare lo stile del titolo</a:t>
            </a:r>
          </a:p>
        </p:txBody>
      </p:sp>
      <p:sp>
        <p:nvSpPr>
          <p:cNvPr id="5" name="Segnaposto data 4">
            <a:extLst>
              <a:ext uri="{FF2B5EF4-FFF2-40B4-BE49-F238E27FC236}">
                <a16:creationId xmlns:a16="http://schemas.microsoft.com/office/drawing/2014/main" id="{E93FA4ED-DF34-437A-A3DD-C590456AE163}"/>
              </a:ext>
            </a:extLst>
          </p:cNvPr>
          <p:cNvSpPr>
            <a:spLocks noGrp="1"/>
          </p:cNvSpPr>
          <p:nvPr>
            <p:ph type="dt" sz="half" idx="10"/>
          </p:nvPr>
        </p:nvSpPr>
        <p:spPr/>
        <p:txBody>
          <a:bodyPr rtlCol="0"/>
          <a:lstStyle/>
          <a:p>
            <a:pPr rtl="0"/>
            <a:fld id="{E58D878A-23DC-4B68-AE4B-88B32B9289DD}" type="datetime1">
              <a:rPr lang="it-IT" noProof="0" smtClean="0"/>
              <a:t>27/07/2024</a:t>
            </a:fld>
            <a:endParaRPr lang="it-IT" noProof="0"/>
          </a:p>
        </p:txBody>
      </p:sp>
      <p:sp>
        <p:nvSpPr>
          <p:cNvPr id="6" name="Segnaposto piè di pagina 5">
            <a:extLst>
              <a:ext uri="{FF2B5EF4-FFF2-40B4-BE49-F238E27FC236}">
                <a16:creationId xmlns:a16="http://schemas.microsoft.com/office/drawing/2014/main" id="{96BE8EAD-D127-4320-BE56-300A24125695}"/>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79BD6BD1-5229-4162-9050-A799C112300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841F678A-2BA4-4866-BA2B-804BAFA272E6}"/>
              </a:ext>
            </a:extLst>
          </p:cNvPr>
          <p:cNvSpPr/>
          <p:nvPr userDrawn="1"/>
        </p:nvSpPr>
        <p:spPr>
          <a:xfrm>
            <a:off x="687289" y="0"/>
            <a:ext cx="72000" cy="28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B37F503C-8741-4170-AB97-2F028D895E60}"/>
              </a:ext>
            </a:extLst>
          </p:cNvPr>
          <p:cNvCxnSpPr/>
          <p:nvPr userDrawn="1"/>
        </p:nvCxnSpPr>
        <p:spPr>
          <a:xfrm>
            <a:off x="1068863" y="3169769"/>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FBF50E9D-E2D8-41FB-816D-829494C06AD8}"/>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Segnaposto testo 15">
            <a:extLst>
              <a:ext uri="{FF2B5EF4-FFF2-40B4-BE49-F238E27FC236}">
                <a16:creationId xmlns:a16="http://schemas.microsoft.com/office/drawing/2014/main" id="{0C17ED7B-D5EA-4FB8-8E1B-F04BFE982E63}"/>
              </a:ext>
            </a:extLst>
          </p:cNvPr>
          <p:cNvSpPr>
            <a:spLocks noGrp="1"/>
          </p:cNvSpPr>
          <p:nvPr>
            <p:ph type="body" sz="quarter" idx="15" hasCustomPrompt="1"/>
          </p:nvPr>
        </p:nvSpPr>
        <p:spPr>
          <a:xfrm>
            <a:off x="10832539"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20" name="Connettore diritto 19">
            <a:extLst>
              <a:ext uri="{FF2B5EF4-FFF2-40B4-BE49-F238E27FC236}">
                <a16:creationId xmlns:a16="http://schemas.microsoft.com/office/drawing/2014/main" id="{4A992C28-7C5F-479C-A649-564EFD0EEABF}"/>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Connettore diritto 16">
            <a:extLst>
              <a:ext uri="{FF2B5EF4-FFF2-40B4-BE49-F238E27FC236}">
                <a16:creationId xmlns:a16="http://schemas.microsoft.com/office/drawing/2014/main" id="{5D1F0C21-A9B5-47E2-93F8-6226D37312FC}"/>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437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FF1E1A-59AF-FCCD-EA84-FA090DED9B6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F6B1425-5353-1387-C901-47907727384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5B6E9D5E-48C6-2FBC-A231-8FDA85F8B1FA}"/>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14D4FDF2-8195-6930-AA11-FA553C3436C1}"/>
              </a:ext>
            </a:extLst>
          </p:cNvPr>
          <p:cNvSpPr>
            <a:spLocks noGrp="1"/>
          </p:cNvSpPr>
          <p:nvPr>
            <p:ph type="dt" sz="half" idx="10"/>
          </p:nvPr>
        </p:nvSpPr>
        <p:spPr/>
        <p:txBody>
          <a:bodyPr/>
          <a:lstStyle/>
          <a:p>
            <a:pPr rtl="0"/>
            <a:fld id="{A142BE8D-6400-40C5-BBF9-260577D0F524}" type="datetime1">
              <a:rPr lang="it-IT" noProof="0" smtClean="0"/>
              <a:t>27/07/2024</a:t>
            </a:fld>
            <a:endParaRPr lang="it-IT" noProof="0"/>
          </a:p>
        </p:txBody>
      </p:sp>
      <p:sp>
        <p:nvSpPr>
          <p:cNvPr id="6" name="Segnaposto piè di pagina 5">
            <a:extLst>
              <a:ext uri="{FF2B5EF4-FFF2-40B4-BE49-F238E27FC236}">
                <a16:creationId xmlns:a16="http://schemas.microsoft.com/office/drawing/2014/main" id="{8B0423D6-1AD5-FEA0-3932-BC13B60732C1}"/>
              </a:ext>
            </a:extLst>
          </p:cNvPr>
          <p:cNvSpPr>
            <a:spLocks noGrp="1"/>
          </p:cNvSpPr>
          <p:nvPr>
            <p:ph type="ftr" sz="quarter" idx="11"/>
          </p:nvPr>
        </p:nvSpPr>
        <p:spPr/>
        <p:txBody>
          <a:bodyPr/>
          <a:lstStyle/>
          <a:p>
            <a:pPr rtl="0"/>
            <a:r>
              <a:rPr lang="it-IT" noProof="0"/>
              <a:t>Titolo presentazione</a:t>
            </a:r>
          </a:p>
        </p:txBody>
      </p:sp>
      <p:sp>
        <p:nvSpPr>
          <p:cNvPr id="7" name="Segnaposto numero diapositiva 6">
            <a:extLst>
              <a:ext uri="{FF2B5EF4-FFF2-40B4-BE49-F238E27FC236}">
                <a16:creationId xmlns:a16="http://schemas.microsoft.com/office/drawing/2014/main" id="{3AD7ADA8-EDC6-4B4A-2068-78402F68C71A}"/>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397611509"/>
      </p:ext>
    </p:extLst>
  </p:cSld>
  <p:clrMapOvr>
    <a:masterClrMapping/>
  </p:clrMapOvr>
  <p:hf hd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Immagine con didascalia">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4FC33DF7-D0A2-49E4-BF1D-6DC097E62DC5}"/>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CBEF872A-3B4F-4F8E-9C76-EEF7A4FEA4D3}"/>
              </a:ext>
            </a:extLst>
          </p:cNvPr>
          <p:cNvSpPr>
            <a:spLocks noGrp="1"/>
          </p:cNvSpPr>
          <p:nvPr>
            <p:ph type="title" hasCustomPrompt="1"/>
          </p:nvPr>
        </p:nvSpPr>
        <p:spPr>
          <a:xfrm>
            <a:off x="1519351" y="652069"/>
            <a:ext cx="3490800" cy="2390931"/>
          </a:xfrm>
        </p:spPr>
        <p:txBody>
          <a:bodyPr rtlCol="0" anchor="b">
            <a:noAutofit/>
          </a:bodyPr>
          <a:lstStyle>
            <a:lvl1pPr>
              <a:defRPr sz="4000"/>
            </a:lvl1pPr>
          </a:lstStyle>
          <a:p>
            <a:pPr rtl="0"/>
            <a:r>
              <a:rPr lang="it-IT" noProof="0"/>
              <a:t>IMMAGINE</a:t>
            </a:r>
            <a:br>
              <a:rPr lang="it-IT" noProof="0"/>
            </a:br>
            <a:r>
              <a:rPr lang="it-IT" noProof="0"/>
              <a:t>CON</a:t>
            </a:r>
            <a:br>
              <a:rPr lang="it-IT" noProof="0"/>
            </a:br>
            <a:r>
              <a:rPr lang="it-IT" noProof="0"/>
              <a:t>DIDASCALIA</a:t>
            </a:r>
            <a:br>
              <a:rPr lang="it-IT" noProof="0"/>
            </a:br>
            <a:r>
              <a:rPr lang="it-IT" noProof="0"/>
              <a:t>DIAPOSITIVA</a:t>
            </a:r>
          </a:p>
        </p:txBody>
      </p:sp>
      <p:sp>
        <p:nvSpPr>
          <p:cNvPr id="3" name="Segnaposto immagine 2">
            <a:extLst>
              <a:ext uri="{FF2B5EF4-FFF2-40B4-BE49-F238E27FC236}">
                <a16:creationId xmlns:a16="http://schemas.microsoft.com/office/drawing/2014/main" id="{8625F378-E3B6-430E-A0C8-CEF68EC34867}"/>
              </a:ext>
            </a:extLst>
          </p:cNvPr>
          <p:cNvSpPr>
            <a:spLocks noGrp="1"/>
          </p:cNvSpPr>
          <p:nvPr>
            <p:ph type="pic" idx="1"/>
          </p:nvPr>
        </p:nvSpPr>
        <p:spPr>
          <a:xfrm>
            <a:off x="5231566" y="0"/>
            <a:ext cx="5231567" cy="6857999"/>
          </a:xfrm>
          <a:solidFill>
            <a:schemeClr val="bg1">
              <a:alpha val="35000"/>
            </a:schemeClr>
          </a:solidFill>
        </p:spPr>
        <p:txBody>
          <a:bodyPr rtlCol="0" anchor="ctr" anchorCtr="0">
            <a:norm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a:extLst>
              <a:ext uri="{FF2B5EF4-FFF2-40B4-BE49-F238E27FC236}">
                <a16:creationId xmlns:a16="http://schemas.microsoft.com/office/drawing/2014/main" id="{3109A766-AE6E-4EE0-BBA9-267550F4669F}"/>
              </a:ext>
            </a:extLst>
          </p:cNvPr>
          <p:cNvSpPr>
            <a:spLocks noGrp="1"/>
          </p:cNvSpPr>
          <p:nvPr>
            <p:ph type="body" sz="half" idx="2" hasCustomPrompt="1"/>
          </p:nvPr>
        </p:nvSpPr>
        <p:spPr>
          <a:xfrm>
            <a:off x="1519351" y="3283710"/>
            <a:ext cx="3490800" cy="2439988"/>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Fare clic per modificare lo stile del titolo</a:t>
            </a:r>
          </a:p>
        </p:txBody>
      </p:sp>
      <p:sp>
        <p:nvSpPr>
          <p:cNvPr id="5" name="Segnaposto data 4">
            <a:extLst>
              <a:ext uri="{FF2B5EF4-FFF2-40B4-BE49-F238E27FC236}">
                <a16:creationId xmlns:a16="http://schemas.microsoft.com/office/drawing/2014/main" id="{E93FA4ED-DF34-437A-A3DD-C590456AE163}"/>
              </a:ext>
            </a:extLst>
          </p:cNvPr>
          <p:cNvSpPr>
            <a:spLocks noGrp="1"/>
          </p:cNvSpPr>
          <p:nvPr>
            <p:ph type="dt" sz="half" idx="10"/>
          </p:nvPr>
        </p:nvSpPr>
        <p:spPr/>
        <p:txBody>
          <a:bodyPr rtlCol="0"/>
          <a:lstStyle/>
          <a:p>
            <a:pPr rtl="0"/>
            <a:fld id="{74A0372B-E5F7-4E31-BF16-33A6C0C0E23C}" type="datetime1">
              <a:rPr lang="it-IT" noProof="0" smtClean="0"/>
              <a:t>27/07/2024</a:t>
            </a:fld>
            <a:endParaRPr lang="it-IT" noProof="0"/>
          </a:p>
        </p:txBody>
      </p:sp>
      <p:sp>
        <p:nvSpPr>
          <p:cNvPr id="6" name="Segnaposto piè di pagina 5">
            <a:extLst>
              <a:ext uri="{FF2B5EF4-FFF2-40B4-BE49-F238E27FC236}">
                <a16:creationId xmlns:a16="http://schemas.microsoft.com/office/drawing/2014/main" id="{96BE8EAD-D127-4320-BE56-300A24125695}"/>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79BD6BD1-5229-4162-9050-A799C112300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841F678A-2BA4-4866-BA2B-804BAFA272E6}"/>
              </a:ext>
            </a:extLst>
          </p:cNvPr>
          <p:cNvSpPr/>
          <p:nvPr userDrawn="1"/>
        </p:nvSpPr>
        <p:spPr>
          <a:xfrm>
            <a:off x="1277838" y="837332"/>
            <a:ext cx="72843" cy="20426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B37F503C-8741-4170-AB97-2F028D895E60}"/>
              </a:ext>
            </a:extLst>
          </p:cNvPr>
          <p:cNvCxnSpPr/>
          <p:nvPr userDrawn="1"/>
        </p:nvCxnSpPr>
        <p:spPr>
          <a:xfrm>
            <a:off x="1659413" y="3169769"/>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Connettore diritto 10">
            <a:extLst>
              <a:ext uri="{FF2B5EF4-FFF2-40B4-BE49-F238E27FC236}">
                <a16:creationId xmlns:a16="http://schemas.microsoft.com/office/drawing/2014/main" id="{AA339F42-187E-423E-888A-A223C1B2E02E}"/>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Segnaposto testo 15">
            <a:extLst>
              <a:ext uri="{FF2B5EF4-FFF2-40B4-BE49-F238E27FC236}">
                <a16:creationId xmlns:a16="http://schemas.microsoft.com/office/drawing/2014/main" id="{3156C8BB-DCB4-4A6F-9463-81442ECFAE6D}"/>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3" name="Connettore diritto 12">
            <a:extLst>
              <a:ext uri="{FF2B5EF4-FFF2-40B4-BE49-F238E27FC236}">
                <a16:creationId xmlns:a16="http://schemas.microsoft.com/office/drawing/2014/main" id="{943ED311-FC15-4C06-8B1C-5C57F3F9A786}"/>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046941A3-2F65-4CFA-8EEF-AB50FBB6660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70207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Immagine con didascalia">
    <p:spTree>
      <p:nvGrpSpPr>
        <p:cNvPr id="1" name=""/>
        <p:cNvGrpSpPr/>
        <p:nvPr/>
      </p:nvGrpSpPr>
      <p:grpSpPr>
        <a:xfrm>
          <a:off x="0" y="0"/>
          <a:ext cx="0" cy="0"/>
          <a:chOff x="0" y="0"/>
          <a:chExt cx="0" cy="0"/>
        </a:xfrm>
      </p:grpSpPr>
      <p:sp>
        <p:nvSpPr>
          <p:cNvPr id="25" name="Segnaposto immagine 24">
            <a:extLst>
              <a:ext uri="{FF2B5EF4-FFF2-40B4-BE49-F238E27FC236}">
                <a16:creationId xmlns:a16="http://schemas.microsoft.com/office/drawing/2014/main" id="{4FC6DCA8-CFF5-4F20-A410-C3EA0873DEFA}"/>
              </a:ext>
            </a:extLst>
          </p:cNvPr>
          <p:cNvSpPr>
            <a:spLocks noGrp="1"/>
          </p:cNvSpPr>
          <p:nvPr>
            <p:ph type="pic" sz="quarter" idx="15"/>
          </p:nvPr>
        </p:nvSpPr>
        <p:spPr>
          <a:xfrm>
            <a:off x="0" y="0"/>
            <a:ext cx="12191999" cy="4251153"/>
          </a:xfrm>
          <a:custGeom>
            <a:avLst/>
            <a:gdLst>
              <a:gd name="connsiteX0" fmla="*/ 0 w 12191999"/>
              <a:gd name="connsiteY0" fmla="*/ 0 h 4251153"/>
              <a:gd name="connsiteX1" fmla="*/ 12191999 w 12191999"/>
              <a:gd name="connsiteY1" fmla="*/ 0 h 4251153"/>
              <a:gd name="connsiteX2" fmla="*/ 12191999 w 12191999"/>
              <a:gd name="connsiteY2" fmla="*/ 795243 h 4251153"/>
              <a:gd name="connsiteX3" fmla="*/ 11190767 w 12191999"/>
              <a:gd name="connsiteY3" fmla="*/ 795243 h 4251153"/>
              <a:gd name="connsiteX4" fmla="*/ 11190767 w 12191999"/>
              <a:gd name="connsiteY4" fmla="*/ 802443 h 4251153"/>
              <a:gd name="connsiteX5" fmla="*/ 12191999 w 12191999"/>
              <a:gd name="connsiteY5" fmla="*/ 802443 h 4251153"/>
              <a:gd name="connsiteX6" fmla="*/ 12191999 w 12191999"/>
              <a:gd name="connsiteY6" fmla="*/ 4251153 h 4251153"/>
              <a:gd name="connsiteX7" fmla="*/ 0 w 12191999"/>
              <a:gd name="connsiteY7" fmla="*/ 4251153 h 425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4251153">
                <a:moveTo>
                  <a:pt x="0" y="0"/>
                </a:moveTo>
                <a:lnTo>
                  <a:pt x="12191999" y="0"/>
                </a:lnTo>
                <a:lnTo>
                  <a:pt x="12191999" y="795243"/>
                </a:lnTo>
                <a:lnTo>
                  <a:pt x="11190767" y="795243"/>
                </a:lnTo>
                <a:lnTo>
                  <a:pt x="11190767" y="802443"/>
                </a:lnTo>
                <a:lnTo>
                  <a:pt x="12191999" y="802443"/>
                </a:lnTo>
                <a:lnTo>
                  <a:pt x="12191999" y="4251153"/>
                </a:lnTo>
                <a:lnTo>
                  <a:pt x="0" y="4251153"/>
                </a:lnTo>
                <a:close/>
              </a:path>
            </a:pathLst>
          </a:custGeom>
          <a:solidFill>
            <a:schemeClr val="bg1">
              <a:alpha val="50000"/>
            </a:schemeClr>
          </a:solidFill>
        </p:spPr>
        <p:txBody>
          <a:bodyPr wrap="square" rtlCol="0" anchor="ctr" anchorCtr="0">
            <a:noAutofit/>
          </a:bodyPr>
          <a:lstStyle>
            <a:lvl1pPr marL="0" indent="0" algn="ctr">
              <a:buNone/>
              <a:defRPr sz="1500"/>
            </a:lvl1pPr>
          </a:lstStyle>
          <a:p>
            <a:pPr rtl="0"/>
            <a:r>
              <a:rPr lang="it-IT" noProof="0"/>
              <a:t>Fare clic sull'icona per inserire un'immagine</a:t>
            </a:r>
          </a:p>
        </p:txBody>
      </p:sp>
      <p:sp>
        <p:nvSpPr>
          <p:cNvPr id="11" name="Rettangolo 10">
            <a:extLst>
              <a:ext uri="{FF2B5EF4-FFF2-40B4-BE49-F238E27FC236}">
                <a16:creationId xmlns:a16="http://schemas.microsoft.com/office/drawing/2014/main" id="{7E6F6CA0-765E-484B-B9C2-16E6A4F4986D}"/>
              </a:ext>
            </a:extLst>
          </p:cNvPr>
          <p:cNvSpPr/>
          <p:nvPr userDrawn="1"/>
        </p:nvSpPr>
        <p:spPr>
          <a:xfrm>
            <a:off x="0" y="4251158"/>
            <a:ext cx="12192000" cy="2606842"/>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6320892" y="5027253"/>
            <a:ext cx="5373461" cy="1132143"/>
          </a:xfrm>
        </p:spPr>
        <p:txBody>
          <a:bodyPr rtlCol="0">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 Dolor</a:t>
            </a:r>
          </a:p>
        </p:txBody>
      </p:sp>
      <p:cxnSp>
        <p:nvCxnSpPr>
          <p:cNvPr id="20" name="Connettore diritto 19">
            <a:extLst>
              <a:ext uri="{FF2B5EF4-FFF2-40B4-BE49-F238E27FC236}">
                <a16:creationId xmlns:a16="http://schemas.microsoft.com/office/drawing/2014/main" id="{4B6A7686-9AC4-4F00-9096-A661393BEBDC}"/>
              </a:ext>
            </a:extLst>
          </p:cNvPr>
          <p:cNvCxnSpPr/>
          <p:nvPr userDrawn="1"/>
        </p:nvCxnSpPr>
        <p:spPr>
          <a:xfrm>
            <a:off x="1838883" y="6072701"/>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694226" y="4626870"/>
            <a:ext cx="4626665" cy="1389106"/>
          </a:xfrm>
        </p:spPr>
        <p:txBody>
          <a:bodyPr rtlCol="0" anchor="b">
            <a:normAutofit/>
          </a:bodyPr>
          <a:lstStyle>
            <a:lvl1pPr algn="l">
              <a:defRPr sz="4000" b="1">
                <a:solidFill>
                  <a:schemeClr val="bg1"/>
                </a:solidFill>
              </a:defRPr>
            </a:lvl1pPr>
          </a:lstStyle>
          <a:p>
            <a:pPr rtl="0"/>
            <a:r>
              <a:rPr lang="it-IT" noProof="0"/>
              <a:t>IMMAGINE</a:t>
            </a:r>
            <a:br>
              <a:rPr lang="it-IT" noProof="0"/>
            </a:br>
            <a:r>
              <a:rPr lang="it-IT" noProof="0"/>
              <a:t>DIAPOSITIVA</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AE8F8728-B4B7-45E1-AAA2-041DA0A58165}"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a:xfrm>
            <a:off x="1694226" y="6159402"/>
            <a:ext cx="2154460" cy="365125"/>
          </a:xfrm>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cxnSp>
        <p:nvCxnSpPr>
          <p:cNvPr id="17" name="Connettore diritto 16">
            <a:extLst>
              <a:ext uri="{FF2B5EF4-FFF2-40B4-BE49-F238E27FC236}">
                <a16:creationId xmlns:a16="http://schemas.microsoft.com/office/drawing/2014/main" id="{3AE6B4C8-5DC5-48CB-A4AB-540F064C26CA}"/>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Rettangolo 17">
            <a:extLst>
              <a:ext uri="{FF2B5EF4-FFF2-40B4-BE49-F238E27FC236}">
                <a16:creationId xmlns:a16="http://schemas.microsoft.com/office/drawing/2014/main" id="{CBA6E06C-D6DA-4EDA-9A87-02C42E3144CB}"/>
              </a:ext>
            </a:extLst>
          </p:cNvPr>
          <p:cNvSpPr/>
          <p:nvPr userDrawn="1"/>
        </p:nvSpPr>
        <p:spPr>
          <a:xfrm>
            <a:off x="1283369" y="4914000"/>
            <a:ext cx="72000" cy="19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22" name="Connettore diritto 21">
            <a:extLst>
              <a:ext uri="{FF2B5EF4-FFF2-40B4-BE49-F238E27FC236}">
                <a16:creationId xmlns:a16="http://schemas.microsoft.com/office/drawing/2014/main" id="{E088D115-EF5A-444B-AD3E-D2EE18401B4A}"/>
              </a:ext>
            </a:extLst>
          </p:cNvPr>
          <p:cNvCxnSpPr>
            <a:cxnSpLocks/>
          </p:cNvCxnSpPr>
          <p:nvPr userDrawn="1"/>
        </p:nvCxnSpPr>
        <p:spPr>
          <a:xfrm>
            <a:off x="11184000" y="805368"/>
            <a:ext cx="1008000"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Segnaposto testo 15">
            <a:extLst>
              <a:ext uri="{FF2B5EF4-FFF2-40B4-BE49-F238E27FC236}">
                <a16:creationId xmlns:a16="http://schemas.microsoft.com/office/drawing/2014/main" id="{D9DE605B-C51B-41B7-9FCB-86CE13FFB5F6}"/>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spTree>
    <p:extLst>
      <p:ext uri="{BB962C8B-B14F-4D97-AF65-F5344CB8AC3E}">
        <p14:creationId xmlns:p14="http://schemas.microsoft.com/office/powerpoint/2010/main" val="14624940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Panoramica">
    <p:spTree>
      <p:nvGrpSpPr>
        <p:cNvPr id="1" name=""/>
        <p:cNvGrpSpPr/>
        <p:nvPr/>
      </p:nvGrpSpPr>
      <p:grpSpPr>
        <a:xfrm>
          <a:off x="0" y="0"/>
          <a:ext cx="0" cy="0"/>
          <a:chOff x="0" y="0"/>
          <a:chExt cx="0" cy="0"/>
        </a:xfrm>
      </p:grpSpPr>
      <p:sp>
        <p:nvSpPr>
          <p:cNvPr id="46" name="Rettangolo 45">
            <a:extLst>
              <a:ext uri="{FF2B5EF4-FFF2-40B4-BE49-F238E27FC236}">
                <a16:creationId xmlns:a16="http://schemas.microsoft.com/office/drawing/2014/main" id="{7427B840-CC27-4923-A00E-7899AF7A4460}"/>
              </a:ext>
            </a:extLst>
          </p:cNvPr>
          <p:cNvSpPr/>
          <p:nvPr userDrawn="1"/>
        </p:nvSpPr>
        <p:spPr>
          <a:xfrm>
            <a:off x="0" y="5764039"/>
            <a:ext cx="12192000" cy="1093961"/>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7E45FD86-80D5-4520-8C38-1EDDAB179D77}"/>
              </a:ext>
            </a:extLst>
          </p:cNvPr>
          <p:cNvSpPr>
            <a:spLocks noGrp="1"/>
          </p:cNvSpPr>
          <p:nvPr>
            <p:ph type="title" hasCustomPrompt="1"/>
          </p:nvPr>
        </p:nvSpPr>
        <p:spPr>
          <a:xfrm>
            <a:off x="928800" y="607100"/>
            <a:ext cx="4737482" cy="697044"/>
          </a:xfrm>
        </p:spPr>
        <p:txBody>
          <a:bodyPr rtlCol="0" anchor="b">
            <a:noAutofit/>
          </a:bodyPr>
          <a:lstStyle>
            <a:lvl1pPr>
              <a:defRPr lang="en-US" sz="4000" b="1" kern="1200" dirty="0">
                <a:gradFill>
                  <a:gsLst>
                    <a:gs pos="0">
                      <a:schemeClr val="bg2"/>
                    </a:gs>
                    <a:gs pos="100000">
                      <a:schemeClr val="accent1"/>
                    </a:gs>
                  </a:gsLst>
                  <a:lin ang="0" scaled="1"/>
                </a:gradFill>
                <a:latin typeface="+mj-lt"/>
                <a:ea typeface="+mj-ea"/>
                <a:cs typeface="+mj-cs"/>
              </a:defRPr>
            </a:lvl1pPr>
          </a:lstStyle>
          <a:p>
            <a:pPr rtl="0"/>
            <a:r>
              <a:rPr lang="it-IT" noProof="0"/>
              <a:t>PANORAMICA DIAPOSITIVA</a:t>
            </a:r>
          </a:p>
        </p:txBody>
      </p:sp>
      <p:sp>
        <p:nvSpPr>
          <p:cNvPr id="4" name="Segnaposto testo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928801" y="2452709"/>
            <a:ext cx="3256674" cy="499493"/>
          </a:xfrm>
        </p:spPr>
        <p:txBody>
          <a:bodyPr rtlCol="0">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1</a:t>
            </a:r>
          </a:p>
        </p:txBody>
      </p:sp>
      <p:sp>
        <p:nvSpPr>
          <p:cNvPr id="5" name="Segnaposto data 4">
            <a:extLst>
              <a:ext uri="{FF2B5EF4-FFF2-40B4-BE49-F238E27FC236}">
                <a16:creationId xmlns:a16="http://schemas.microsoft.com/office/drawing/2014/main" id="{0B4BC91B-2A3F-445A-9C91-9BF7826133E6}"/>
              </a:ext>
            </a:extLst>
          </p:cNvPr>
          <p:cNvSpPr>
            <a:spLocks noGrp="1"/>
          </p:cNvSpPr>
          <p:nvPr>
            <p:ph type="dt" sz="half" idx="10"/>
          </p:nvPr>
        </p:nvSpPr>
        <p:spPr/>
        <p:txBody>
          <a:bodyPr rtlCol="0"/>
          <a:lstStyle/>
          <a:p>
            <a:pPr rtl="0"/>
            <a:fld id="{CC12CE97-06CA-4025-991D-C77DDB5478F4}" type="datetime1">
              <a:rPr lang="it-IT" noProof="0" smtClean="0"/>
              <a:t>27/07/2024</a:t>
            </a:fld>
            <a:endParaRPr lang="it-IT" noProof="0"/>
          </a:p>
        </p:txBody>
      </p:sp>
      <p:sp>
        <p:nvSpPr>
          <p:cNvPr id="6" name="Segnaposto piè di pagina 5">
            <a:extLst>
              <a:ext uri="{FF2B5EF4-FFF2-40B4-BE49-F238E27FC236}">
                <a16:creationId xmlns:a16="http://schemas.microsoft.com/office/drawing/2014/main" id="{FBF24CAE-7220-4370-B793-B9D4AA1A3A55}"/>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663C2BC3-19D8-497A-B742-E2E5155DEA2E}"/>
              </a:ext>
            </a:extLst>
          </p:cNvPr>
          <p:cNvSpPr/>
          <p:nvPr userDrawn="1"/>
        </p:nvSpPr>
        <p:spPr>
          <a:xfrm>
            <a:off x="687289" y="0"/>
            <a:ext cx="72000" cy="115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bg2"/>
              </a:solidFill>
            </a:endParaRPr>
          </a:p>
        </p:txBody>
      </p:sp>
      <p:cxnSp>
        <p:nvCxnSpPr>
          <p:cNvPr id="12" name="Connettore diritto 11">
            <a:extLst>
              <a:ext uri="{FF2B5EF4-FFF2-40B4-BE49-F238E27FC236}">
                <a16:creationId xmlns:a16="http://schemas.microsoft.com/office/drawing/2014/main" id="{78AD1AF6-056E-449E-ABB4-F42FCFF2154D}"/>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5">
            <a:extLst>
              <a:ext uri="{FF2B5EF4-FFF2-40B4-BE49-F238E27FC236}">
                <a16:creationId xmlns:a16="http://schemas.microsoft.com/office/drawing/2014/main" id="{B49EFE94-C72E-4FA8-9AE2-70BFB09FB2C1}"/>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897F17BC-9B89-4B33-A693-1583A7EAEED0}"/>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152FBCB0-43B1-4129-B190-2F32EAB36A71}"/>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6AF92140-8242-4A51-9463-35E60CF48BE9}"/>
              </a:ext>
            </a:extLst>
          </p:cNvPr>
          <p:cNvCxnSpPr>
            <a:cxnSpLocks/>
          </p:cNvCxnSpPr>
          <p:nvPr userDrawn="1"/>
        </p:nvCxnSpPr>
        <p:spPr>
          <a:xfrm>
            <a:off x="11192400" y="802800"/>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Connettore diritto 33">
            <a:extLst>
              <a:ext uri="{FF2B5EF4-FFF2-40B4-BE49-F238E27FC236}">
                <a16:creationId xmlns:a16="http://schemas.microsoft.com/office/drawing/2014/main" id="{48D84BA3-D783-472E-AB10-C96A8DE8D0DD}"/>
              </a:ext>
            </a:extLst>
          </p:cNvPr>
          <p:cNvCxnSpPr>
            <a:cxnSpLocks/>
          </p:cNvCxnSpPr>
          <p:nvPr userDrawn="1"/>
        </p:nvCxnSpPr>
        <p:spPr>
          <a:xfrm rot="16200000">
            <a:off x="11383200" y="6580800"/>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Segnaposto testo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467663" y="2452709"/>
            <a:ext cx="3256674" cy="499493"/>
          </a:xfrm>
        </p:spPr>
        <p:txBody>
          <a:bodyPr rtlCol="0">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2</a:t>
            </a:r>
          </a:p>
        </p:txBody>
      </p:sp>
      <p:sp>
        <p:nvSpPr>
          <p:cNvPr id="36" name="Segnaposto testo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006525" y="2452709"/>
            <a:ext cx="3256674" cy="499493"/>
          </a:xfrm>
        </p:spPr>
        <p:txBody>
          <a:bodyPr rtlCol="0">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3</a:t>
            </a:r>
          </a:p>
        </p:txBody>
      </p:sp>
      <p:sp>
        <p:nvSpPr>
          <p:cNvPr id="37" name="Segnaposto testo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928801" y="4563914"/>
            <a:ext cx="3256674" cy="499493"/>
          </a:xfrm>
        </p:spPr>
        <p:txBody>
          <a:bodyPr rtlCol="0">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4</a:t>
            </a:r>
          </a:p>
        </p:txBody>
      </p:sp>
      <p:sp>
        <p:nvSpPr>
          <p:cNvPr id="38" name="Segnaposto testo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467663" y="4563914"/>
            <a:ext cx="3256674" cy="499493"/>
          </a:xfrm>
        </p:spPr>
        <p:txBody>
          <a:bodyPr rtlCol="0">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5</a:t>
            </a:r>
          </a:p>
        </p:txBody>
      </p:sp>
      <p:sp>
        <p:nvSpPr>
          <p:cNvPr id="39" name="Segnaposto testo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006525" y="4563914"/>
            <a:ext cx="3256674" cy="499493"/>
          </a:xfrm>
        </p:spPr>
        <p:txBody>
          <a:bodyPr rtlCol="0">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6</a:t>
            </a:r>
          </a:p>
        </p:txBody>
      </p:sp>
      <p:sp>
        <p:nvSpPr>
          <p:cNvPr id="40" name="Segnaposto testo 3">
            <a:extLst>
              <a:ext uri="{FF2B5EF4-FFF2-40B4-BE49-F238E27FC236}">
                <a16:creationId xmlns:a16="http://schemas.microsoft.com/office/drawing/2014/main" id="{F84CD40D-D65C-419A-B22F-5633C9254F52}"/>
              </a:ext>
            </a:extLst>
          </p:cNvPr>
          <p:cNvSpPr>
            <a:spLocks noGrp="1"/>
          </p:cNvSpPr>
          <p:nvPr>
            <p:ph type="body" sz="half" idx="21" hasCustomPrompt="1"/>
          </p:nvPr>
        </p:nvSpPr>
        <p:spPr>
          <a:xfrm>
            <a:off x="928801" y="2876273"/>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1" name="Segnaposto testo 3">
            <a:extLst>
              <a:ext uri="{FF2B5EF4-FFF2-40B4-BE49-F238E27FC236}">
                <a16:creationId xmlns:a16="http://schemas.microsoft.com/office/drawing/2014/main" id="{4902ECF4-C668-49EA-AD7B-E0B3332DE48A}"/>
              </a:ext>
            </a:extLst>
          </p:cNvPr>
          <p:cNvSpPr>
            <a:spLocks noGrp="1"/>
          </p:cNvSpPr>
          <p:nvPr>
            <p:ph type="body" sz="half" idx="22" hasCustomPrompt="1"/>
          </p:nvPr>
        </p:nvSpPr>
        <p:spPr>
          <a:xfrm>
            <a:off x="4467663" y="2876273"/>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2" name="Segnaposto testo 3">
            <a:extLst>
              <a:ext uri="{FF2B5EF4-FFF2-40B4-BE49-F238E27FC236}">
                <a16:creationId xmlns:a16="http://schemas.microsoft.com/office/drawing/2014/main" id="{648A6F22-3F59-4E0F-BAE5-9B7E0D16D33F}"/>
              </a:ext>
            </a:extLst>
          </p:cNvPr>
          <p:cNvSpPr>
            <a:spLocks noGrp="1"/>
          </p:cNvSpPr>
          <p:nvPr>
            <p:ph type="body" sz="half" idx="23" hasCustomPrompt="1"/>
          </p:nvPr>
        </p:nvSpPr>
        <p:spPr>
          <a:xfrm>
            <a:off x="8006525" y="2876273"/>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3" name="Segnaposto testo 3">
            <a:extLst>
              <a:ext uri="{FF2B5EF4-FFF2-40B4-BE49-F238E27FC236}">
                <a16:creationId xmlns:a16="http://schemas.microsoft.com/office/drawing/2014/main" id="{5689CAE6-6963-412E-9DAD-B7B5AFC41DCF}"/>
              </a:ext>
            </a:extLst>
          </p:cNvPr>
          <p:cNvSpPr>
            <a:spLocks noGrp="1"/>
          </p:cNvSpPr>
          <p:nvPr>
            <p:ph type="body" sz="half" idx="24" hasCustomPrompt="1"/>
          </p:nvPr>
        </p:nvSpPr>
        <p:spPr>
          <a:xfrm>
            <a:off x="928801" y="4987478"/>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4" name="Segnaposto testo 3">
            <a:extLst>
              <a:ext uri="{FF2B5EF4-FFF2-40B4-BE49-F238E27FC236}">
                <a16:creationId xmlns:a16="http://schemas.microsoft.com/office/drawing/2014/main" id="{98D9757D-1411-42F4-AABD-CC173E4A038B}"/>
              </a:ext>
            </a:extLst>
          </p:cNvPr>
          <p:cNvSpPr>
            <a:spLocks noGrp="1"/>
          </p:cNvSpPr>
          <p:nvPr>
            <p:ph type="body" sz="half" idx="25" hasCustomPrompt="1"/>
          </p:nvPr>
        </p:nvSpPr>
        <p:spPr>
          <a:xfrm>
            <a:off x="4467663" y="4987478"/>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5" name="Segnaposto testo 3">
            <a:extLst>
              <a:ext uri="{FF2B5EF4-FFF2-40B4-BE49-F238E27FC236}">
                <a16:creationId xmlns:a16="http://schemas.microsoft.com/office/drawing/2014/main" id="{0590AA6E-50BC-4492-8B87-7D8D4A8A5E76}"/>
              </a:ext>
            </a:extLst>
          </p:cNvPr>
          <p:cNvSpPr>
            <a:spLocks noGrp="1"/>
          </p:cNvSpPr>
          <p:nvPr>
            <p:ph type="body" sz="half" idx="26" hasCustomPrompt="1"/>
          </p:nvPr>
        </p:nvSpPr>
        <p:spPr>
          <a:xfrm>
            <a:off x="8006525" y="4987478"/>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7" name="Segnaposto immagine 46">
            <a:extLst>
              <a:ext uri="{FF2B5EF4-FFF2-40B4-BE49-F238E27FC236}">
                <a16:creationId xmlns:a16="http://schemas.microsoft.com/office/drawing/2014/main" id="{64786CCE-CCCC-4B2D-890D-9D719713DB79}"/>
              </a:ext>
            </a:extLst>
          </p:cNvPr>
          <p:cNvSpPr>
            <a:spLocks noGrp="1"/>
          </p:cNvSpPr>
          <p:nvPr>
            <p:ph type="pic" sz="quarter" idx="27"/>
          </p:nvPr>
        </p:nvSpPr>
        <p:spPr>
          <a:xfrm>
            <a:off x="1041234" y="1575100"/>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tx1">
                    <a:lumMod val="75000"/>
                    <a:lumOff val="25000"/>
                  </a:schemeClr>
                </a:solidFill>
              </a:defRPr>
            </a:lvl1pPr>
          </a:lstStyle>
          <a:p>
            <a:pPr rtl="0"/>
            <a:r>
              <a:rPr lang="it-IT" noProof="0"/>
              <a:t>Fare clic sull'icona per inserire un'immagine</a:t>
            </a:r>
          </a:p>
        </p:txBody>
      </p:sp>
      <p:sp>
        <p:nvSpPr>
          <p:cNvPr id="48" name="Segnaposto immagine 46">
            <a:extLst>
              <a:ext uri="{FF2B5EF4-FFF2-40B4-BE49-F238E27FC236}">
                <a16:creationId xmlns:a16="http://schemas.microsoft.com/office/drawing/2014/main" id="{EB08972C-68CE-41CC-9351-3DD741E53936}"/>
              </a:ext>
            </a:extLst>
          </p:cNvPr>
          <p:cNvSpPr>
            <a:spLocks noGrp="1"/>
          </p:cNvSpPr>
          <p:nvPr>
            <p:ph type="pic" sz="quarter" idx="28"/>
          </p:nvPr>
        </p:nvSpPr>
        <p:spPr>
          <a:xfrm>
            <a:off x="4576544" y="1575100"/>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tx1">
                    <a:lumMod val="75000"/>
                    <a:lumOff val="25000"/>
                  </a:schemeClr>
                </a:solidFill>
              </a:defRPr>
            </a:lvl1pPr>
          </a:lstStyle>
          <a:p>
            <a:pPr rtl="0"/>
            <a:r>
              <a:rPr lang="it-IT" noProof="0"/>
              <a:t>Fare clic sull'icona per inserire un'immagine</a:t>
            </a:r>
          </a:p>
        </p:txBody>
      </p:sp>
      <p:sp>
        <p:nvSpPr>
          <p:cNvPr id="49" name="Segnaposto immagine 46">
            <a:extLst>
              <a:ext uri="{FF2B5EF4-FFF2-40B4-BE49-F238E27FC236}">
                <a16:creationId xmlns:a16="http://schemas.microsoft.com/office/drawing/2014/main" id="{6347D157-8108-4656-88F3-59B693C47F9B}"/>
              </a:ext>
            </a:extLst>
          </p:cNvPr>
          <p:cNvSpPr>
            <a:spLocks noGrp="1"/>
          </p:cNvSpPr>
          <p:nvPr>
            <p:ph type="pic" sz="quarter" idx="29"/>
          </p:nvPr>
        </p:nvSpPr>
        <p:spPr>
          <a:xfrm>
            <a:off x="8111854" y="1575100"/>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tx1">
                    <a:lumMod val="75000"/>
                    <a:lumOff val="25000"/>
                  </a:schemeClr>
                </a:solidFill>
              </a:defRPr>
            </a:lvl1pPr>
          </a:lstStyle>
          <a:p>
            <a:pPr rtl="0"/>
            <a:r>
              <a:rPr lang="it-IT" noProof="0"/>
              <a:t>Fare clic sull'icona per inserire un'immagine</a:t>
            </a:r>
          </a:p>
        </p:txBody>
      </p:sp>
      <p:sp>
        <p:nvSpPr>
          <p:cNvPr id="50" name="Segnaposto immagine 46">
            <a:extLst>
              <a:ext uri="{FF2B5EF4-FFF2-40B4-BE49-F238E27FC236}">
                <a16:creationId xmlns:a16="http://schemas.microsoft.com/office/drawing/2014/main" id="{B4548244-F89A-4EA8-9DB4-056E45B2FDF5}"/>
              </a:ext>
            </a:extLst>
          </p:cNvPr>
          <p:cNvSpPr>
            <a:spLocks noGrp="1"/>
          </p:cNvSpPr>
          <p:nvPr>
            <p:ph type="pic" sz="quarter" idx="30"/>
          </p:nvPr>
        </p:nvSpPr>
        <p:spPr>
          <a:xfrm>
            <a:off x="1041234" y="3707211"/>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tx1">
                    <a:lumMod val="75000"/>
                    <a:lumOff val="25000"/>
                  </a:schemeClr>
                </a:solidFill>
              </a:defRPr>
            </a:lvl1pPr>
          </a:lstStyle>
          <a:p>
            <a:pPr rtl="0"/>
            <a:r>
              <a:rPr lang="it-IT" noProof="0"/>
              <a:t>Fare clic sull'icona per inserire un'immagine</a:t>
            </a:r>
          </a:p>
        </p:txBody>
      </p:sp>
      <p:sp>
        <p:nvSpPr>
          <p:cNvPr id="51" name="Segnaposto immagine 46">
            <a:extLst>
              <a:ext uri="{FF2B5EF4-FFF2-40B4-BE49-F238E27FC236}">
                <a16:creationId xmlns:a16="http://schemas.microsoft.com/office/drawing/2014/main" id="{6B46EEEA-383D-42CD-ABFC-86BD330E07A0}"/>
              </a:ext>
            </a:extLst>
          </p:cNvPr>
          <p:cNvSpPr>
            <a:spLocks noGrp="1"/>
          </p:cNvSpPr>
          <p:nvPr>
            <p:ph type="pic" sz="quarter" idx="31"/>
          </p:nvPr>
        </p:nvSpPr>
        <p:spPr>
          <a:xfrm>
            <a:off x="4576544" y="3707211"/>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tx1">
                    <a:lumMod val="75000"/>
                    <a:lumOff val="25000"/>
                  </a:schemeClr>
                </a:solidFill>
              </a:defRPr>
            </a:lvl1pPr>
          </a:lstStyle>
          <a:p>
            <a:pPr rtl="0"/>
            <a:r>
              <a:rPr lang="it-IT" noProof="0"/>
              <a:t>Fare clic sull'icona per inserire un'immagine</a:t>
            </a:r>
          </a:p>
        </p:txBody>
      </p:sp>
      <p:sp>
        <p:nvSpPr>
          <p:cNvPr id="52" name="Segnaposto immagine 46">
            <a:extLst>
              <a:ext uri="{FF2B5EF4-FFF2-40B4-BE49-F238E27FC236}">
                <a16:creationId xmlns:a16="http://schemas.microsoft.com/office/drawing/2014/main" id="{DF75483C-CE05-4E90-8A93-D04244423927}"/>
              </a:ext>
            </a:extLst>
          </p:cNvPr>
          <p:cNvSpPr>
            <a:spLocks noGrp="1"/>
          </p:cNvSpPr>
          <p:nvPr>
            <p:ph type="pic" sz="quarter" idx="32"/>
          </p:nvPr>
        </p:nvSpPr>
        <p:spPr>
          <a:xfrm>
            <a:off x="8111854" y="3707211"/>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tx1">
                    <a:lumMod val="75000"/>
                    <a:lumOff val="25000"/>
                  </a:schemeClr>
                </a:solidFill>
              </a:defRPr>
            </a:lvl1pPr>
          </a:lstStyle>
          <a:p>
            <a:pPr rtl="0"/>
            <a:r>
              <a:rPr lang="it-IT" noProof="0"/>
              <a:t>Fare clic sull'icona per inserire un'immagine</a:t>
            </a:r>
          </a:p>
        </p:txBody>
      </p:sp>
    </p:spTree>
    <p:extLst>
      <p:ext uri="{BB962C8B-B14F-4D97-AF65-F5344CB8AC3E}">
        <p14:creationId xmlns:p14="http://schemas.microsoft.com/office/powerpoint/2010/main" val="326096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Panoramica">
    <p:spTree>
      <p:nvGrpSpPr>
        <p:cNvPr id="1" name=""/>
        <p:cNvGrpSpPr/>
        <p:nvPr/>
      </p:nvGrpSpPr>
      <p:grpSpPr>
        <a:xfrm>
          <a:off x="0" y="0"/>
          <a:ext cx="0" cy="0"/>
          <a:chOff x="0" y="0"/>
          <a:chExt cx="0" cy="0"/>
        </a:xfrm>
      </p:grpSpPr>
      <p:sp>
        <p:nvSpPr>
          <p:cNvPr id="46" name="Rettangolo 45">
            <a:extLst>
              <a:ext uri="{FF2B5EF4-FFF2-40B4-BE49-F238E27FC236}">
                <a16:creationId xmlns:a16="http://schemas.microsoft.com/office/drawing/2014/main" id="{70994831-EE46-4DEA-9077-4FEBBCD60EB3}"/>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7E45FD86-80D5-4520-8C38-1EDDAB179D77}"/>
              </a:ext>
            </a:extLst>
          </p:cNvPr>
          <p:cNvSpPr>
            <a:spLocks noGrp="1"/>
          </p:cNvSpPr>
          <p:nvPr>
            <p:ph type="title" hasCustomPrompt="1"/>
          </p:nvPr>
        </p:nvSpPr>
        <p:spPr>
          <a:xfrm>
            <a:off x="928800" y="607100"/>
            <a:ext cx="4737482" cy="697044"/>
          </a:xfrm>
        </p:spPr>
        <p:txBody>
          <a:bodyPr rtlCol="0" anchor="b">
            <a:noAutofit/>
          </a:bodyPr>
          <a:lstStyle>
            <a:lvl1pPr>
              <a:defRPr lang="en-US" sz="4000" b="1" kern="1200" dirty="0">
                <a:solidFill>
                  <a:schemeClr val="bg1"/>
                </a:solidFill>
                <a:latin typeface="+mj-lt"/>
                <a:ea typeface="+mj-ea"/>
                <a:cs typeface="+mj-cs"/>
              </a:defRPr>
            </a:lvl1pPr>
          </a:lstStyle>
          <a:p>
            <a:pPr rtl="0"/>
            <a:r>
              <a:rPr lang="it-IT" noProof="0"/>
              <a:t>PANORAMICA DIAPOSITIVA</a:t>
            </a:r>
          </a:p>
        </p:txBody>
      </p:sp>
      <p:sp>
        <p:nvSpPr>
          <p:cNvPr id="4" name="Segnaposto testo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928801" y="26355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1</a:t>
            </a:r>
          </a:p>
        </p:txBody>
      </p:sp>
      <p:sp>
        <p:nvSpPr>
          <p:cNvPr id="5" name="Segnaposto data 4">
            <a:extLst>
              <a:ext uri="{FF2B5EF4-FFF2-40B4-BE49-F238E27FC236}">
                <a16:creationId xmlns:a16="http://schemas.microsoft.com/office/drawing/2014/main" id="{0B4BC91B-2A3F-445A-9C91-9BF7826133E6}"/>
              </a:ext>
            </a:extLst>
          </p:cNvPr>
          <p:cNvSpPr>
            <a:spLocks noGrp="1"/>
          </p:cNvSpPr>
          <p:nvPr>
            <p:ph type="dt" sz="half" idx="10"/>
          </p:nvPr>
        </p:nvSpPr>
        <p:spPr/>
        <p:txBody>
          <a:bodyPr rtlCol="0"/>
          <a:lstStyle/>
          <a:p>
            <a:pPr rtl="0"/>
            <a:fld id="{1CA6AC23-550F-4283-8959-F80B43E81C9E}" type="datetime1">
              <a:rPr lang="it-IT" noProof="0" smtClean="0"/>
              <a:t>27/07/2024</a:t>
            </a:fld>
            <a:endParaRPr lang="it-IT" noProof="0"/>
          </a:p>
        </p:txBody>
      </p:sp>
      <p:sp>
        <p:nvSpPr>
          <p:cNvPr id="6" name="Segnaposto piè di pagina 5">
            <a:extLst>
              <a:ext uri="{FF2B5EF4-FFF2-40B4-BE49-F238E27FC236}">
                <a16:creationId xmlns:a16="http://schemas.microsoft.com/office/drawing/2014/main" id="{FBF24CAE-7220-4370-B793-B9D4AA1A3A55}"/>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663C2BC3-19D8-497A-B742-E2E5155DEA2E}"/>
              </a:ext>
            </a:extLst>
          </p:cNvPr>
          <p:cNvSpPr/>
          <p:nvPr userDrawn="1"/>
        </p:nvSpPr>
        <p:spPr>
          <a:xfrm>
            <a:off x="687289" y="244444"/>
            <a:ext cx="72000" cy="90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35" name="Segnaposto testo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467663" y="26355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2</a:t>
            </a:r>
          </a:p>
        </p:txBody>
      </p:sp>
      <p:sp>
        <p:nvSpPr>
          <p:cNvPr id="36" name="Segnaposto testo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006525" y="26355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3</a:t>
            </a:r>
          </a:p>
        </p:txBody>
      </p:sp>
      <p:sp>
        <p:nvSpPr>
          <p:cNvPr id="37" name="Segnaposto testo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928801" y="47467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4</a:t>
            </a:r>
          </a:p>
        </p:txBody>
      </p:sp>
      <p:sp>
        <p:nvSpPr>
          <p:cNvPr id="38" name="Segnaposto testo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467663" y="47467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5</a:t>
            </a:r>
          </a:p>
        </p:txBody>
      </p:sp>
      <p:sp>
        <p:nvSpPr>
          <p:cNvPr id="39" name="Segnaposto testo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006525" y="47467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6</a:t>
            </a:r>
          </a:p>
        </p:txBody>
      </p:sp>
      <p:sp>
        <p:nvSpPr>
          <p:cNvPr id="40" name="Segnaposto testo 3">
            <a:extLst>
              <a:ext uri="{FF2B5EF4-FFF2-40B4-BE49-F238E27FC236}">
                <a16:creationId xmlns:a16="http://schemas.microsoft.com/office/drawing/2014/main" id="{F84CD40D-D65C-419A-B22F-5633C9254F52}"/>
              </a:ext>
            </a:extLst>
          </p:cNvPr>
          <p:cNvSpPr>
            <a:spLocks noGrp="1"/>
          </p:cNvSpPr>
          <p:nvPr>
            <p:ph type="body" sz="half" idx="21" hasCustomPrompt="1"/>
          </p:nvPr>
        </p:nvSpPr>
        <p:spPr>
          <a:xfrm>
            <a:off x="928801" y="3059153"/>
            <a:ext cx="3256674" cy="499493"/>
          </a:xfrm>
        </p:spPr>
        <p:txBody>
          <a:bodyPr rtlCol="0">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1" name="Segnaposto testo 3">
            <a:extLst>
              <a:ext uri="{FF2B5EF4-FFF2-40B4-BE49-F238E27FC236}">
                <a16:creationId xmlns:a16="http://schemas.microsoft.com/office/drawing/2014/main" id="{4902ECF4-C668-49EA-AD7B-E0B3332DE48A}"/>
              </a:ext>
            </a:extLst>
          </p:cNvPr>
          <p:cNvSpPr>
            <a:spLocks noGrp="1"/>
          </p:cNvSpPr>
          <p:nvPr>
            <p:ph type="body" sz="half" idx="22" hasCustomPrompt="1"/>
          </p:nvPr>
        </p:nvSpPr>
        <p:spPr>
          <a:xfrm>
            <a:off x="4467663" y="3059153"/>
            <a:ext cx="3256674" cy="499493"/>
          </a:xfrm>
        </p:spPr>
        <p:txBody>
          <a:bodyPr rtlCol="0">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2" name="Segnaposto testo 3">
            <a:extLst>
              <a:ext uri="{FF2B5EF4-FFF2-40B4-BE49-F238E27FC236}">
                <a16:creationId xmlns:a16="http://schemas.microsoft.com/office/drawing/2014/main" id="{648A6F22-3F59-4E0F-BAE5-9B7E0D16D33F}"/>
              </a:ext>
            </a:extLst>
          </p:cNvPr>
          <p:cNvSpPr>
            <a:spLocks noGrp="1"/>
          </p:cNvSpPr>
          <p:nvPr>
            <p:ph type="body" sz="half" idx="23" hasCustomPrompt="1"/>
          </p:nvPr>
        </p:nvSpPr>
        <p:spPr>
          <a:xfrm>
            <a:off x="8006525" y="3059153"/>
            <a:ext cx="3256674" cy="499493"/>
          </a:xfrm>
        </p:spPr>
        <p:txBody>
          <a:bodyPr rtlCol="0">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3" name="Segnaposto testo 3">
            <a:extLst>
              <a:ext uri="{FF2B5EF4-FFF2-40B4-BE49-F238E27FC236}">
                <a16:creationId xmlns:a16="http://schemas.microsoft.com/office/drawing/2014/main" id="{5689CAE6-6963-412E-9DAD-B7B5AFC41DCF}"/>
              </a:ext>
            </a:extLst>
          </p:cNvPr>
          <p:cNvSpPr>
            <a:spLocks noGrp="1"/>
          </p:cNvSpPr>
          <p:nvPr>
            <p:ph type="body" sz="half" idx="24" hasCustomPrompt="1"/>
          </p:nvPr>
        </p:nvSpPr>
        <p:spPr>
          <a:xfrm>
            <a:off x="928801" y="51703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4" name="Segnaposto testo 3">
            <a:extLst>
              <a:ext uri="{FF2B5EF4-FFF2-40B4-BE49-F238E27FC236}">
                <a16:creationId xmlns:a16="http://schemas.microsoft.com/office/drawing/2014/main" id="{98D9757D-1411-42F4-AABD-CC173E4A038B}"/>
              </a:ext>
            </a:extLst>
          </p:cNvPr>
          <p:cNvSpPr>
            <a:spLocks noGrp="1"/>
          </p:cNvSpPr>
          <p:nvPr>
            <p:ph type="body" sz="half" idx="25" hasCustomPrompt="1"/>
          </p:nvPr>
        </p:nvSpPr>
        <p:spPr>
          <a:xfrm>
            <a:off x="4467663" y="51703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5" name="Segnaposto testo 3">
            <a:extLst>
              <a:ext uri="{FF2B5EF4-FFF2-40B4-BE49-F238E27FC236}">
                <a16:creationId xmlns:a16="http://schemas.microsoft.com/office/drawing/2014/main" id="{0590AA6E-50BC-4492-8B87-7D8D4A8A5E76}"/>
              </a:ext>
            </a:extLst>
          </p:cNvPr>
          <p:cNvSpPr>
            <a:spLocks noGrp="1"/>
          </p:cNvSpPr>
          <p:nvPr>
            <p:ph type="body" sz="half" idx="26" hasCustomPrompt="1"/>
          </p:nvPr>
        </p:nvSpPr>
        <p:spPr>
          <a:xfrm>
            <a:off x="8006525" y="51703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7" name="Segnaposto immagine 46">
            <a:extLst>
              <a:ext uri="{FF2B5EF4-FFF2-40B4-BE49-F238E27FC236}">
                <a16:creationId xmlns:a16="http://schemas.microsoft.com/office/drawing/2014/main" id="{64786CCE-CCCC-4B2D-890D-9D719713DB79}"/>
              </a:ext>
            </a:extLst>
          </p:cNvPr>
          <p:cNvSpPr>
            <a:spLocks noGrp="1"/>
          </p:cNvSpPr>
          <p:nvPr>
            <p:ph type="pic" sz="quarter" idx="27"/>
          </p:nvPr>
        </p:nvSpPr>
        <p:spPr>
          <a:xfrm>
            <a:off x="1041234" y="17579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48" name="Segnaposto immagine 46">
            <a:extLst>
              <a:ext uri="{FF2B5EF4-FFF2-40B4-BE49-F238E27FC236}">
                <a16:creationId xmlns:a16="http://schemas.microsoft.com/office/drawing/2014/main" id="{EB08972C-68CE-41CC-9351-3DD741E53936}"/>
              </a:ext>
            </a:extLst>
          </p:cNvPr>
          <p:cNvSpPr>
            <a:spLocks noGrp="1"/>
          </p:cNvSpPr>
          <p:nvPr>
            <p:ph type="pic" sz="quarter" idx="28"/>
          </p:nvPr>
        </p:nvSpPr>
        <p:spPr>
          <a:xfrm>
            <a:off x="4576544" y="17579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49" name="Segnaposto immagine 46">
            <a:extLst>
              <a:ext uri="{FF2B5EF4-FFF2-40B4-BE49-F238E27FC236}">
                <a16:creationId xmlns:a16="http://schemas.microsoft.com/office/drawing/2014/main" id="{6347D157-8108-4656-88F3-59B693C47F9B}"/>
              </a:ext>
            </a:extLst>
          </p:cNvPr>
          <p:cNvSpPr>
            <a:spLocks noGrp="1"/>
          </p:cNvSpPr>
          <p:nvPr>
            <p:ph type="pic" sz="quarter" idx="29"/>
          </p:nvPr>
        </p:nvSpPr>
        <p:spPr>
          <a:xfrm>
            <a:off x="8111854" y="17579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0" name="Segnaposto immagine 46">
            <a:extLst>
              <a:ext uri="{FF2B5EF4-FFF2-40B4-BE49-F238E27FC236}">
                <a16:creationId xmlns:a16="http://schemas.microsoft.com/office/drawing/2014/main" id="{B4548244-F89A-4EA8-9DB4-056E45B2FDF5}"/>
              </a:ext>
            </a:extLst>
          </p:cNvPr>
          <p:cNvSpPr>
            <a:spLocks noGrp="1"/>
          </p:cNvSpPr>
          <p:nvPr>
            <p:ph type="pic" sz="quarter" idx="30"/>
          </p:nvPr>
        </p:nvSpPr>
        <p:spPr>
          <a:xfrm>
            <a:off x="1041234" y="38900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1" name="Segnaposto immagine 46">
            <a:extLst>
              <a:ext uri="{FF2B5EF4-FFF2-40B4-BE49-F238E27FC236}">
                <a16:creationId xmlns:a16="http://schemas.microsoft.com/office/drawing/2014/main" id="{6B46EEEA-383D-42CD-ABFC-86BD330E07A0}"/>
              </a:ext>
            </a:extLst>
          </p:cNvPr>
          <p:cNvSpPr>
            <a:spLocks noGrp="1"/>
          </p:cNvSpPr>
          <p:nvPr>
            <p:ph type="pic" sz="quarter" idx="31"/>
          </p:nvPr>
        </p:nvSpPr>
        <p:spPr>
          <a:xfrm>
            <a:off x="4576544" y="38900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2" name="Segnaposto immagine 46">
            <a:extLst>
              <a:ext uri="{FF2B5EF4-FFF2-40B4-BE49-F238E27FC236}">
                <a16:creationId xmlns:a16="http://schemas.microsoft.com/office/drawing/2014/main" id="{DF75483C-CE05-4E90-8A93-D04244423927}"/>
              </a:ext>
            </a:extLst>
          </p:cNvPr>
          <p:cNvSpPr>
            <a:spLocks noGrp="1"/>
          </p:cNvSpPr>
          <p:nvPr>
            <p:ph type="pic" sz="quarter" idx="32"/>
          </p:nvPr>
        </p:nvSpPr>
        <p:spPr>
          <a:xfrm>
            <a:off x="8111854" y="38900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cxnSp>
        <p:nvCxnSpPr>
          <p:cNvPr id="57" name="Connettore diritto 56">
            <a:extLst>
              <a:ext uri="{FF2B5EF4-FFF2-40B4-BE49-F238E27FC236}">
                <a16:creationId xmlns:a16="http://schemas.microsoft.com/office/drawing/2014/main" id="{6EC8F712-6C02-43F3-8A0A-5DCA975E7C38}"/>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18B62D71-4318-4C96-828A-D19FFBFA7BDA}"/>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Segnaposto testo 15">
            <a:extLst>
              <a:ext uri="{FF2B5EF4-FFF2-40B4-BE49-F238E27FC236}">
                <a16:creationId xmlns:a16="http://schemas.microsoft.com/office/drawing/2014/main" id="{12E8DD1E-B3CA-4756-A792-B476AFA9AE24}"/>
              </a:ext>
            </a:extLst>
          </p:cNvPr>
          <p:cNvSpPr>
            <a:spLocks noGrp="1"/>
          </p:cNvSpPr>
          <p:nvPr>
            <p:ph type="body" sz="quarter" idx="15" hasCustomPrompt="1"/>
          </p:nvPr>
        </p:nvSpPr>
        <p:spPr>
          <a:xfrm>
            <a:off x="10832539"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34" name="Connettore diritto 33">
            <a:extLst>
              <a:ext uri="{FF2B5EF4-FFF2-40B4-BE49-F238E27FC236}">
                <a16:creationId xmlns:a16="http://schemas.microsoft.com/office/drawing/2014/main" id="{9603F760-AD2F-4611-99B6-58C4666AEBA1}"/>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2182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_Panoramica">
    <p:spTree>
      <p:nvGrpSpPr>
        <p:cNvPr id="1" name=""/>
        <p:cNvGrpSpPr/>
        <p:nvPr/>
      </p:nvGrpSpPr>
      <p:grpSpPr>
        <a:xfrm>
          <a:off x="0" y="0"/>
          <a:ext cx="0" cy="0"/>
          <a:chOff x="0" y="0"/>
          <a:chExt cx="0" cy="0"/>
        </a:xfrm>
      </p:grpSpPr>
      <p:sp>
        <p:nvSpPr>
          <p:cNvPr id="56" name="Rettangolo 55">
            <a:extLst>
              <a:ext uri="{FF2B5EF4-FFF2-40B4-BE49-F238E27FC236}">
                <a16:creationId xmlns:a16="http://schemas.microsoft.com/office/drawing/2014/main" id="{68D5CEF0-7838-4E94-B0E2-6286757235DA}"/>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7E45FD86-80D5-4520-8C38-1EDDAB179D77}"/>
              </a:ext>
            </a:extLst>
          </p:cNvPr>
          <p:cNvSpPr>
            <a:spLocks noGrp="1"/>
          </p:cNvSpPr>
          <p:nvPr>
            <p:ph type="title" hasCustomPrompt="1"/>
          </p:nvPr>
        </p:nvSpPr>
        <p:spPr>
          <a:xfrm>
            <a:off x="1519350" y="645199"/>
            <a:ext cx="4737482" cy="1338841"/>
          </a:xfrm>
        </p:spPr>
        <p:txBody>
          <a:bodyPr rtlCol="0" anchor="b">
            <a:noAutofit/>
          </a:bodyPr>
          <a:lstStyle>
            <a:lvl1pPr>
              <a:defRPr lang="en-US" sz="4000" b="1" kern="1200" dirty="0">
                <a:solidFill>
                  <a:schemeClr val="bg1"/>
                </a:solidFill>
                <a:latin typeface="+mj-lt"/>
                <a:ea typeface="+mj-ea"/>
                <a:cs typeface="+mj-cs"/>
              </a:defRPr>
            </a:lvl1pPr>
          </a:lstStyle>
          <a:p>
            <a:pPr rtl="0"/>
            <a:r>
              <a:rPr lang="it-IT" noProof="0"/>
              <a:t>PANORAMICA</a:t>
            </a:r>
            <a:br>
              <a:rPr lang="it-IT" noProof="0"/>
            </a:br>
            <a:r>
              <a:rPr lang="it-IT" noProof="0"/>
              <a:t>DIAPOSITIVA</a:t>
            </a:r>
          </a:p>
        </p:txBody>
      </p:sp>
      <p:sp>
        <p:nvSpPr>
          <p:cNvPr id="4" name="Segnaposto testo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1386001" y="30927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1</a:t>
            </a:r>
          </a:p>
        </p:txBody>
      </p:sp>
      <p:sp>
        <p:nvSpPr>
          <p:cNvPr id="5" name="Segnaposto data 4">
            <a:extLst>
              <a:ext uri="{FF2B5EF4-FFF2-40B4-BE49-F238E27FC236}">
                <a16:creationId xmlns:a16="http://schemas.microsoft.com/office/drawing/2014/main" id="{0B4BC91B-2A3F-445A-9C91-9BF7826133E6}"/>
              </a:ext>
            </a:extLst>
          </p:cNvPr>
          <p:cNvSpPr>
            <a:spLocks noGrp="1"/>
          </p:cNvSpPr>
          <p:nvPr>
            <p:ph type="dt" sz="half" idx="10"/>
          </p:nvPr>
        </p:nvSpPr>
        <p:spPr/>
        <p:txBody>
          <a:bodyPr rtlCol="0"/>
          <a:lstStyle/>
          <a:p>
            <a:pPr rtl="0"/>
            <a:fld id="{DEAA353D-599F-4826-B762-A0615CF8155E}" type="datetime1">
              <a:rPr lang="it-IT" noProof="0" smtClean="0"/>
              <a:t>27/07/2024</a:t>
            </a:fld>
            <a:endParaRPr lang="it-IT" noProof="0"/>
          </a:p>
        </p:txBody>
      </p:sp>
      <p:sp>
        <p:nvSpPr>
          <p:cNvPr id="6" name="Segnaposto piè di pagina 5">
            <a:extLst>
              <a:ext uri="{FF2B5EF4-FFF2-40B4-BE49-F238E27FC236}">
                <a16:creationId xmlns:a16="http://schemas.microsoft.com/office/drawing/2014/main" id="{FBF24CAE-7220-4370-B793-B9D4AA1A3A55}"/>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cxnSp>
        <p:nvCxnSpPr>
          <p:cNvPr id="12" name="Connettore diritto 11">
            <a:extLst>
              <a:ext uri="{FF2B5EF4-FFF2-40B4-BE49-F238E27FC236}">
                <a16:creationId xmlns:a16="http://schemas.microsoft.com/office/drawing/2014/main" id="{78AD1AF6-056E-449E-ABB4-F42FCFF2154D}"/>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5">
            <a:extLst>
              <a:ext uri="{FF2B5EF4-FFF2-40B4-BE49-F238E27FC236}">
                <a16:creationId xmlns:a16="http://schemas.microsoft.com/office/drawing/2014/main" id="{B49EFE94-C72E-4FA8-9AE2-70BFB09FB2C1}"/>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897F17BC-9B89-4B33-A693-1583A7EAEED0}"/>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152FBCB0-43B1-4129-B190-2F32EAB36A71}"/>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6AF92140-8242-4A51-9463-35E60CF48BE9}"/>
              </a:ext>
            </a:extLst>
          </p:cNvPr>
          <p:cNvCxnSpPr>
            <a:cxnSpLocks/>
          </p:cNvCxnSpPr>
          <p:nvPr userDrawn="1"/>
        </p:nvCxnSpPr>
        <p:spPr>
          <a:xfrm>
            <a:off x="11192400" y="802800"/>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Segnaposto testo 15">
            <a:extLst>
              <a:ext uri="{FF2B5EF4-FFF2-40B4-BE49-F238E27FC236}">
                <a16:creationId xmlns:a16="http://schemas.microsoft.com/office/drawing/2014/main" id="{AC031692-3E92-4C7E-A067-5F49BD126705}"/>
              </a:ext>
            </a:extLst>
          </p:cNvPr>
          <p:cNvSpPr>
            <a:spLocks noGrp="1"/>
          </p:cNvSpPr>
          <p:nvPr>
            <p:ph type="body" sz="quarter" idx="15" hasCustomPrompt="1"/>
          </p:nvPr>
        </p:nvSpPr>
        <p:spPr>
          <a:xfrm>
            <a:off x="11084400" y="838800"/>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34" name="Connettore diritto 33">
            <a:extLst>
              <a:ext uri="{FF2B5EF4-FFF2-40B4-BE49-F238E27FC236}">
                <a16:creationId xmlns:a16="http://schemas.microsoft.com/office/drawing/2014/main" id="{48D84BA3-D783-472E-AB10-C96A8DE8D0DD}"/>
              </a:ext>
            </a:extLst>
          </p:cNvPr>
          <p:cNvCxnSpPr>
            <a:cxnSpLocks/>
          </p:cNvCxnSpPr>
          <p:nvPr userDrawn="1"/>
        </p:nvCxnSpPr>
        <p:spPr>
          <a:xfrm rot="16200000">
            <a:off x="11383200" y="6580800"/>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Segnaposto testo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924863" y="30927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2</a:t>
            </a:r>
          </a:p>
        </p:txBody>
      </p:sp>
      <p:sp>
        <p:nvSpPr>
          <p:cNvPr id="36" name="Segnaposto testo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463725" y="30927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3</a:t>
            </a:r>
          </a:p>
        </p:txBody>
      </p:sp>
      <p:sp>
        <p:nvSpPr>
          <p:cNvPr id="37" name="Segnaposto testo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1386001" y="52039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4</a:t>
            </a:r>
          </a:p>
        </p:txBody>
      </p:sp>
      <p:sp>
        <p:nvSpPr>
          <p:cNvPr id="38" name="Segnaposto testo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924863" y="52039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5</a:t>
            </a:r>
          </a:p>
        </p:txBody>
      </p:sp>
      <p:sp>
        <p:nvSpPr>
          <p:cNvPr id="39" name="Segnaposto testo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463725" y="52039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6</a:t>
            </a:r>
          </a:p>
        </p:txBody>
      </p:sp>
      <p:sp>
        <p:nvSpPr>
          <p:cNvPr id="40" name="Segnaposto testo 3">
            <a:extLst>
              <a:ext uri="{FF2B5EF4-FFF2-40B4-BE49-F238E27FC236}">
                <a16:creationId xmlns:a16="http://schemas.microsoft.com/office/drawing/2014/main" id="{F84CD40D-D65C-419A-B22F-5633C9254F52}"/>
              </a:ext>
            </a:extLst>
          </p:cNvPr>
          <p:cNvSpPr>
            <a:spLocks noGrp="1"/>
          </p:cNvSpPr>
          <p:nvPr>
            <p:ph type="body" sz="half" idx="21" hasCustomPrompt="1"/>
          </p:nvPr>
        </p:nvSpPr>
        <p:spPr>
          <a:xfrm>
            <a:off x="1386001" y="3516353"/>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1" name="Segnaposto testo 3">
            <a:extLst>
              <a:ext uri="{FF2B5EF4-FFF2-40B4-BE49-F238E27FC236}">
                <a16:creationId xmlns:a16="http://schemas.microsoft.com/office/drawing/2014/main" id="{4902ECF4-C668-49EA-AD7B-E0B3332DE48A}"/>
              </a:ext>
            </a:extLst>
          </p:cNvPr>
          <p:cNvSpPr>
            <a:spLocks noGrp="1"/>
          </p:cNvSpPr>
          <p:nvPr>
            <p:ph type="body" sz="half" idx="22" hasCustomPrompt="1"/>
          </p:nvPr>
        </p:nvSpPr>
        <p:spPr>
          <a:xfrm>
            <a:off x="4924863" y="3516353"/>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2" name="Segnaposto testo 3">
            <a:extLst>
              <a:ext uri="{FF2B5EF4-FFF2-40B4-BE49-F238E27FC236}">
                <a16:creationId xmlns:a16="http://schemas.microsoft.com/office/drawing/2014/main" id="{648A6F22-3F59-4E0F-BAE5-9B7E0D16D33F}"/>
              </a:ext>
            </a:extLst>
          </p:cNvPr>
          <p:cNvSpPr>
            <a:spLocks noGrp="1"/>
          </p:cNvSpPr>
          <p:nvPr>
            <p:ph type="body" sz="half" idx="23" hasCustomPrompt="1"/>
          </p:nvPr>
        </p:nvSpPr>
        <p:spPr>
          <a:xfrm>
            <a:off x="8463725" y="3516353"/>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3" name="Segnaposto testo 3">
            <a:extLst>
              <a:ext uri="{FF2B5EF4-FFF2-40B4-BE49-F238E27FC236}">
                <a16:creationId xmlns:a16="http://schemas.microsoft.com/office/drawing/2014/main" id="{5689CAE6-6963-412E-9DAD-B7B5AFC41DCF}"/>
              </a:ext>
            </a:extLst>
          </p:cNvPr>
          <p:cNvSpPr>
            <a:spLocks noGrp="1"/>
          </p:cNvSpPr>
          <p:nvPr>
            <p:ph type="body" sz="half" idx="24" hasCustomPrompt="1"/>
          </p:nvPr>
        </p:nvSpPr>
        <p:spPr>
          <a:xfrm>
            <a:off x="1386001" y="56275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4" name="Segnaposto testo 3">
            <a:extLst>
              <a:ext uri="{FF2B5EF4-FFF2-40B4-BE49-F238E27FC236}">
                <a16:creationId xmlns:a16="http://schemas.microsoft.com/office/drawing/2014/main" id="{98D9757D-1411-42F4-AABD-CC173E4A038B}"/>
              </a:ext>
            </a:extLst>
          </p:cNvPr>
          <p:cNvSpPr>
            <a:spLocks noGrp="1"/>
          </p:cNvSpPr>
          <p:nvPr>
            <p:ph type="body" sz="half" idx="25" hasCustomPrompt="1"/>
          </p:nvPr>
        </p:nvSpPr>
        <p:spPr>
          <a:xfrm>
            <a:off x="4924863" y="56275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5" name="Segnaposto testo 3">
            <a:extLst>
              <a:ext uri="{FF2B5EF4-FFF2-40B4-BE49-F238E27FC236}">
                <a16:creationId xmlns:a16="http://schemas.microsoft.com/office/drawing/2014/main" id="{0590AA6E-50BC-4492-8B87-7D8D4A8A5E76}"/>
              </a:ext>
            </a:extLst>
          </p:cNvPr>
          <p:cNvSpPr>
            <a:spLocks noGrp="1"/>
          </p:cNvSpPr>
          <p:nvPr>
            <p:ph type="body" sz="half" idx="26" hasCustomPrompt="1"/>
          </p:nvPr>
        </p:nvSpPr>
        <p:spPr>
          <a:xfrm>
            <a:off x="8463725" y="56275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7" name="Segnaposto immagine 46">
            <a:extLst>
              <a:ext uri="{FF2B5EF4-FFF2-40B4-BE49-F238E27FC236}">
                <a16:creationId xmlns:a16="http://schemas.microsoft.com/office/drawing/2014/main" id="{64786CCE-CCCC-4B2D-890D-9D719713DB79}"/>
              </a:ext>
            </a:extLst>
          </p:cNvPr>
          <p:cNvSpPr>
            <a:spLocks noGrp="1"/>
          </p:cNvSpPr>
          <p:nvPr>
            <p:ph type="pic" sz="quarter" idx="27"/>
          </p:nvPr>
        </p:nvSpPr>
        <p:spPr>
          <a:xfrm>
            <a:off x="1498434" y="22151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48" name="Segnaposto immagine 46">
            <a:extLst>
              <a:ext uri="{FF2B5EF4-FFF2-40B4-BE49-F238E27FC236}">
                <a16:creationId xmlns:a16="http://schemas.microsoft.com/office/drawing/2014/main" id="{EB08972C-68CE-41CC-9351-3DD741E53936}"/>
              </a:ext>
            </a:extLst>
          </p:cNvPr>
          <p:cNvSpPr>
            <a:spLocks noGrp="1"/>
          </p:cNvSpPr>
          <p:nvPr>
            <p:ph type="pic" sz="quarter" idx="28"/>
          </p:nvPr>
        </p:nvSpPr>
        <p:spPr>
          <a:xfrm>
            <a:off x="5033744" y="22151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49" name="Segnaposto immagine 46">
            <a:extLst>
              <a:ext uri="{FF2B5EF4-FFF2-40B4-BE49-F238E27FC236}">
                <a16:creationId xmlns:a16="http://schemas.microsoft.com/office/drawing/2014/main" id="{6347D157-8108-4656-88F3-59B693C47F9B}"/>
              </a:ext>
            </a:extLst>
          </p:cNvPr>
          <p:cNvSpPr>
            <a:spLocks noGrp="1"/>
          </p:cNvSpPr>
          <p:nvPr>
            <p:ph type="pic" sz="quarter" idx="29"/>
          </p:nvPr>
        </p:nvSpPr>
        <p:spPr>
          <a:xfrm>
            <a:off x="8569054" y="22151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0" name="Segnaposto immagine 46">
            <a:extLst>
              <a:ext uri="{FF2B5EF4-FFF2-40B4-BE49-F238E27FC236}">
                <a16:creationId xmlns:a16="http://schemas.microsoft.com/office/drawing/2014/main" id="{B4548244-F89A-4EA8-9DB4-056E45B2FDF5}"/>
              </a:ext>
            </a:extLst>
          </p:cNvPr>
          <p:cNvSpPr>
            <a:spLocks noGrp="1"/>
          </p:cNvSpPr>
          <p:nvPr>
            <p:ph type="pic" sz="quarter" idx="30"/>
          </p:nvPr>
        </p:nvSpPr>
        <p:spPr>
          <a:xfrm>
            <a:off x="1498434" y="43472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1" name="Segnaposto immagine 46">
            <a:extLst>
              <a:ext uri="{FF2B5EF4-FFF2-40B4-BE49-F238E27FC236}">
                <a16:creationId xmlns:a16="http://schemas.microsoft.com/office/drawing/2014/main" id="{6B46EEEA-383D-42CD-ABFC-86BD330E07A0}"/>
              </a:ext>
            </a:extLst>
          </p:cNvPr>
          <p:cNvSpPr>
            <a:spLocks noGrp="1"/>
          </p:cNvSpPr>
          <p:nvPr>
            <p:ph type="pic" sz="quarter" idx="31"/>
          </p:nvPr>
        </p:nvSpPr>
        <p:spPr>
          <a:xfrm>
            <a:off x="5033744" y="43472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2" name="Segnaposto immagine 46">
            <a:extLst>
              <a:ext uri="{FF2B5EF4-FFF2-40B4-BE49-F238E27FC236}">
                <a16:creationId xmlns:a16="http://schemas.microsoft.com/office/drawing/2014/main" id="{DF75483C-CE05-4E90-8A93-D04244423927}"/>
              </a:ext>
            </a:extLst>
          </p:cNvPr>
          <p:cNvSpPr>
            <a:spLocks noGrp="1"/>
          </p:cNvSpPr>
          <p:nvPr>
            <p:ph type="pic" sz="quarter" idx="32"/>
          </p:nvPr>
        </p:nvSpPr>
        <p:spPr>
          <a:xfrm>
            <a:off x="8569054" y="43472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4" name="Rettangolo 53">
            <a:extLst>
              <a:ext uri="{FF2B5EF4-FFF2-40B4-BE49-F238E27FC236}">
                <a16:creationId xmlns:a16="http://schemas.microsoft.com/office/drawing/2014/main" id="{1C2768A5-0309-41B3-94FB-AA3A2FCB638E}"/>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Tree>
    <p:extLst>
      <p:ext uri="{BB962C8B-B14F-4D97-AF65-F5344CB8AC3E}">
        <p14:creationId xmlns:p14="http://schemas.microsoft.com/office/powerpoint/2010/main" val="32735452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_Panoramica">
    <p:spTree>
      <p:nvGrpSpPr>
        <p:cNvPr id="1" name=""/>
        <p:cNvGrpSpPr/>
        <p:nvPr/>
      </p:nvGrpSpPr>
      <p:grpSpPr>
        <a:xfrm>
          <a:off x="0" y="0"/>
          <a:ext cx="0" cy="0"/>
          <a:chOff x="0" y="0"/>
          <a:chExt cx="0" cy="0"/>
        </a:xfrm>
      </p:grpSpPr>
      <p:sp>
        <p:nvSpPr>
          <p:cNvPr id="56" name="Rettangolo 55">
            <a:extLst>
              <a:ext uri="{FF2B5EF4-FFF2-40B4-BE49-F238E27FC236}">
                <a16:creationId xmlns:a16="http://schemas.microsoft.com/office/drawing/2014/main" id="{68D5CEF0-7838-4E94-B0E2-6286757235DA}"/>
              </a:ext>
            </a:extLst>
          </p:cNvPr>
          <p:cNvSpPr/>
          <p:nvPr userDrawn="1"/>
        </p:nvSpPr>
        <p:spPr>
          <a:xfrm>
            <a:off x="4724400" y="0"/>
            <a:ext cx="74676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7E45FD86-80D5-4520-8C38-1EDDAB179D77}"/>
              </a:ext>
            </a:extLst>
          </p:cNvPr>
          <p:cNvSpPr>
            <a:spLocks noGrp="1"/>
          </p:cNvSpPr>
          <p:nvPr>
            <p:ph type="title" hasCustomPrompt="1"/>
          </p:nvPr>
        </p:nvSpPr>
        <p:spPr>
          <a:xfrm>
            <a:off x="1519350" y="645199"/>
            <a:ext cx="4737482" cy="1338841"/>
          </a:xfrm>
        </p:spPr>
        <p:txBody>
          <a:bodyPr rtlCol="0" anchor="b">
            <a:noAutofit/>
          </a:bodyPr>
          <a:lstStyle>
            <a:lvl1pPr>
              <a:defRPr lang="en-US" sz="4000" b="1" kern="1200" dirty="0">
                <a:gradFill>
                  <a:gsLst>
                    <a:gs pos="0">
                      <a:schemeClr val="bg2"/>
                    </a:gs>
                    <a:gs pos="100000">
                      <a:schemeClr val="accent1"/>
                    </a:gs>
                  </a:gsLst>
                  <a:lin ang="0" scaled="1"/>
                </a:gradFill>
                <a:latin typeface="+mj-lt"/>
                <a:ea typeface="+mj-ea"/>
                <a:cs typeface="+mj-cs"/>
              </a:defRPr>
            </a:lvl1pPr>
          </a:lstStyle>
          <a:p>
            <a:pPr rtl="0"/>
            <a:r>
              <a:rPr lang="it-IT" noProof="0"/>
              <a:t>PANORAMICA</a:t>
            </a:r>
            <a:br>
              <a:rPr lang="it-IT" noProof="0"/>
            </a:br>
            <a:r>
              <a:rPr lang="it-IT" noProof="0"/>
              <a:t>DIAPOSITIVA</a:t>
            </a:r>
          </a:p>
        </p:txBody>
      </p:sp>
      <p:sp>
        <p:nvSpPr>
          <p:cNvPr id="4" name="Segnaposto testo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1386001" y="3092789"/>
            <a:ext cx="3256674" cy="499493"/>
          </a:xfrm>
        </p:spPr>
        <p:txBody>
          <a:bodyPr rtlCol="0">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1</a:t>
            </a:r>
          </a:p>
        </p:txBody>
      </p:sp>
      <p:sp>
        <p:nvSpPr>
          <p:cNvPr id="5" name="Segnaposto data 4">
            <a:extLst>
              <a:ext uri="{FF2B5EF4-FFF2-40B4-BE49-F238E27FC236}">
                <a16:creationId xmlns:a16="http://schemas.microsoft.com/office/drawing/2014/main" id="{0B4BC91B-2A3F-445A-9C91-9BF7826133E6}"/>
              </a:ext>
            </a:extLst>
          </p:cNvPr>
          <p:cNvSpPr>
            <a:spLocks noGrp="1"/>
          </p:cNvSpPr>
          <p:nvPr>
            <p:ph type="dt" sz="half" idx="10"/>
          </p:nvPr>
        </p:nvSpPr>
        <p:spPr/>
        <p:txBody>
          <a:bodyPr rtlCol="0"/>
          <a:lstStyle/>
          <a:p>
            <a:pPr rtl="0"/>
            <a:fld id="{0DD5F243-3CC1-4F88-9F1B-469795547355}" type="datetime1">
              <a:rPr lang="it-IT" noProof="0" smtClean="0"/>
              <a:t>27/07/2024</a:t>
            </a:fld>
            <a:endParaRPr lang="it-IT" noProof="0"/>
          </a:p>
        </p:txBody>
      </p:sp>
      <p:sp>
        <p:nvSpPr>
          <p:cNvPr id="6" name="Segnaposto piè di pagina 5">
            <a:extLst>
              <a:ext uri="{FF2B5EF4-FFF2-40B4-BE49-F238E27FC236}">
                <a16:creationId xmlns:a16="http://schemas.microsoft.com/office/drawing/2014/main" id="{FBF24CAE-7220-4370-B793-B9D4AA1A3A55}"/>
              </a:ext>
            </a:extLst>
          </p:cNvPr>
          <p:cNvSpPr>
            <a:spLocks noGrp="1"/>
          </p:cNvSpPr>
          <p:nvPr>
            <p:ph type="ftr" sz="quarter" idx="11"/>
          </p:nvPr>
        </p:nvSpPr>
        <p:spPr/>
        <p:txBody>
          <a:bodyPr rtlCol="0"/>
          <a:lstStyle>
            <a:lvl1pPr>
              <a:defRPr>
                <a:solidFill>
                  <a:schemeClr val="accent1"/>
                </a:solidFill>
              </a:defRPr>
            </a:lvl1pPr>
          </a:lstStyle>
          <a:p>
            <a:pPr rtl="0"/>
            <a:r>
              <a:rPr lang="it-IT" noProof="0"/>
              <a:t>Titolo presentazione</a:t>
            </a:r>
          </a:p>
        </p:txBody>
      </p:sp>
      <p:sp>
        <p:nvSpPr>
          <p:cNvPr id="7" name="Segnaposto numero diapositiva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cxnSp>
        <p:nvCxnSpPr>
          <p:cNvPr id="12" name="Connettore diritto 11">
            <a:extLst>
              <a:ext uri="{FF2B5EF4-FFF2-40B4-BE49-F238E27FC236}">
                <a16:creationId xmlns:a16="http://schemas.microsoft.com/office/drawing/2014/main" id="{78AD1AF6-056E-449E-ABB4-F42FCFF2154D}"/>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5">
            <a:extLst>
              <a:ext uri="{FF2B5EF4-FFF2-40B4-BE49-F238E27FC236}">
                <a16:creationId xmlns:a16="http://schemas.microsoft.com/office/drawing/2014/main" id="{B49EFE94-C72E-4FA8-9AE2-70BFB09FB2C1}"/>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897F17BC-9B89-4B33-A693-1583A7EAEED0}"/>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152FBCB0-43B1-4129-B190-2F32EAB36A71}"/>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6AF92140-8242-4A51-9463-35E60CF48BE9}"/>
              </a:ext>
            </a:extLst>
          </p:cNvPr>
          <p:cNvCxnSpPr>
            <a:cxnSpLocks/>
          </p:cNvCxnSpPr>
          <p:nvPr userDrawn="1"/>
        </p:nvCxnSpPr>
        <p:spPr>
          <a:xfrm>
            <a:off x="11192400" y="802800"/>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Connettore diritto 33">
            <a:extLst>
              <a:ext uri="{FF2B5EF4-FFF2-40B4-BE49-F238E27FC236}">
                <a16:creationId xmlns:a16="http://schemas.microsoft.com/office/drawing/2014/main" id="{48D84BA3-D783-472E-AB10-C96A8DE8D0DD}"/>
              </a:ext>
            </a:extLst>
          </p:cNvPr>
          <p:cNvCxnSpPr>
            <a:cxnSpLocks/>
          </p:cNvCxnSpPr>
          <p:nvPr userDrawn="1"/>
        </p:nvCxnSpPr>
        <p:spPr>
          <a:xfrm rot="16200000">
            <a:off x="11383200" y="6580800"/>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Segnaposto testo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924863" y="30927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2</a:t>
            </a:r>
          </a:p>
        </p:txBody>
      </p:sp>
      <p:sp>
        <p:nvSpPr>
          <p:cNvPr id="36" name="Segnaposto testo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463725" y="30927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3</a:t>
            </a:r>
          </a:p>
        </p:txBody>
      </p:sp>
      <p:sp>
        <p:nvSpPr>
          <p:cNvPr id="37" name="Segnaposto testo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1386001" y="5203994"/>
            <a:ext cx="3256674" cy="499493"/>
          </a:xfrm>
        </p:spPr>
        <p:txBody>
          <a:bodyPr rtlCol="0">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4</a:t>
            </a:r>
          </a:p>
        </p:txBody>
      </p:sp>
      <p:sp>
        <p:nvSpPr>
          <p:cNvPr id="38" name="Segnaposto testo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924863" y="52039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5</a:t>
            </a:r>
          </a:p>
        </p:txBody>
      </p:sp>
      <p:sp>
        <p:nvSpPr>
          <p:cNvPr id="39" name="Segnaposto testo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463725" y="52039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6</a:t>
            </a:r>
          </a:p>
        </p:txBody>
      </p:sp>
      <p:sp>
        <p:nvSpPr>
          <p:cNvPr id="40" name="Segnaposto testo 3">
            <a:extLst>
              <a:ext uri="{FF2B5EF4-FFF2-40B4-BE49-F238E27FC236}">
                <a16:creationId xmlns:a16="http://schemas.microsoft.com/office/drawing/2014/main" id="{F84CD40D-D65C-419A-B22F-5633C9254F52}"/>
              </a:ext>
            </a:extLst>
          </p:cNvPr>
          <p:cNvSpPr>
            <a:spLocks noGrp="1"/>
          </p:cNvSpPr>
          <p:nvPr>
            <p:ph type="body" sz="half" idx="21" hasCustomPrompt="1"/>
          </p:nvPr>
        </p:nvSpPr>
        <p:spPr>
          <a:xfrm>
            <a:off x="1386001" y="3516353"/>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1" name="Segnaposto testo 3">
            <a:extLst>
              <a:ext uri="{FF2B5EF4-FFF2-40B4-BE49-F238E27FC236}">
                <a16:creationId xmlns:a16="http://schemas.microsoft.com/office/drawing/2014/main" id="{4902ECF4-C668-49EA-AD7B-E0B3332DE48A}"/>
              </a:ext>
            </a:extLst>
          </p:cNvPr>
          <p:cNvSpPr>
            <a:spLocks noGrp="1"/>
          </p:cNvSpPr>
          <p:nvPr>
            <p:ph type="body" sz="half" idx="22" hasCustomPrompt="1"/>
          </p:nvPr>
        </p:nvSpPr>
        <p:spPr>
          <a:xfrm>
            <a:off x="4924863" y="3516353"/>
            <a:ext cx="3256674" cy="499493"/>
          </a:xfrm>
        </p:spPr>
        <p:txBody>
          <a:bodyPr rtlCol="0">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2" name="Segnaposto testo 3">
            <a:extLst>
              <a:ext uri="{FF2B5EF4-FFF2-40B4-BE49-F238E27FC236}">
                <a16:creationId xmlns:a16="http://schemas.microsoft.com/office/drawing/2014/main" id="{648A6F22-3F59-4E0F-BAE5-9B7E0D16D33F}"/>
              </a:ext>
            </a:extLst>
          </p:cNvPr>
          <p:cNvSpPr>
            <a:spLocks noGrp="1"/>
          </p:cNvSpPr>
          <p:nvPr>
            <p:ph type="body" sz="half" idx="23" hasCustomPrompt="1"/>
          </p:nvPr>
        </p:nvSpPr>
        <p:spPr>
          <a:xfrm>
            <a:off x="8463725" y="3516353"/>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3" name="Segnaposto testo 3">
            <a:extLst>
              <a:ext uri="{FF2B5EF4-FFF2-40B4-BE49-F238E27FC236}">
                <a16:creationId xmlns:a16="http://schemas.microsoft.com/office/drawing/2014/main" id="{5689CAE6-6963-412E-9DAD-B7B5AFC41DCF}"/>
              </a:ext>
            </a:extLst>
          </p:cNvPr>
          <p:cNvSpPr>
            <a:spLocks noGrp="1"/>
          </p:cNvSpPr>
          <p:nvPr>
            <p:ph type="body" sz="half" idx="24" hasCustomPrompt="1"/>
          </p:nvPr>
        </p:nvSpPr>
        <p:spPr>
          <a:xfrm>
            <a:off x="1386001" y="5627558"/>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4" name="Segnaposto testo 3">
            <a:extLst>
              <a:ext uri="{FF2B5EF4-FFF2-40B4-BE49-F238E27FC236}">
                <a16:creationId xmlns:a16="http://schemas.microsoft.com/office/drawing/2014/main" id="{98D9757D-1411-42F4-AABD-CC173E4A038B}"/>
              </a:ext>
            </a:extLst>
          </p:cNvPr>
          <p:cNvSpPr>
            <a:spLocks noGrp="1"/>
          </p:cNvSpPr>
          <p:nvPr>
            <p:ph type="body" sz="half" idx="25" hasCustomPrompt="1"/>
          </p:nvPr>
        </p:nvSpPr>
        <p:spPr>
          <a:xfrm>
            <a:off x="4924863" y="56275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5" name="Segnaposto testo 3">
            <a:extLst>
              <a:ext uri="{FF2B5EF4-FFF2-40B4-BE49-F238E27FC236}">
                <a16:creationId xmlns:a16="http://schemas.microsoft.com/office/drawing/2014/main" id="{0590AA6E-50BC-4492-8B87-7D8D4A8A5E76}"/>
              </a:ext>
            </a:extLst>
          </p:cNvPr>
          <p:cNvSpPr>
            <a:spLocks noGrp="1"/>
          </p:cNvSpPr>
          <p:nvPr>
            <p:ph type="body" sz="half" idx="26" hasCustomPrompt="1"/>
          </p:nvPr>
        </p:nvSpPr>
        <p:spPr>
          <a:xfrm>
            <a:off x="8463725" y="56275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7" name="Segnaposto immagine 46">
            <a:extLst>
              <a:ext uri="{FF2B5EF4-FFF2-40B4-BE49-F238E27FC236}">
                <a16:creationId xmlns:a16="http://schemas.microsoft.com/office/drawing/2014/main" id="{64786CCE-CCCC-4B2D-890D-9D719713DB79}"/>
              </a:ext>
            </a:extLst>
          </p:cNvPr>
          <p:cNvSpPr>
            <a:spLocks noGrp="1"/>
          </p:cNvSpPr>
          <p:nvPr>
            <p:ph type="pic" sz="quarter" idx="27"/>
          </p:nvPr>
        </p:nvSpPr>
        <p:spPr>
          <a:xfrm>
            <a:off x="1498434" y="2215180"/>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48" name="Segnaposto immagine 46">
            <a:extLst>
              <a:ext uri="{FF2B5EF4-FFF2-40B4-BE49-F238E27FC236}">
                <a16:creationId xmlns:a16="http://schemas.microsoft.com/office/drawing/2014/main" id="{EB08972C-68CE-41CC-9351-3DD741E53936}"/>
              </a:ext>
            </a:extLst>
          </p:cNvPr>
          <p:cNvSpPr>
            <a:spLocks noGrp="1"/>
          </p:cNvSpPr>
          <p:nvPr>
            <p:ph type="pic" sz="quarter" idx="28"/>
          </p:nvPr>
        </p:nvSpPr>
        <p:spPr>
          <a:xfrm>
            <a:off x="5033744" y="22151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49" name="Segnaposto immagine 46">
            <a:extLst>
              <a:ext uri="{FF2B5EF4-FFF2-40B4-BE49-F238E27FC236}">
                <a16:creationId xmlns:a16="http://schemas.microsoft.com/office/drawing/2014/main" id="{6347D157-8108-4656-88F3-59B693C47F9B}"/>
              </a:ext>
            </a:extLst>
          </p:cNvPr>
          <p:cNvSpPr>
            <a:spLocks noGrp="1"/>
          </p:cNvSpPr>
          <p:nvPr>
            <p:ph type="pic" sz="quarter" idx="29"/>
          </p:nvPr>
        </p:nvSpPr>
        <p:spPr>
          <a:xfrm>
            <a:off x="8569054" y="22151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0" name="Segnaposto immagine 46">
            <a:extLst>
              <a:ext uri="{FF2B5EF4-FFF2-40B4-BE49-F238E27FC236}">
                <a16:creationId xmlns:a16="http://schemas.microsoft.com/office/drawing/2014/main" id="{B4548244-F89A-4EA8-9DB4-056E45B2FDF5}"/>
              </a:ext>
            </a:extLst>
          </p:cNvPr>
          <p:cNvSpPr>
            <a:spLocks noGrp="1"/>
          </p:cNvSpPr>
          <p:nvPr>
            <p:ph type="pic" sz="quarter" idx="30"/>
          </p:nvPr>
        </p:nvSpPr>
        <p:spPr>
          <a:xfrm>
            <a:off x="1498434" y="4347291"/>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1" name="Segnaposto immagine 46">
            <a:extLst>
              <a:ext uri="{FF2B5EF4-FFF2-40B4-BE49-F238E27FC236}">
                <a16:creationId xmlns:a16="http://schemas.microsoft.com/office/drawing/2014/main" id="{6B46EEEA-383D-42CD-ABFC-86BD330E07A0}"/>
              </a:ext>
            </a:extLst>
          </p:cNvPr>
          <p:cNvSpPr>
            <a:spLocks noGrp="1"/>
          </p:cNvSpPr>
          <p:nvPr>
            <p:ph type="pic" sz="quarter" idx="31"/>
          </p:nvPr>
        </p:nvSpPr>
        <p:spPr>
          <a:xfrm>
            <a:off x="5033744" y="43472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2" name="Segnaposto immagine 46">
            <a:extLst>
              <a:ext uri="{FF2B5EF4-FFF2-40B4-BE49-F238E27FC236}">
                <a16:creationId xmlns:a16="http://schemas.microsoft.com/office/drawing/2014/main" id="{DF75483C-CE05-4E90-8A93-D04244423927}"/>
              </a:ext>
            </a:extLst>
          </p:cNvPr>
          <p:cNvSpPr>
            <a:spLocks noGrp="1"/>
          </p:cNvSpPr>
          <p:nvPr>
            <p:ph type="pic" sz="quarter" idx="32"/>
          </p:nvPr>
        </p:nvSpPr>
        <p:spPr>
          <a:xfrm>
            <a:off x="8569054" y="43472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4" name="Rettangolo 53">
            <a:extLst>
              <a:ext uri="{FF2B5EF4-FFF2-40B4-BE49-F238E27FC236}">
                <a16:creationId xmlns:a16="http://schemas.microsoft.com/office/drawing/2014/main" id="{1C2768A5-0309-41B3-94FB-AA3A2FCB638E}"/>
              </a:ext>
            </a:extLst>
          </p:cNvPr>
          <p:cNvSpPr/>
          <p:nvPr userDrawn="1"/>
        </p:nvSpPr>
        <p:spPr>
          <a:xfrm>
            <a:off x="1285167" y="871728"/>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Tree>
    <p:extLst>
      <p:ext uri="{BB962C8B-B14F-4D97-AF65-F5344CB8AC3E}">
        <p14:creationId xmlns:p14="http://schemas.microsoft.com/office/powerpoint/2010/main" val="13920621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iapositiva di ringraziamento">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385FB182-4CCC-45D7-A2A4-A593CA00EB54}"/>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7E8E2AFE-9147-47F3-ADFE-AD251E989D20}"/>
              </a:ext>
            </a:extLst>
          </p:cNvPr>
          <p:cNvSpPr>
            <a:spLocks noGrp="1"/>
          </p:cNvSpPr>
          <p:nvPr>
            <p:ph type="title" hasCustomPrompt="1"/>
          </p:nvPr>
        </p:nvSpPr>
        <p:spPr>
          <a:xfrm>
            <a:off x="1814400" y="1144587"/>
            <a:ext cx="9395400" cy="1483413"/>
          </a:xfrm>
        </p:spPr>
        <p:txBody>
          <a:bodyPr rtlCol="0">
            <a:noAutofit/>
          </a:bodyPr>
          <a:lstStyle>
            <a:lvl1pPr>
              <a:defRPr sz="5500"/>
            </a:lvl1pPr>
          </a:lstStyle>
          <a:p>
            <a:pPr rtl="0"/>
            <a:r>
              <a:rPr lang="it-IT" noProof="0"/>
              <a:t>GRAZIE!</a:t>
            </a:r>
            <a:br>
              <a:rPr lang="it-IT" noProof="0"/>
            </a:br>
            <a:r>
              <a:rPr lang="it-IT" noProof="0"/>
              <a:t>A TUTTI</a:t>
            </a:r>
          </a:p>
        </p:txBody>
      </p:sp>
      <p:sp>
        <p:nvSpPr>
          <p:cNvPr id="4" name="Segnaposto data 3">
            <a:extLst>
              <a:ext uri="{FF2B5EF4-FFF2-40B4-BE49-F238E27FC236}">
                <a16:creationId xmlns:a16="http://schemas.microsoft.com/office/drawing/2014/main" id="{59B46BDE-7853-435A-80A6-D25940D17A54}"/>
              </a:ext>
            </a:extLst>
          </p:cNvPr>
          <p:cNvSpPr>
            <a:spLocks noGrp="1"/>
          </p:cNvSpPr>
          <p:nvPr>
            <p:ph type="dt" sz="half" idx="10"/>
          </p:nvPr>
        </p:nvSpPr>
        <p:spPr/>
        <p:txBody>
          <a:bodyPr rtlCol="0"/>
          <a:lstStyle/>
          <a:p>
            <a:pPr rtl="0"/>
            <a:fld id="{7AAF60E5-5800-417A-A72B-0CF02044F5BD}"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B4C83E82-A916-403C-8BE8-252132A9420A}"/>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1C7F2326-238E-4FE6-8842-680DE4A0432D}"/>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8B9D0891-2A9E-4F35-82BE-7966AECBB0F1}"/>
              </a:ext>
            </a:extLst>
          </p:cNvPr>
          <p:cNvSpPr/>
          <p:nvPr userDrawn="1"/>
        </p:nvSpPr>
        <p:spPr>
          <a:xfrm>
            <a:off x="1379621" y="0"/>
            <a:ext cx="144000" cy="248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0" name="Sottotitolo 2">
            <a:extLst>
              <a:ext uri="{FF2B5EF4-FFF2-40B4-BE49-F238E27FC236}">
                <a16:creationId xmlns:a16="http://schemas.microsoft.com/office/drawing/2014/main" id="{E52F6420-3AFC-4D7F-A45D-56EA5EFC0D18}"/>
              </a:ext>
            </a:extLst>
          </p:cNvPr>
          <p:cNvSpPr>
            <a:spLocks noGrp="1"/>
          </p:cNvSpPr>
          <p:nvPr>
            <p:ph type="subTitle" idx="13" hasCustomPrompt="1"/>
          </p:nvPr>
        </p:nvSpPr>
        <p:spPr>
          <a:xfrm>
            <a:off x="1812758" y="3038688"/>
            <a:ext cx="9144000" cy="1397991"/>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a:t>
            </a:r>
            <a:br>
              <a:rPr lang="it-IT" noProof="0"/>
            </a:br>
            <a:r>
              <a:rPr lang="it-IT" noProof="0"/>
              <a:t>Dolor</a:t>
            </a:r>
          </a:p>
        </p:txBody>
      </p:sp>
      <p:cxnSp>
        <p:nvCxnSpPr>
          <p:cNvPr id="11" name="Connettore diritto 10">
            <a:extLst>
              <a:ext uri="{FF2B5EF4-FFF2-40B4-BE49-F238E27FC236}">
                <a16:creationId xmlns:a16="http://schemas.microsoft.com/office/drawing/2014/main" id="{2BC78E93-F6DF-44C7-A9BB-D035C397BFD5}"/>
              </a:ext>
            </a:extLst>
          </p:cNvPr>
          <p:cNvCxnSpPr/>
          <p:nvPr userDrawn="1"/>
        </p:nvCxnSpPr>
        <p:spPr>
          <a:xfrm>
            <a:off x="1957137" y="2883641"/>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C87BFFD5-4519-4811-BDD2-3B0318780ACC}"/>
              </a:ext>
            </a:extLst>
          </p:cNvPr>
          <p:cNvCxnSpPr>
            <a:cxnSpLocks/>
          </p:cNvCxnSpPr>
          <p:nvPr userDrawn="1"/>
        </p:nvCxnSpPr>
        <p:spPr>
          <a:xfrm rot="16200000">
            <a:off x="10391274" y="6172200"/>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4">
            <a:extLst>
              <a:ext uri="{FF2B5EF4-FFF2-40B4-BE49-F238E27FC236}">
                <a16:creationId xmlns:a16="http://schemas.microsoft.com/office/drawing/2014/main" id="{A4E36001-6B54-4F6D-9532-965904F3C338}"/>
              </a:ext>
            </a:extLst>
          </p:cNvPr>
          <p:cNvSpPr>
            <a:spLocks noGrp="1"/>
          </p:cNvSpPr>
          <p:nvPr>
            <p:ph type="body" sz="quarter" idx="14" hasCustomPrompt="1"/>
          </p:nvPr>
        </p:nvSpPr>
        <p:spPr>
          <a:xfrm>
            <a:off x="9416048" y="5377580"/>
            <a:ext cx="1460500" cy="481013"/>
          </a:xfrm>
        </p:spPr>
        <p:txBody>
          <a:bodyPr rtlCol="0"/>
          <a:lstStyle>
            <a:lvl1pPr marL="0" indent="0" algn="r">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4058583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Diapositiva di ringraziamento">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7E6F6CA0-765E-484B-B9C2-16E6A4F4986D}"/>
              </a:ext>
            </a:extLst>
          </p:cNvPr>
          <p:cNvSpPr/>
          <p:nvPr userDrawn="1"/>
        </p:nvSpPr>
        <p:spPr>
          <a:xfrm>
            <a:off x="-1" y="0"/>
            <a:ext cx="12191989"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522758"/>
            <a:ext cx="8807116" cy="2387600"/>
          </a:xfrm>
        </p:spPr>
        <p:txBody>
          <a:bodyPr rtlCol="0" anchor="b">
            <a:normAutofit/>
          </a:bodyPr>
          <a:lstStyle>
            <a:lvl1pPr algn="l">
              <a:defRPr sz="5500" b="1">
                <a:solidFill>
                  <a:schemeClr val="bg1"/>
                </a:solidFill>
              </a:defRPr>
            </a:lvl1pPr>
          </a:lstStyle>
          <a:p>
            <a:pPr rtl="0"/>
            <a:r>
              <a:rPr lang="it-IT" noProof="0"/>
              <a:t>GRAZIE!</a:t>
            </a:r>
            <a:br>
              <a:rPr lang="it-IT" noProof="0"/>
            </a:br>
            <a:r>
              <a:rPr lang="it-IT" noProof="0"/>
              <a:t>A TUTTI</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5257226"/>
            <a:ext cx="9144000" cy="1397991"/>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a:t>
            </a:r>
            <a:br>
              <a:rPr lang="it-IT" noProof="0"/>
            </a:br>
            <a:r>
              <a:rPr lang="it-IT" noProof="0"/>
              <a:t>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13BD1A64-3B26-4D44-8D57-7CB5D555CFC4}"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3438000"/>
            <a:ext cx="144000" cy="34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510217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84AF3E3-F20C-4D84-A158-6DFC09B69A91}"/>
              </a:ext>
            </a:extLst>
          </p:cNvPr>
          <p:cNvCxnSpPr>
            <a:cxnSpLocks/>
          </p:cNvCxnSpPr>
          <p:nvPr userDrawn="1"/>
        </p:nvCxnSpPr>
        <p:spPr>
          <a:xfrm rot="16200000">
            <a:off x="10391274" y="685801"/>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testo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9416048" y="1006893"/>
            <a:ext cx="1460500" cy="481013"/>
          </a:xfrm>
        </p:spPr>
        <p:txBody>
          <a:bodyPr rtlCol="0"/>
          <a:lstStyle>
            <a:lvl1pPr marL="0" indent="0" algn="r">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53495056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Diapositiva di ringraziamento">
    <p:spTree>
      <p:nvGrpSpPr>
        <p:cNvPr id="1" name=""/>
        <p:cNvGrpSpPr/>
        <p:nvPr/>
      </p:nvGrpSpPr>
      <p:grpSpPr>
        <a:xfrm>
          <a:off x="0" y="0"/>
          <a:ext cx="0" cy="0"/>
          <a:chOff x="0" y="0"/>
          <a:chExt cx="0" cy="0"/>
        </a:xfrm>
      </p:grpSpPr>
      <p:sp>
        <p:nvSpPr>
          <p:cNvPr id="13" name="Rettangolo 12">
            <a:extLst>
              <a:ext uri="{FF2B5EF4-FFF2-40B4-BE49-F238E27FC236}">
                <a16:creationId xmlns:a16="http://schemas.microsoft.com/office/drawing/2014/main" id="{61D61DF5-2BE6-40B6-97DF-A161EF9520AA}"/>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413986"/>
            <a:ext cx="7107331" cy="1838643"/>
          </a:xfrm>
        </p:spPr>
        <p:txBody>
          <a:bodyPr rtlCol="0" anchor="b">
            <a:normAutofit/>
          </a:bodyPr>
          <a:lstStyle>
            <a:lvl1pPr algn="l">
              <a:defRPr sz="5500" b="1">
                <a:solidFill>
                  <a:schemeClr val="bg1"/>
                </a:solidFill>
              </a:defRPr>
            </a:lvl1pPr>
          </a:lstStyle>
          <a:p>
            <a:pPr rtl="0"/>
            <a:r>
              <a:rPr lang="it-IT" noProof="0"/>
              <a:t>GRAZIE!</a:t>
            </a:r>
            <a:br>
              <a:rPr lang="it-IT" noProof="0"/>
            </a:br>
            <a:r>
              <a:rPr lang="it-IT" noProof="0"/>
              <a:t>A TUTTI</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4599498"/>
            <a:ext cx="7107331" cy="966857"/>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a:t>
            </a:r>
            <a:br>
              <a:rPr lang="it-IT" noProof="0"/>
            </a:br>
            <a:r>
              <a:rPr lang="it-IT" noProof="0"/>
              <a:t>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0DD99074-A7DB-475A-A627-71F2CA3389F0}"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2740862"/>
            <a:ext cx="144000" cy="128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4444451"/>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56E88EDA-C5A5-4C22-8CE4-5C7FDCF2E859}"/>
              </a:ext>
            </a:extLst>
          </p:cNvPr>
          <p:cNvCxnSpPr>
            <a:cxnSpLocks/>
          </p:cNvCxnSpPr>
          <p:nvPr userDrawn="1"/>
        </p:nvCxnSpPr>
        <p:spPr>
          <a:xfrm flipV="1">
            <a:off x="11077074" y="5622756"/>
            <a:ext cx="0" cy="98422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4">
            <a:extLst>
              <a:ext uri="{FF2B5EF4-FFF2-40B4-BE49-F238E27FC236}">
                <a16:creationId xmlns:a16="http://schemas.microsoft.com/office/drawing/2014/main" id="{1B98974C-AC7A-4E66-AE1A-DBA5F1A1D054}"/>
              </a:ext>
            </a:extLst>
          </p:cNvPr>
          <p:cNvSpPr>
            <a:spLocks noGrp="1"/>
          </p:cNvSpPr>
          <p:nvPr>
            <p:ph type="body" sz="quarter" idx="13" hasCustomPrompt="1"/>
          </p:nvPr>
        </p:nvSpPr>
        <p:spPr>
          <a:xfrm>
            <a:off x="9416048" y="5513936"/>
            <a:ext cx="1460500" cy="481013"/>
          </a:xfrm>
        </p:spPr>
        <p:txBody>
          <a:bodyPr rtlCol="0"/>
          <a:lstStyle>
            <a:lvl1pPr marL="0" indent="0" algn="r">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420273398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_Diapositiva di ringraziamento">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7E6F6CA0-765E-484B-B9C2-16E6A4F4986D}"/>
              </a:ext>
            </a:extLst>
          </p:cNvPr>
          <p:cNvSpPr/>
          <p:nvPr userDrawn="1"/>
        </p:nvSpPr>
        <p:spPr>
          <a:xfrm>
            <a:off x="0" y="0"/>
            <a:ext cx="12192000" cy="4446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4764500"/>
            <a:ext cx="8807116" cy="915873"/>
          </a:xfrm>
        </p:spPr>
        <p:txBody>
          <a:bodyPr rtlCol="0" anchor="b">
            <a:normAutofit/>
          </a:bodyPr>
          <a:lstStyle>
            <a:lvl1pPr algn="l">
              <a:defRPr sz="5500" b="1">
                <a:gradFill>
                  <a:gsLst>
                    <a:gs pos="0">
                      <a:schemeClr val="bg2"/>
                    </a:gs>
                    <a:gs pos="100000">
                      <a:schemeClr val="accent1"/>
                    </a:gs>
                  </a:gsLst>
                  <a:lin ang="0" scaled="1"/>
                </a:gradFill>
              </a:defRPr>
            </a:lvl1pPr>
          </a:lstStyle>
          <a:p>
            <a:pPr rtl="0"/>
            <a:r>
              <a:rPr lang="it-IT" noProof="0"/>
              <a:t>GRAZIE!</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6043285"/>
            <a:ext cx="9144000" cy="601840"/>
          </a:xfrm>
        </p:spPr>
        <p:txBody>
          <a:bodyPr rtlCol="0">
            <a:normAutofit/>
          </a:bodyPr>
          <a:lstStyle>
            <a:lvl1pPr marL="0" indent="0" algn="l">
              <a:buNone/>
              <a:defRPr sz="30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 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72FEF768-305A-4E74-8D20-9C452F74D9D1}"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lvl1pPr>
              <a:defRPr>
                <a:solidFill>
                  <a:schemeClr val="accent1"/>
                </a:solidFill>
              </a:defRPr>
            </a:lvl1pPr>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lvl1pPr>
              <a:defRPr>
                <a:solidFill>
                  <a:schemeClr val="accent1"/>
                </a:solidFill>
              </a:defRPr>
            </a:lvl1pPr>
          </a:lstStyle>
          <a:p>
            <a:pPr rtl="0"/>
            <a:fld id="{95CBEC59-7FF9-4688-98DF-89832A0C9025}" type="slidenum">
              <a:rPr lang="it-IT" noProof="0" smtClean="0"/>
              <a:pPr/>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4950000"/>
            <a:ext cx="144000" cy="190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3" name="Connettore diritto 12">
            <a:extLst>
              <a:ext uri="{FF2B5EF4-FFF2-40B4-BE49-F238E27FC236}">
                <a16:creationId xmlns:a16="http://schemas.microsoft.com/office/drawing/2014/main" id="{484AF3E3-F20C-4D84-A158-6DFC09B69A91}"/>
              </a:ext>
            </a:extLst>
          </p:cNvPr>
          <p:cNvCxnSpPr>
            <a:cxnSpLocks/>
          </p:cNvCxnSpPr>
          <p:nvPr userDrawn="1"/>
        </p:nvCxnSpPr>
        <p:spPr>
          <a:xfrm rot="10800000">
            <a:off x="10820400" y="870003"/>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testo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10668000" y="1005185"/>
            <a:ext cx="1460500" cy="481013"/>
          </a:xfrm>
        </p:spPr>
        <p:txBody>
          <a:bodyPr rtlCol="0"/>
          <a:lstStyle>
            <a:lvl1pPr marL="0" indent="0" algn="l">
              <a:buNone/>
              <a:defRPr lang="en-US" sz="3000" b="1" i="0" kern="1200" dirty="0">
                <a:solidFill>
                  <a:schemeClr val="tx2"/>
                </a:solidFill>
                <a:latin typeface="+mn-lt"/>
                <a:ea typeface="+mn-ea"/>
                <a:cs typeface="+mn-cs"/>
              </a:defRPr>
            </a:lvl1pPr>
          </a:lstStyle>
          <a:p>
            <a:pPr lvl="0" rtl="0"/>
            <a:r>
              <a:rPr lang="it-IT" noProof="0"/>
              <a:t>20XX</a:t>
            </a:r>
          </a:p>
        </p:txBody>
      </p:sp>
      <p:cxnSp>
        <p:nvCxnSpPr>
          <p:cNvPr id="14" name="Connettore diritto 13">
            <a:extLst>
              <a:ext uri="{FF2B5EF4-FFF2-40B4-BE49-F238E27FC236}">
                <a16:creationId xmlns:a16="http://schemas.microsoft.com/office/drawing/2014/main" id="{5475710E-5533-4BB2-A66B-352BB2B1F9CB}"/>
              </a:ext>
            </a:extLst>
          </p:cNvPr>
          <p:cNvCxnSpPr/>
          <p:nvPr userDrawn="1"/>
        </p:nvCxnSpPr>
        <p:spPr>
          <a:xfrm>
            <a:off x="1957137" y="5823067"/>
            <a:ext cx="930442"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18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9EE09E-0B12-12AA-D3F7-39DA46C805F4}"/>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662E755-DD44-8C84-79CE-D2E0C43383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7857E11-63B9-5F7C-9736-6B1110F36DF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E8C3242-CB31-0D79-74FA-9E9C37EE99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34AE78E5-CE6A-0E26-00EB-E8C04B46DE01}"/>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165AE9A-CF2D-A811-C09B-D2D603783324}"/>
              </a:ext>
            </a:extLst>
          </p:cNvPr>
          <p:cNvSpPr>
            <a:spLocks noGrp="1"/>
          </p:cNvSpPr>
          <p:nvPr>
            <p:ph type="dt" sz="half" idx="10"/>
          </p:nvPr>
        </p:nvSpPr>
        <p:spPr/>
        <p:txBody>
          <a:bodyPr/>
          <a:lstStyle/>
          <a:p>
            <a:pPr rtl="0"/>
            <a:fld id="{A142BE8D-6400-40C5-BBF9-260577D0F524}" type="datetime1">
              <a:rPr lang="it-IT" noProof="0" smtClean="0"/>
              <a:t>27/07/2024</a:t>
            </a:fld>
            <a:endParaRPr lang="it-IT" noProof="0"/>
          </a:p>
        </p:txBody>
      </p:sp>
      <p:sp>
        <p:nvSpPr>
          <p:cNvPr id="8" name="Segnaposto piè di pagina 7">
            <a:extLst>
              <a:ext uri="{FF2B5EF4-FFF2-40B4-BE49-F238E27FC236}">
                <a16:creationId xmlns:a16="http://schemas.microsoft.com/office/drawing/2014/main" id="{934262EB-D000-B072-1F8A-F09ADA1F5BED}"/>
              </a:ext>
            </a:extLst>
          </p:cNvPr>
          <p:cNvSpPr>
            <a:spLocks noGrp="1"/>
          </p:cNvSpPr>
          <p:nvPr>
            <p:ph type="ftr" sz="quarter" idx="11"/>
          </p:nvPr>
        </p:nvSpPr>
        <p:spPr/>
        <p:txBody>
          <a:bodyPr/>
          <a:lstStyle/>
          <a:p>
            <a:pPr rtl="0"/>
            <a:r>
              <a:rPr lang="it-IT" noProof="0"/>
              <a:t>Titolo presentazione</a:t>
            </a:r>
          </a:p>
        </p:txBody>
      </p:sp>
      <p:sp>
        <p:nvSpPr>
          <p:cNvPr id="9" name="Segnaposto numero diapositiva 8">
            <a:extLst>
              <a:ext uri="{FF2B5EF4-FFF2-40B4-BE49-F238E27FC236}">
                <a16:creationId xmlns:a16="http://schemas.microsoft.com/office/drawing/2014/main" id="{524A7779-4917-DA67-C2DE-CF1E1F4F93FA}"/>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205693953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087EFE-40DF-FB67-30ED-A8378BFCEB4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85ACD404-B66D-C8BA-C39A-468DCBCFD178}"/>
              </a:ext>
            </a:extLst>
          </p:cNvPr>
          <p:cNvSpPr>
            <a:spLocks noGrp="1"/>
          </p:cNvSpPr>
          <p:nvPr>
            <p:ph type="dt" sz="half" idx="10"/>
          </p:nvPr>
        </p:nvSpPr>
        <p:spPr/>
        <p:txBody>
          <a:bodyPr/>
          <a:lstStyle/>
          <a:p>
            <a:pPr rtl="0"/>
            <a:fld id="{A142BE8D-6400-40C5-BBF9-260577D0F524}" type="datetime1">
              <a:rPr lang="it-IT" noProof="0" smtClean="0"/>
              <a:t>27/07/2024</a:t>
            </a:fld>
            <a:endParaRPr lang="it-IT" noProof="0"/>
          </a:p>
        </p:txBody>
      </p:sp>
      <p:sp>
        <p:nvSpPr>
          <p:cNvPr id="4" name="Segnaposto piè di pagina 3">
            <a:extLst>
              <a:ext uri="{FF2B5EF4-FFF2-40B4-BE49-F238E27FC236}">
                <a16:creationId xmlns:a16="http://schemas.microsoft.com/office/drawing/2014/main" id="{2C9C105D-D685-8E44-151E-B4275AFA268F}"/>
              </a:ext>
            </a:extLst>
          </p:cNvPr>
          <p:cNvSpPr>
            <a:spLocks noGrp="1"/>
          </p:cNvSpPr>
          <p:nvPr>
            <p:ph type="ftr" sz="quarter" idx="11"/>
          </p:nvPr>
        </p:nvSpPr>
        <p:spPr/>
        <p:txBody>
          <a:bodyPr/>
          <a:lstStyle/>
          <a:p>
            <a:pPr rtl="0"/>
            <a:r>
              <a:rPr lang="it-IT" noProof="0"/>
              <a:t>Titolo presentazione</a:t>
            </a:r>
          </a:p>
        </p:txBody>
      </p:sp>
      <p:sp>
        <p:nvSpPr>
          <p:cNvPr id="5" name="Segnaposto numero diapositiva 4">
            <a:extLst>
              <a:ext uri="{FF2B5EF4-FFF2-40B4-BE49-F238E27FC236}">
                <a16:creationId xmlns:a16="http://schemas.microsoft.com/office/drawing/2014/main" id="{D5A8568A-7737-99AE-3022-8B0826FC3A87}"/>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3601430378"/>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2BDA939-B919-4135-424A-A89C99872946}"/>
              </a:ext>
            </a:extLst>
          </p:cNvPr>
          <p:cNvSpPr>
            <a:spLocks noGrp="1"/>
          </p:cNvSpPr>
          <p:nvPr>
            <p:ph type="dt" sz="half" idx="10"/>
          </p:nvPr>
        </p:nvSpPr>
        <p:spPr/>
        <p:txBody>
          <a:bodyPr/>
          <a:lstStyle/>
          <a:p>
            <a:pPr rtl="0"/>
            <a:fld id="{A142BE8D-6400-40C5-BBF9-260577D0F524}" type="datetime1">
              <a:rPr lang="it-IT" noProof="0" smtClean="0"/>
              <a:t>27/07/2024</a:t>
            </a:fld>
            <a:endParaRPr lang="it-IT" noProof="0"/>
          </a:p>
        </p:txBody>
      </p:sp>
      <p:sp>
        <p:nvSpPr>
          <p:cNvPr id="3" name="Segnaposto piè di pagina 2">
            <a:extLst>
              <a:ext uri="{FF2B5EF4-FFF2-40B4-BE49-F238E27FC236}">
                <a16:creationId xmlns:a16="http://schemas.microsoft.com/office/drawing/2014/main" id="{5BF4FCE5-83F8-FB47-48DC-5DBDDBB826B8}"/>
              </a:ext>
            </a:extLst>
          </p:cNvPr>
          <p:cNvSpPr>
            <a:spLocks noGrp="1"/>
          </p:cNvSpPr>
          <p:nvPr>
            <p:ph type="ftr" sz="quarter" idx="11"/>
          </p:nvPr>
        </p:nvSpPr>
        <p:spPr/>
        <p:txBody>
          <a:bodyPr/>
          <a:lstStyle/>
          <a:p>
            <a:pPr rtl="0"/>
            <a:r>
              <a:rPr lang="it-IT" noProof="0"/>
              <a:t>Titolo presentazione</a:t>
            </a:r>
          </a:p>
        </p:txBody>
      </p:sp>
      <p:sp>
        <p:nvSpPr>
          <p:cNvPr id="4" name="Segnaposto numero diapositiva 3">
            <a:extLst>
              <a:ext uri="{FF2B5EF4-FFF2-40B4-BE49-F238E27FC236}">
                <a16:creationId xmlns:a16="http://schemas.microsoft.com/office/drawing/2014/main" id="{098841BA-1293-CCB5-7F4E-C24C6EEDD683}"/>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185930178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BFBF62-9B31-8BFB-A614-654C6A1F1FE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8356D54-AA60-8B40-91E0-87A5746F94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046B9B4C-5532-D2BB-8752-497A0D15B5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32F959E-38E7-6D38-8647-ABC2D2A8E201}"/>
              </a:ext>
            </a:extLst>
          </p:cNvPr>
          <p:cNvSpPr>
            <a:spLocks noGrp="1"/>
          </p:cNvSpPr>
          <p:nvPr>
            <p:ph type="dt" sz="half" idx="10"/>
          </p:nvPr>
        </p:nvSpPr>
        <p:spPr/>
        <p:txBody>
          <a:bodyPr/>
          <a:lstStyle/>
          <a:p>
            <a:pPr rtl="0"/>
            <a:fld id="{A142BE8D-6400-40C5-BBF9-260577D0F524}" type="datetime1">
              <a:rPr lang="it-IT" noProof="0" smtClean="0"/>
              <a:t>27/07/2024</a:t>
            </a:fld>
            <a:endParaRPr lang="it-IT" noProof="0"/>
          </a:p>
        </p:txBody>
      </p:sp>
      <p:sp>
        <p:nvSpPr>
          <p:cNvPr id="6" name="Segnaposto piè di pagina 5">
            <a:extLst>
              <a:ext uri="{FF2B5EF4-FFF2-40B4-BE49-F238E27FC236}">
                <a16:creationId xmlns:a16="http://schemas.microsoft.com/office/drawing/2014/main" id="{C5D6EEEA-A7AD-FDAC-EB45-3270CA448324}"/>
              </a:ext>
            </a:extLst>
          </p:cNvPr>
          <p:cNvSpPr>
            <a:spLocks noGrp="1"/>
          </p:cNvSpPr>
          <p:nvPr>
            <p:ph type="ftr" sz="quarter" idx="11"/>
          </p:nvPr>
        </p:nvSpPr>
        <p:spPr/>
        <p:txBody>
          <a:bodyPr/>
          <a:lstStyle/>
          <a:p>
            <a:pPr rtl="0"/>
            <a:r>
              <a:rPr lang="it-IT" noProof="0"/>
              <a:t>Titolo presentazione</a:t>
            </a:r>
          </a:p>
        </p:txBody>
      </p:sp>
      <p:sp>
        <p:nvSpPr>
          <p:cNvPr id="7" name="Segnaposto numero diapositiva 6">
            <a:extLst>
              <a:ext uri="{FF2B5EF4-FFF2-40B4-BE49-F238E27FC236}">
                <a16:creationId xmlns:a16="http://schemas.microsoft.com/office/drawing/2014/main" id="{D608E268-95A4-AFF8-6595-B7B5CF8A67CA}"/>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426837818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D6F5F5-011C-E1BC-B904-DE07EF2106D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66725EA6-06D4-CE22-3011-EDECA24A99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D729CFA-B1B5-BCC6-AC17-059E83021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76D66BA-E341-EE11-E38A-8A2F4873CFF2}"/>
              </a:ext>
            </a:extLst>
          </p:cNvPr>
          <p:cNvSpPr>
            <a:spLocks noGrp="1"/>
          </p:cNvSpPr>
          <p:nvPr>
            <p:ph type="dt" sz="half" idx="10"/>
          </p:nvPr>
        </p:nvSpPr>
        <p:spPr/>
        <p:txBody>
          <a:bodyPr/>
          <a:lstStyle/>
          <a:p>
            <a:pPr rtl="0"/>
            <a:fld id="{A142BE8D-6400-40C5-BBF9-260577D0F524}" type="datetime1">
              <a:rPr lang="it-IT" noProof="0" smtClean="0"/>
              <a:t>27/07/2024</a:t>
            </a:fld>
            <a:endParaRPr lang="it-IT" noProof="0"/>
          </a:p>
        </p:txBody>
      </p:sp>
      <p:sp>
        <p:nvSpPr>
          <p:cNvPr id="6" name="Segnaposto piè di pagina 5">
            <a:extLst>
              <a:ext uri="{FF2B5EF4-FFF2-40B4-BE49-F238E27FC236}">
                <a16:creationId xmlns:a16="http://schemas.microsoft.com/office/drawing/2014/main" id="{F4B4BD6E-7289-64A3-359D-3784E89864D1}"/>
              </a:ext>
            </a:extLst>
          </p:cNvPr>
          <p:cNvSpPr>
            <a:spLocks noGrp="1"/>
          </p:cNvSpPr>
          <p:nvPr>
            <p:ph type="ftr" sz="quarter" idx="11"/>
          </p:nvPr>
        </p:nvSpPr>
        <p:spPr/>
        <p:txBody>
          <a:bodyPr/>
          <a:lstStyle/>
          <a:p>
            <a:pPr rtl="0"/>
            <a:r>
              <a:rPr lang="it-IT" noProof="0"/>
              <a:t>Titolo presentazione</a:t>
            </a:r>
          </a:p>
        </p:txBody>
      </p:sp>
      <p:sp>
        <p:nvSpPr>
          <p:cNvPr id="7" name="Segnaposto numero diapositiva 6">
            <a:extLst>
              <a:ext uri="{FF2B5EF4-FFF2-40B4-BE49-F238E27FC236}">
                <a16:creationId xmlns:a16="http://schemas.microsoft.com/office/drawing/2014/main" id="{006B1231-1209-2AFE-27C5-68861CC959D1}"/>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1521364893"/>
      </p:ext>
    </p:extLst>
  </p:cSld>
  <p:clrMapOvr>
    <a:masterClrMapping/>
  </p:clrMapOvr>
  <p:hf hd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02762BC-966D-D05C-0F6C-841A3F7314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1BEEB11-69B5-759B-88F0-CDC5DDE6C4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EB9F333-0EB4-CEEB-152D-ACF6B838F3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pPr rtl="0"/>
            <a:fld id="{A142BE8D-6400-40C5-BBF9-260577D0F524}"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EE957246-C8B3-814B-9B62-B12BE4311E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pPr rtl="0"/>
            <a:r>
              <a:rPr lang="it-IT" noProof="0"/>
              <a:t>Titolo presentazione</a:t>
            </a:r>
          </a:p>
        </p:txBody>
      </p:sp>
      <p:sp>
        <p:nvSpPr>
          <p:cNvPr id="6" name="Segnaposto numero diapositiva 5">
            <a:extLst>
              <a:ext uri="{FF2B5EF4-FFF2-40B4-BE49-F238E27FC236}">
                <a16:creationId xmlns:a16="http://schemas.microsoft.com/office/drawing/2014/main" id="{A7D8036E-BAB6-CA06-9CC2-1B401603EE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414652738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649" r:id="rId13"/>
    <p:sldLayoutId id="2147483659" r:id="rId14"/>
    <p:sldLayoutId id="2147483661" r:id="rId15"/>
    <p:sldLayoutId id="2147483662" r:id="rId16"/>
    <p:sldLayoutId id="2147483650" r:id="rId17"/>
    <p:sldLayoutId id="2147483663" r:id="rId18"/>
    <p:sldLayoutId id="2147483664" r:id="rId19"/>
    <p:sldLayoutId id="2147483665" r:id="rId20"/>
    <p:sldLayoutId id="2147483651" r:id="rId21"/>
    <p:sldLayoutId id="2147483670" r:id="rId22"/>
    <p:sldLayoutId id="2147483668" r:id="rId23"/>
    <p:sldLayoutId id="2147483671" r:id="rId24"/>
    <p:sldLayoutId id="2147483669" r:id="rId25"/>
    <p:sldLayoutId id="2147483672" r:id="rId26"/>
    <p:sldLayoutId id="2147483673" r:id="rId27"/>
    <p:sldLayoutId id="2147483674" r:id="rId28"/>
    <p:sldLayoutId id="2147483676" r:id="rId29"/>
    <p:sldLayoutId id="2147483677" r:id="rId30"/>
    <p:sldLayoutId id="2147483678" r:id="rId31"/>
    <p:sldLayoutId id="2147483679"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7" r:id="rId45"/>
    <p:sldLayoutId id="2147483658" r:id="rId46"/>
    <p:sldLayoutId id="2147483693" r:id="rId47"/>
    <p:sldLayoutId id="2147483695" r:id="rId48"/>
    <p:sldLayoutId id="2147483696" r:id="rId4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localhost:8000/admin/" TargetMode="Externa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127.0.0.1:8000/" TargetMode="External"/><Relationship Id="rId1" Type="http://schemas.openxmlformats.org/officeDocument/2006/relationships/slideLayout" Target="../slideLayouts/slideLayout30.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DavideBrambilla98/Progetto2_PW24" TargetMode="Externa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9FA173-4917-43E5-B91C-3914C1A8D225}"/>
              </a:ext>
            </a:extLst>
          </p:cNvPr>
          <p:cNvSpPr>
            <a:spLocks noGrp="1"/>
          </p:cNvSpPr>
          <p:nvPr>
            <p:ph type="ctrTitle"/>
          </p:nvPr>
        </p:nvSpPr>
        <p:spPr/>
        <p:txBody>
          <a:bodyPr rtlCol="0">
            <a:normAutofit/>
          </a:bodyPr>
          <a:lstStyle/>
          <a:p>
            <a:pPr rtl="0"/>
            <a:r>
              <a:rPr lang="it-IT" dirty="0"/>
              <a:t>PROGRAMMAZIONE WEB </a:t>
            </a:r>
            <a:r>
              <a:rPr lang="it-IT" sz="4000" dirty="0"/>
              <a:t>PROGETTO #2</a:t>
            </a:r>
            <a:endParaRPr lang="it-IT" dirty="0"/>
          </a:p>
        </p:txBody>
      </p:sp>
      <p:sp>
        <p:nvSpPr>
          <p:cNvPr id="3" name="Sottotitolo 2">
            <a:extLst>
              <a:ext uri="{FF2B5EF4-FFF2-40B4-BE49-F238E27FC236}">
                <a16:creationId xmlns:a16="http://schemas.microsoft.com/office/drawing/2014/main" id="{D099D82B-F86A-4C04-9207-B25F53939FB6}"/>
              </a:ext>
            </a:extLst>
          </p:cNvPr>
          <p:cNvSpPr>
            <a:spLocks noGrp="1"/>
          </p:cNvSpPr>
          <p:nvPr>
            <p:ph type="subTitle" idx="1"/>
          </p:nvPr>
        </p:nvSpPr>
        <p:spPr>
          <a:xfrm>
            <a:off x="1812758" y="3064017"/>
            <a:ext cx="6943740" cy="2176192"/>
          </a:xfrm>
        </p:spPr>
        <p:txBody>
          <a:bodyPr rtlCol="0">
            <a:normAutofit/>
          </a:bodyPr>
          <a:lstStyle/>
          <a:p>
            <a:pPr rtl="0"/>
            <a:r>
              <a:rPr lang="it-IT" sz="2000" dirty="0"/>
              <a:t>Gruppo: ABS_group24</a:t>
            </a:r>
          </a:p>
          <a:p>
            <a:pPr rtl="0"/>
            <a:endParaRPr lang="it-IT" sz="2000" dirty="0"/>
          </a:p>
          <a:p>
            <a:pPr rtl="0"/>
            <a:r>
              <a:rPr lang="it-IT" sz="2000" dirty="0"/>
              <a:t>Davide Brambilla 	| 1080752</a:t>
            </a:r>
          </a:p>
          <a:p>
            <a:pPr rtl="0"/>
            <a:r>
              <a:rPr lang="it-IT" sz="2000" dirty="0"/>
              <a:t>Marco Algisi 		| 1081212</a:t>
            </a:r>
          </a:p>
          <a:p>
            <a:pPr rtl="0"/>
            <a:r>
              <a:rPr lang="it-IT" sz="2000" dirty="0"/>
              <a:t>Marco Saini		| 1080837</a:t>
            </a:r>
          </a:p>
        </p:txBody>
      </p:sp>
      <p:sp>
        <p:nvSpPr>
          <p:cNvPr id="4" name="Segnaposto testo 3">
            <a:extLst>
              <a:ext uri="{FF2B5EF4-FFF2-40B4-BE49-F238E27FC236}">
                <a16:creationId xmlns:a16="http://schemas.microsoft.com/office/drawing/2014/main" id="{42484CCC-9AB9-41BA-BF31-C9CA5A121895}"/>
              </a:ext>
            </a:extLst>
          </p:cNvPr>
          <p:cNvSpPr>
            <a:spLocks noGrp="1"/>
          </p:cNvSpPr>
          <p:nvPr>
            <p:ph type="body" sz="quarter" idx="13"/>
          </p:nvPr>
        </p:nvSpPr>
        <p:spPr>
          <a:xfrm>
            <a:off x="10731500" y="5396630"/>
            <a:ext cx="1460500" cy="481013"/>
          </a:xfrm>
        </p:spPr>
        <p:txBody>
          <a:bodyPr rtlCol="0">
            <a:normAutofit lnSpcReduction="10000"/>
          </a:bodyPr>
          <a:lstStyle/>
          <a:p>
            <a:pPr rtl="0"/>
            <a:r>
              <a:rPr lang="it-IT" dirty="0"/>
              <a:t>2024</a:t>
            </a:r>
          </a:p>
        </p:txBody>
      </p:sp>
      <p:pic>
        <p:nvPicPr>
          <p:cNvPr id="13" name="Elemento grafico 12">
            <a:extLst>
              <a:ext uri="{FF2B5EF4-FFF2-40B4-BE49-F238E27FC236}">
                <a16:creationId xmlns:a16="http://schemas.microsoft.com/office/drawing/2014/main" id="{2F308E47-78C9-F4FD-B96F-6155647365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52310" y="5396630"/>
            <a:ext cx="3436938" cy="1359743"/>
          </a:xfrm>
          <a:prstGeom prst="rect">
            <a:avLst/>
          </a:prstGeom>
        </p:spPr>
      </p:pic>
    </p:spTree>
    <p:extLst>
      <p:ext uri="{BB962C8B-B14F-4D97-AF65-F5344CB8AC3E}">
        <p14:creationId xmlns:p14="http://schemas.microsoft.com/office/powerpoint/2010/main" val="3013068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Architettura: </a:t>
            </a:r>
            <a:r>
              <a:rPr lang="it-IT" dirty="0" err="1">
                <a:solidFill>
                  <a:schemeClr val="accent4"/>
                </a:solidFill>
              </a:rPr>
              <a:t>View</a:t>
            </a:r>
            <a:endParaRPr lang="it-IT" dirty="0">
              <a:solidFill>
                <a:schemeClr val="accent4"/>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1200329"/>
          </a:xfrm>
          <a:prstGeom prst="rect">
            <a:avLst/>
          </a:prstGeom>
          <a:noFill/>
        </p:spPr>
        <p:txBody>
          <a:bodyPr wrap="square" rtlCol="0">
            <a:spAutoFit/>
          </a:bodyPr>
          <a:lstStyle/>
          <a:p>
            <a:r>
              <a:rPr lang="it-IT" dirty="0"/>
              <a:t>Nel file </a:t>
            </a:r>
            <a:r>
              <a:rPr lang="it-IT" b="1" dirty="0"/>
              <a:t>views.py</a:t>
            </a:r>
            <a:r>
              <a:rPr lang="it-IT" dirty="0"/>
              <a:t>, abbiamo definito tutte le funzioni di vista necessarie.</a:t>
            </a:r>
          </a:p>
          <a:p>
            <a:r>
              <a:rPr lang="it-IT" sz="1800" dirty="0"/>
              <a:t>Queste funzioni permettono d</a:t>
            </a:r>
            <a:r>
              <a:rPr lang="it-IT" dirty="0"/>
              <a:t>i gestire le richieste HTTP in arrivo, determinando quali dati dei modelli sono necessari per ciascuna richiesta.</a:t>
            </a:r>
          </a:p>
          <a:p>
            <a:r>
              <a:rPr lang="it-IT" sz="1800" dirty="0"/>
              <a:t>Dopo aver recuperato i dati, viene preparat</a:t>
            </a:r>
            <a:r>
              <a:rPr lang="it-IT" dirty="0"/>
              <a:t>a la risposta HTTP che li contiene.</a:t>
            </a:r>
            <a:endParaRPr lang="it-IT" sz="1800" dirty="0"/>
          </a:p>
        </p:txBody>
      </p:sp>
      <p:sp>
        <p:nvSpPr>
          <p:cNvPr id="6" name="CasellaDiTesto 5">
            <a:extLst>
              <a:ext uri="{FF2B5EF4-FFF2-40B4-BE49-F238E27FC236}">
                <a16:creationId xmlns:a16="http://schemas.microsoft.com/office/drawing/2014/main" id="{E5570277-DA8D-61E6-509F-DBD264ECFC3E}"/>
              </a:ext>
            </a:extLst>
          </p:cNvPr>
          <p:cNvSpPr txBox="1"/>
          <p:nvPr/>
        </p:nvSpPr>
        <p:spPr>
          <a:xfrm>
            <a:off x="1207358" y="2819663"/>
            <a:ext cx="9942990" cy="1477328"/>
          </a:xfrm>
          <a:prstGeom prst="rect">
            <a:avLst/>
          </a:prstGeom>
          <a:noFill/>
        </p:spPr>
        <p:txBody>
          <a:bodyPr wrap="square" rtlCol="0">
            <a:spAutoFit/>
          </a:bodyPr>
          <a:lstStyle/>
          <a:p>
            <a:r>
              <a:rPr lang="it-IT" b="0" i="0" dirty="0">
                <a:solidFill>
                  <a:srgbClr val="111111"/>
                </a:solidFill>
                <a:effectLst/>
              </a:rPr>
              <a:t>Nello specifico, abbiamo definito funzioni che consentono di filtrare le tabelle. Questo può essere fatto sia utilizzando il modulo di ricerca inserito nella barra di ricerca del sito web, sia cliccando sui link presenti nelle celle delle varie tabelle.</a:t>
            </a:r>
          </a:p>
          <a:p>
            <a:r>
              <a:rPr lang="it-IT" b="0" i="0" dirty="0">
                <a:solidFill>
                  <a:srgbClr val="111111"/>
                </a:solidFill>
                <a:effectLst/>
              </a:rPr>
              <a:t>Inoltre nel file views.py sono state inserite delle classi e delle funzioni necessarie per effettuare le operazioni di CRUD</a:t>
            </a:r>
            <a:endParaRPr lang="it-IT" dirty="0">
              <a:solidFill>
                <a:srgbClr val="111111"/>
              </a:solidFill>
            </a:endParaRPr>
          </a:p>
        </p:txBody>
      </p:sp>
      <p:pic>
        <p:nvPicPr>
          <p:cNvPr id="10" name="Immagine 9" descr="Immagine che contiene Carattere, simbolo, logo, cerchio&#10;&#10;Descrizione generata automaticamente">
            <a:extLst>
              <a:ext uri="{FF2B5EF4-FFF2-40B4-BE49-F238E27FC236}">
                <a16:creationId xmlns:a16="http://schemas.microsoft.com/office/drawing/2014/main" id="{42A85257-5CD4-A2E6-A10E-6E82E4D324DB}"/>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12" name="Segnaposto numero diapositiva 4">
            <a:extLst>
              <a:ext uri="{FF2B5EF4-FFF2-40B4-BE49-F238E27FC236}">
                <a16:creationId xmlns:a16="http://schemas.microsoft.com/office/drawing/2014/main" id="{05141BDD-D114-AFD4-B1E7-08E0B458C1C0}"/>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10</a:t>
            </a:fld>
            <a:endParaRPr lang="it-IT" noProof="0" dirty="0">
              <a:solidFill>
                <a:schemeClr val="bg1"/>
              </a:solidFill>
            </a:endParaRPr>
          </a:p>
        </p:txBody>
      </p:sp>
    </p:spTree>
    <p:extLst>
      <p:ext uri="{BB962C8B-B14F-4D97-AF65-F5344CB8AC3E}">
        <p14:creationId xmlns:p14="http://schemas.microsoft.com/office/powerpoint/2010/main" val="2391382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Architettura: </a:t>
            </a:r>
            <a:r>
              <a:rPr lang="it-IT" dirty="0" err="1">
                <a:solidFill>
                  <a:schemeClr val="accent4"/>
                </a:solidFill>
              </a:rPr>
              <a:t>Urls</a:t>
            </a:r>
            <a:endParaRPr lang="it-IT" dirty="0">
              <a:solidFill>
                <a:schemeClr val="accent4"/>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646331"/>
          </a:xfrm>
          <a:prstGeom prst="rect">
            <a:avLst/>
          </a:prstGeom>
          <a:noFill/>
        </p:spPr>
        <p:txBody>
          <a:bodyPr wrap="square" rtlCol="0">
            <a:spAutoFit/>
          </a:bodyPr>
          <a:lstStyle/>
          <a:p>
            <a:r>
              <a:rPr lang="it-IT" dirty="0"/>
              <a:t>Nel file </a:t>
            </a:r>
            <a:r>
              <a:rPr lang="it-IT" b="1" dirty="0"/>
              <a:t>urls.py</a:t>
            </a:r>
            <a:r>
              <a:rPr lang="it-IT" dirty="0"/>
              <a:t>, abbiamo definito tutti i percorsi URL necessari per il sito.</a:t>
            </a:r>
          </a:p>
          <a:p>
            <a:r>
              <a:rPr lang="it-IT" dirty="0"/>
              <a:t>Ovvero indirizza le varie richieste HTTP alle funzioni definite in </a:t>
            </a:r>
            <a:r>
              <a:rPr lang="it-IT" b="1" dirty="0"/>
              <a:t>views.py </a:t>
            </a:r>
            <a:r>
              <a:rPr lang="it-IT" dirty="0"/>
              <a:t>appropriate.</a:t>
            </a:r>
            <a:endParaRPr lang="it-IT" sz="1800" dirty="0"/>
          </a:p>
        </p:txBody>
      </p:sp>
      <p:sp>
        <p:nvSpPr>
          <p:cNvPr id="4" name="CasellaDiTesto 3">
            <a:extLst>
              <a:ext uri="{FF2B5EF4-FFF2-40B4-BE49-F238E27FC236}">
                <a16:creationId xmlns:a16="http://schemas.microsoft.com/office/drawing/2014/main" id="{5EB31EDB-41BF-02BE-7213-46B2A099171D}"/>
              </a:ext>
            </a:extLst>
          </p:cNvPr>
          <p:cNvSpPr txBox="1"/>
          <p:nvPr/>
        </p:nvSpPr>
        <p:spPr>
          <a:xfrm>
            <a:off x="1207358" y="1915983"/>
            <a:ext cx="9942990" cy="1298882"/>
          </a:xfrm>
          <a:prstGeom prst="rect">
            <a:avLst/>
          </a:prstGeom>
          <a:noFill/>
        </p:spPr>
        <p:txBody>
          <a:bodyPr wrap="square" rtlCol="0">
            <a:spAutoFit/>
          </a:bodyPr>
          <a:lstStyle/>
          <a:p>
            <a:pPr>
              <a:lnSpc>
                <a:spcPct val="150000"/>
              </a:lnSpc>
            </a:pPr>
            <a:r>
              <a:rPr lang="it-IT" dirty="0"/>
              <a:t>Per quanto riguarda il nostro progetto, abbiamo definito i percorsi per:</a:t>
            </a:r>
          </a:p>
          <a:p>
            <a:pPr marL="285750" indent="-285750">
              <a:lnSpc>
                <a:spcPct val="150000"/>
              </a:lnSpc>
              <a:buFontTx/>
              <a:buChar char="-"/>
            </a:pPr>
            <a:r>
              <a:rPr lang="it-IT" dirty="0"/>
              <a:t>Passare i dati alle tabelle applicando anche i vari filtri</a:t>
            </a:r>
          </a:p>
          <a:p>
            <a:pPr marL="285750" indent="-285750">
              <a:lnSpc>
                <a:spcPct val="150000"/>
              </a:lnSpc>
              <a:buFontTx/>
              <a:buChar char="-"/>
            </a:pPr>
            <a:r>
              <a:rPr lang="it-IT" dirty="0"/>
              <a:t>Eseguire le operazioni di CRUD</a:t>
            </a:r>
          </a:p>
        </p:txBody>
      </p:sp>
      <p:sp>
        <p:nvSpPr>
          <p:cNvPr id="5" name="CasellaDiTesto 4">
            <a:extLst>
              <a:ext uri="{FF2B5EF4-FFF2-40B4-BE49-F238E27FC236}">
                <a16:creationId xmlns:a16="http://schemas.microsoft.com/office/drawing/2014/main" id="{F1207CF6-996E-73B7-91B9-C844DC0D98D9}"/>
              </a:ext>
            </a:extLst>
          </p:cNvPr>
          <p:cNvSpPr txBox="1"/>
          <p:nvPr/>
        </p:nvSpPr>
        <p:spPr>
          <a:xfrm>
            <a:off x="1207358" y="3492188"/>
            <a:ext cx="9942990" cy="369332"/>
          </a:xfrm>
          <a:prstGeom prst="rect">
            <a:avLst/>
          </a:prstGeom>
          <a:noFill/>
        </p:spPr>
        <p:txBody>
          <a:bodyPr wrap="square" rtlCol="0">
            <a:spAutoFit/>
          </a:bodyPr>
          <a:lstStyle/>
          <a:p>
            <a:r>
              <a:rPr lang="it-IT" dirty="0"/>
              <a:t>All’interno di </a:t>
            </a:r>
            <a:r>
              <a:rPr lang="it-IT" b="1" dirty="0" err="1"/>
              <a:t>urlpatterns</a:t>
            </a:r>
            <a:r>
              <a:rPr lang="it-IT" dirty="0"/>
              <a:t>, abbiamo inserito i vari percorsi come ad esempio:</a:t>
            </a:r>
          </a:p>
        </p:txBody>
      </p:sp>
      <p:sp>
        <p:nvSpPr>
          <p:cNvPr id="7" name="CasellaDiTesto 6">
            <a:extLst>
              <a:ext uri="{FF2B5EF4-FFF2-40B4-BE49-F238E27FC236}">
                <a16:creationId xmlns:a16="http://schemas.microsoft.com/office/drawing/2014/main" id="{B8E25596-5796-A48C-7209-3BC470260570}"/>
              </a:ext>
            </a:extLst>
          </p:cNvPr>
          <p:cNvSpPr txBox="1"/>
          <p:nvPr/>
        </p:nvSpPr>
        <p:spPr>
          <a:xfrm>
            <a:off x="1546867" y="3916245"/>
            <a:ext cx="6056200" cy="338554"/>
          </a:xfrm>
          <a:prstGeom prst="rect">
            <a:avLst/>
          </a:prstGeom>
          <a:noFill/>
        </p:spPr>
        <p:txBody>
          <a:bodyPr wrap="square" rtlCol="0">
            <a:spAutoFit/>
          </a:bodyPr>
          <a:lstStyle/>
          <a:p>
            <a:r>
              <a:rPr lang="it-IT" sz="1600" dirty="0" err="1"/>
              <a:t>path</a:t>
            </a:r>
            <a:r>
              <a:rPr lang="it-IT" sz="1600" dirty="0"/>
              <a:t>(‘patologia/’ </a:t>
            </a:r>
            <a:r>
              <a:rPr lang="it-IT" sz="1600" dirty="0" err="1"/>
              <a:t>searchPatologie</a:t>
            </a:r>
            <a:r>
              <a:rPr lang="it-IT" sz="1600" dirty="0"/>
              <a:t>, </a:t>
            </a:r>
            <a:r>
              <a:rPr lang="it-IT" sz="1600" dirty="0">
                <a:solidFill>
                  <a:schemeClr val="accent2"/>
                </a:solidFill>
              </a:rPr>
              <a:t>name</a:t>
            </a:r>
            <a:r>
              <a:rPr lang="it-IT" sz="1600" dirty="0"/>
              <a:t>=</a:t>
            </a:r>
            <a:r>
              <a:rPr lang="it-IT" sz="1600" dirty="0">
                <a:solidFill>
                  <a:schemeClr val="accent3"/>
                </a:solidFill>
              </a:rPr>
              <a:t>‘</a:t>
            </a:r>
            <a:r>
              <a:rPr lang="it-IT" sz="1600" dirty="0" err="1">
                <a:solidFill>
                  <a:schemeClr val="accent3"/>
                </a:solidFill>
              </a:rPr>
              <a:t>listaPat</a:t>
            </a:r>
            <a:r>
              <a:rPr lang="it-IT" sz="1600" dirty="0">
                <a:solidFill>
                  <a:schemeClr val="accent3"/>
                </a:solidFill>
              </a:rPr>
              <a:t>’)</a:t>
            </a:r>
          </a:p>
        </p:txBody>
      </p:sp>
      <p:sp>
        <p:nvSpPr>
          <p:cNvPr id="8" name="CasellaDiTesto 7">
            <a:extLst>
              <a:ext uri="{FF2B5EF4-FFF2-40B4-BE49-F238E27FC236}">
                <a16:creationId xmlns:a16="http://schemas.microsoft.com/office/drawing/2014/main" id="{B309D28F-704B-8B4B-267B-FFF8CAADB039}"/>
              </a:ext>
            </a:extLst>
          </p:cNvPr>
          <p:cNvSpPr txBox="1"/>
          <p:nvPr/>
        </p:nvSpPr>
        <p:spPr>
          <a:xfrm>
            <a:off x="6381334" y="3862804"/>
            <a:ext cx="5226466" cy="1353960"/>
          </a:xfrm>
          <a:prstGeom prst="rect">
            <a:avLst/>
          </a:prstGeom>
          <a:noFill/>
        </p:spPr>
        <p:txBody>
          <a:bodyPr wrap="square" rtlCol="0">
            <a:spAutoFit/>
          </a:bodyPr>
          <a:lstStyle/>
          <a:p>
            <a:pPr>
              <a:lnSpc>
                <a:spcPct val="150000"/>
              </a:lnSpc>
            </a:pPr>
            <a:r>
              <a:rPr lang="it-IT" sz="1400" dirty="0"/>
              <a:t>Dove:</a:t>
            </a:r>
          </a:p>
          <a:p>
            <a:pPr>
              <a:lnSpc>
                <a:spcPct val="150000"/>
              </a:lnSpc>
            </a:pPr>
            <a:r>
              <a:rPr lang="it-IT" sz="1400" dirty="0"/>
              <a:t>‘patologia/’ : indica </a:t>
            </a:r>
            <a:r>
              <a:rPr lang="it-IT" sz="1400" dirty="0" err="1"/>
              <a:t>l’url</a:t>
            </a:r>
            <a:r>
              <a:rPr lang="it-IT" sz="1400" dirty="0"/>
              <a:t> a cui verrà applicata la funzione</a:t>
            </a:r>
          </a:p>
          <a:p>
            <a:pPr>
              <a:lnSpc>
                <a:spcPct val="150000"/>
              </a:lnSpc>
            </a:pPr>
            <a:r>
              <a:rPr lang="it-IT" sz="1400" dirty="0" err="1"/>
              <a:t>searchPatologie</a:t>
            </a:r>
            <a:r>
              <a:rPr lang="it-IT" sz="1400" dirty="0"/>
              <a:t> : è il nome della funzione definita in views.py</a:t>
            </a:r>
          </a:p>
          <a:p>
            <a:pPr>
              <a:lnSpc>
                <a:spcPct val="150000"/>
              </a:lnSpc>
            </a:pPr>
            <a:r>
              <a:rPr lang="it-IT" sz="1400" dirty="0"/>
              <a:t>name= ‘</a:t>
            </a:r>
            <a:r>
              <a:rPr lang="it-IT" sz="1400" dirty="0" err="1"/>
              <a:t>listaPat</a:t>
            </a:r>
            <a:r>
              <a:rPr lang="it-IT" sz="1400" dirty="0"/>
              <a:t>’ è il nome univoco associato a quel percorso </a:t>
            </a:r>
          </a:p>
        </p:txBody>
      </p:sp>
      <p:pic>
        <p:nvPicPr>
          <p:cNvPr id="10" name="Immagine 9" descr="Immagine che contiene Carattere, simbolo, logo, cerchio&#10;&#10;Descrizione generata automaticamente">
            <a:extLst>
              <a:ext uri="{FF2B5EF4-FFF2-40B4-BE49-F238E27FC236}">
                <a16:creationId xmlns:a16="http://schemas.microsoft.com/office/drawing/2014/main" id="{8F81538B-9C8E-61B4-E1CA-62AC3C2F7C85}"/>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12" name="Segnaposto numero diapositiva 4">
            <a:extLst>
              <a:ext uri="{FF2B5EF4-FFF2-40B4-BE49-F238E27FC236}">
                <a16:creationId xmlns:a16="http://schemas.microsoft.com/office/drawing/2014/main" id="{C0EF2CA4-8E84-C9F2-ABAD-E04E9C0FC1BA}"/>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11</a:t>
            </a:fld>
            <a:endParaRPr lang="it-IT" noProof="0" dirty="0">
              <a:solidFill>
                <a:schemeClr val="bg1"/>
              </a:solidFill>
            </a:endParaRPr>
          </a:p>
        </p:txBody>
      </p:sp>
    </p:spTree>
    <p:extLst>
      <p:ext uri="{BB962C8B-B14F-4D97-AF65-F5344CB8AC3E}">
        <p14:creationId xmlns:p14="http://schemas.microsoft.com/office/powerpoint/2010/main" val="3575643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Admin</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1754326"/>
          </a:xfrm>
          <a:prstGeom prst="rect">
            <a:avLst/>
          </a:prstGeom>
          <a:noFill/>
        </p:spPr>
        <p:txBody>
          <a:bodyPr wrap="square" rtlCol="0">
            <a:spAutoFit/>
          </a:bodyPr>
          <a:lstStyle/>
          <a:p>
            <a:r>
              <a:rPr lang="it-IT" dirty="0"/>
              <a:t>Le varie tabelle sono visibili anche nella sezione </a:t>
            </a:r>
            <a:r>
              <a:rPr lang="it-IT" b="1" dirty="0"/>
              <a:t>admin</a:t>
            </a:r>
            <a:r>
              <a:rPr lang="it-IT" dirty="0"/>
              <a:t>.</a:t>
            </a:r>
          </a:p>
          <a:p>
            <a:r>
              <a:rPr lang="it-IT" dirty="0"/>
              <a:t>Nel file </a:t>
            </a:r>
            <a:r>
              <a:rPr lang="it-IT" b="1" dirty="0"/>
              <a:t>admin.py</a:t>
            </a:r>
            <a:r>
              <a:rPr lang="it-IT" dirty="0"/>
              <a:t>, è infatti possibile vedere che è stata creata una classe per ogni tabelle che si vuole rendere visibile in questa sezione.</a:t>
            </a:r>
          </a:p>
          <a:p>
            <a:endParaRPr lang="it-IT" dirty="0"/>
          </a:p>
          <a:p>
            <a:r>
              <a:rPr lang="it-IT" dirty="0"/>
              <a:t>Le tabelle sono state inserite in questa sezione per monitorarne il contenuto e se necessario apportarne delle modifiche.</a:t>
            </a:r>
          </a:p>
        </p:txBody>
      </p:sp>
      <p:sp>
        <p:nvSpPr>
          <p:cNvPr id="4" name="CasellaDiTesto 3">
            <a:extLst>
              <a:ext uri="{FF2B5EF4-FFF2-40B4-BE49-F238E27FC236}">
                <a16:creationId xmlns:a16="http://schemas.microsoft.com/office/drawing/2014/main" id="{EC29E027-FE96-25A4-F398-C698AEFD9AF3}"/>
              </a:ext>
            </a:extLst>
          </p:cNvPr>
          <p:cNvSpPr txBox="1"/>
          <p:nvPr/>
        </p:nvSpPr>
        <p:spPr>
          <a:xfrm>
            <a:off x="1207358" y="3154668"/>
            <a:ext cx="9942990" cy="883383"/>
          </a:xfrm>
          <a:prstGeom prst="rect">
            <a:avLst/>
          </a:prstGeom>
          <a:noFill/>
        </p:spPr>
        <p:txBody>
          <a:bodyPr wrap="square" rtlCol="0">
            <a:spAutoFit/>
          </a:bodyPr>
          <a:lstStyle/>
          <a:p>
            <a:pPr>
              <a:lnSpc>
                <a:spcPct val="150000"/>
              </a:lnSpc>
            </a:pPr>
            <a:r>
              <a:rPr lang="it-IT" dirty="0"/>
              <a:t>Per accedere a questa sezione è sufficiente scrivere </a:t>
            </a:r>
            <a:r>
              <a:rPr lang="it-IT" dirty="0" err="1"/>
              <a:t>nell’url</a:t>
            </a:r>
            <a:r>
              <a:rPr lang="it-IT" dirty="0"/>
              <a:t> del browser:</a:t>
            </a:r>
          </a:p>
          <a:p>
            <a:pPr>
              <a:lnSpc>
                <a:spcPct val="150000"/>
              </a:lnSpc>
            </a:pPr>
            <a:r>
              <a:rPr lang="it-IT" dirty="0"/>
              <a:t>« </a:t>
            </a:r>
            <a:r>
              <a:rPr lang="it-IT" dirty="0">
                <a:hlinkClick r:id="rId2"/>
              </a:rPr>
              <a:t>http://localhost:8000/admin/</a:t>
            </a:r>
            <a:r>
              <a:rPr lang="it-IT" dirty="0"/>
              <a:t> »</a:t>
            </a:r>
          </a:p>
        </p:txBody>
      </p:sp>
      <p:sp>
        <p:nvSpPr>
          <p:cNvPr id="5" name="CasellaDiTesto 4">
            <a:extLst>
              <a:ext uri="{FF2B5EF4-FFF2-40B4-BE49-F238E27FC236}">
                <a16:creationId xmlns:a16="http://schemas.microsoft.com/office/drawing/2014/main" id="{CD7F6B4B-BBC1-E200-55C1-D2F438B76209}"/>
              </a:ext>
            </a:extLst>
          </p:cNvPr>
          <p:cNvSpPr txBox="1"/>
          <p:nvPr/>
        </p:nvSpPr>
        <p:spPr>
          <a:xfrm>
            <a:off x="1207358" y="4185929"/>
            <a:ext cx="9942990" cy="1200329"/>
          </a:xfrm>
          <a:prstGeom prst="rect">
            <a:avLst/>
          </a:prstGeom>
          <a:noFill/>
        </p:spPr>
        <p:txBody>
          <a:bodyPr wrap="square" rtlCol="0">
            <a:spAutoFit/>
          </a:bodyPr>
          <a:lstStyle/>
          <a:p>
            <a:r>
              <a:rPr lang="it-IT" dirty="0"/>
              <a:t>Se le credenziali non sono già state create, è possibile aggiungere un utente dal terminale con il comando: </a:t>
            </a:r>
            <a:r>
              <a:rPr lang="it-IT" dirty="0" err="1"/>
              <a:t>python</a:t>
            </a:r>
            <a:r>
              <a:rPr lang="it-IT" dirty="0"/>
              <a:t> manage.py </a:t>
            </a:r>
            <a:r>
              <a:rPr lang="it-IT" dirty="0" err="1"/>
              <a:t>createsuperuser</a:t>
            </a:r>
            <a:r>
              <a:rPr lang="it-IT" dirty="0"/>
              <a:t> </a:t>
            </a:r>
          </a:p>
          <a:p>
            <a:endParaRPr lang="it-IT" dirty="0"/>
          </a:p>
          <a:p>
            <a:r>
              <a:rPr lang="it-IT" dirty="0">
                <a:solidFill>
                  <a:srgbClr val="FF0000"/>
                </a:solidFill>
              </a:rPr>
              <a:t>NOTA: </a:t>
            </a:r>
            <a:r>
              <a:rPr lang="it-IT" dirty="0"/>
              <a:t>il comando funziona se si è all’interno dell’ambiente virtuale Django (slide 5)</a:t>
            </a:r>
          </a:p>
        </p:txBody>
      </p:sp>
      <p:pic>
        <p:nvPicPr>
          <p:cNvPr id="7" name="Immagine 6" descr="Immagine che contiene Carattere, simbolo, logo, cerchio&#10;&#10;Descrizione generata automaticamente">
            <a:extLst>
              <a:ext uri="{FF2B5EF4-FFF2-40B4-BE49-F238E27FC236}">
                <a16:creationId xmlns:a16="http://schemas.microsoft.com/office/drawing/2014/main" id="{69DED9F1-83E6-19FB-6A4E-9D2E20598D3D}"/>
              </a:ext>
            </a:extLst>
          </p:cNvPr>
          <p:cNvPicPr>
            <a:picLocks noChangeAspect="1"/>
          </p:cNvPicPr>
          <p:nvPr/>
        </p:nvPicPr>
        <p:blipFill>
          <a:blip r:embed="rId3"/>
          <a:stretch>
            <a:fillRect/>
          </a:stretch>
        </p:blipFill>
        <p:spPr>
          <a:xfrm>
            <a:off x="9712735" y="5988286"/>
            <a:ext cx="1989070" cy="786928"/>
          </a:xfrm>
          <a:prstGeom prst="rect">
            <a:avLst/>
          </a:prstGeom>
        </p:spPr>
      </p:pic>
      <p:sp>
        <p:nvSpPr>
          <p:cNvPr id="8" name="Segnaposto numero diapositiva 4">
            <a:extLst>
              <a:ext uri="{FF2B5EF4-FFF2-40B4-BE49-F238E27FC236}">
                <a16:creationId xmlns:a16="http://schemas.microsoft.com/office/drawing/2014/main" id="{2D754621-4430-DA91-8761-1E383DE5C33B}"/>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12</a:t>
            </a:fld>
            <a:endParaRPr lang="it-IT" noProof="0" dirty="0">
              <a:solidFill>
                <a:schemeClr val="bg1"/>
              </a:solidFill>
            </a:endParaRPr>
          </a:p>
        </p:txBody>
      </p:sp>
    </p:spTree>
    <p:extLst>
      <p:ext uri="{BB962C8B-B14F-4D97-AF65-F5344CB8AC3E}">
        <p14:creationId xmlns:p14="http://schemas.microsoft.com/office/powerpoint/2010/main" val="3570315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immagine 7">
            <a:extLst>
              <a:ext uri="{FF2B5EF4-FFF2-40B4-BE49-F238E27FC236}">
                <a16:creationId xmlns:a16="http://schemas.microsoft.com/office/drawing/2014/main" id="{EE4891CD-1D2A-40B3-F6DD-B05B4D2E0602}"/>
              </a:ext>
            </a:extLst>
          </p:cNvPr>
          <p:cNvSpPr>
            <a:spLocks noGrp="1"/>
          </p:cNvSpPr>
          <p:nvPr>
            <p:ph type="pic" sz="quarter" idx="15"/>
          </p:nvPr>
        </p:nvSpPr>
        <p:spPr/>
        <p:txBody>
          <a:bodyPr/>
          <a:lstStyle/>
          <a:p>
            <a:endParaRPr lang="it-IT"/>
          </a:p>
        </p:txBody>
      </p:sp>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1527519" y="630859"/>
            <a:ext cx="7425981" cy="1536580"/>
          </a:xfrm>
        </p:spPr>
        <p:txBody>
          <a:bodyPr/>
          <a:lstStyle/>
          <a:p>
            <a:r>
              <a:rPr lang="it-IT" dirty="0">
                <a:solidFill>
                  <a:schemeClr val="accent1"/>
                </a:solidFill>
              </a:rPr>
              <a:t>Risultato finale </a:t>
            </a:r>
            <a:r>
              <a:rPr lang="it-IT" dirty="0">
                <a:solidFill>
                  <a:schemeClr val="tx2">
                    <a:lumMod val="10000"/>
                    <a:lumOff val="90000"/>
                  </a:schemeClr>
                </a:solidFill>
              </a:rPr>
              <a:t>|</a:t>
            </a:r>
            <a:r>
              <a:rPr lang="it-IT" dirty="0">
                <a:solidFill>
                  <a:schemeClr val="accent1"/>
                </a:solidFill>
              </a:rPr>
              <a:t> </a:t>
            </a:r>
            <a:r>
              <a:rPr lang="it-IT" sz="3200" dirty="0">
                <a:solidFill>
                  <a:schemeClr val="tx2">
                    <a:lumMod val="10000"/>
                    <a:lumOff val="90000"/>
                  </a:schemeClr>
                </a:solidFill>
              </a:rPr>
              <a:t>pagina ricoveri</a:t>
            </a:r>
            <a:endParaRPr lang="it-IT" dirty="0">
              <a:solidFill>
                <a:schemeClr val="tx2">
                  <a:lumMod val="10000"/>
                  <a:lumOff val="90000"/>
                </a:schemeClr>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pic>
        <p:nvPicPr>
          <p:cNvPr id="6" name="Immagine 5" descr="Immagine che contiene Carattere, simbolo, logo, cerchio&#10;&#10;Descrizione generata automaticamente">
            <a:extLst>
              <a:ext uri="{FF2B5EF4-FFF2-40B4-BE49-F238E27FC236}">
                <a16:creationId xmlns:a16="http://schemas.microsoft.com/office/drawing/2014/main" id="{4CD26430-B9C8-FA00-460F-3097A96CB06B}"/>
              </a:ext>
            </a:extLst>
          </p:cNvPr>
          <p:cNvPicPr>
            <a:picLocks noChangeAspect="1"/>
          </p:cNvPicPr>
          <p:nvPr/>
        </p:nvPicPr>
        <p:blipFill>
          <a:blip r:embed="rId2"/>
          <a:stretch>
            <a:fillRect/>
          </a:stretch>
        </p:blipFill>
        <p:spPr>
          <a:xfrm>
            <a:off x="10331630" y="1003500"/>
            <a:ext cx="2503879" cy="990600"/>
          </a:xfrm>
          <a:prstGeom prst="rect">
            <a:avLst/>
          </a:prstGeom>
        </p:spPr>
      </p:pic>
      <p:sp>
        <p:nvSpPr>
          <p:cNvPr id="9" name="Segnaposto numero diapositiva 4">
            <a:extLst>
              <a:ext uri="{FF2B5EF4-FFF2-40B4-BE49-F238E27FC236}">
                <a16:creationId xmlns:a16="http://schemas.microsoft.com/office/drawing/2014/main" id="{A98C0E76-382D-5B01-6BF5-19BA12DA4847}"/>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13</a:t>
            </a:fld>
            <a:endParaRPr lang="it-IT" noProof="0" dirty="0">
              <a:solidFill>
                <a:schemeClr val="bg1"/>
              </a:solidFill>
            </a:endParaRPr>
          </a:p>
        </p:txBody>
      </p:sp>
    </p:spTree>
    <p:extLst>
      <p:ext uri="{BB962C8B-B14F-4D97-AF65-F5344CB8AC3E}">
        <p14:creationId xmlns:p14="http://schemas.microsoft.com/office/powerpoint/2010/main" val="1640461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immagine 7">
            <a:extLst>
              <a:ext uri="{FF2B5EF4-FFF2-40B4-BE49-F238E27FC236}">
                <a16:creationId xmlns:a16="http://schemas.microsoft.com/office/drawing/2014/main" id="{EE4891CD-1D2A-40B3-F6DD-B05B4D2E0602}"/>
              </a:ext>
            </a:extLst>
          </p:cNvPr>
          <p:cNvSpPr>
            <a:spLocks noGrp="1"/>
          </p:cNvSpPr>
          <p:nvPr>
            <p:ph type="pic" sz="quarter" idx="15"/>
          </p:nvPr>
        </p:nvSpPr>
        <p:spPr/>
        <p:txBody>
          <a:bodyPr/>
          <a:lstStyle/>
          <a:p>
            <a:endParaRPr lang="it-IT"/>
          </a:p>
        </p:txBody>
      </p:sp>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1527519" y="630859"/>
            <a:ext cx="7425981" cy="1536580"/>
          </a:xfrm>
        </p:spPr>
        <p:txBody>
          <a:bodyPr/>
          <a:lstStyle/>
          <a:p>
            <a:r>
              <a:rPr lang="it-IT" dirty="0">
                <a:solidFill>
                  <a:schemeClr val="accent1"/>
                </a:solidFill>
              </a:rPr>
              <a:t>Risultato finale </a:t>
            </a:r>
            <a:r>
              <a:rPr lang="it-IT" dirty="0">
                <a:solidFill>
                  <a:schemeClr val="tx2">
                    <a:lumMod val="10000"/>
                    <a:lumOff val="90000"/>
                  </a:schemeClr>
                </a:solidFill>
              </a:rPr>
              <a:t>|</a:t>
            </a:r>
            <a:r>
              <a:rPr lang="it-IT" dirty="0">
                <a:solidFill>
                  <a:schemeClr val="accent1"/>
                </a:solidFill>
              </a:rPr>
              <a:t> </a:t>
            </a:r>
            <a:r>
              <a:rPr lang="it-IT" sz="3200" dirty="0">
                <a:solidFill>
                  <a:schemeClr val="tx2">
                    <a:lumMod val="10000"/>
                    <a:lumOff val="90000"/>
                  </a:schemeClr>
                </a:solidFill>
              </a:rPr>
              <a:t>pagina ospedali</a:t>
            </a:r>
            <a:endParaRPr lang="it-IT" dirty="0">
              <a:solidFill>
                <a:schemeClr val="tx2">
                  <a:lumMod val="10000"/>
                  <a:lumOff val="90000"/>
                </a:schemeClr>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pic>
        <p:nvPicPr>
          <p:cNvPr id="6" name="Immagine 5" descr="Immagine che contiene Carattere, simbolo, logo, cerchio&#10;&#10;Descrizione generata automaticamente">
            <a:extLst>
              <a:ext uri="{FF2B5EF4-FFF2-40B4-BE49-F238E27FC236}">
                <a16:creationId xmlns:a16="http://schemas.microsoft.com/office/drawing/2014/main" id="{4CD26430-B9C8-FA00-460F-3097A96CB06B}"/>
              </a:ext>
            </a:extLst>
          </p:cNvPr>
          <p:cNvPicPr>
            <a:picLocks noChangeAspect="1"/>
          </p:cNvPicPr>
          <p:nvPr/>
        </p:nvPicPr>
        <p:blipFill>
          <a:blip r:embed="rId2"/>
          <a:stretch>
            <a:fillRect/>
          </a:stretch>
        </p:blipFill>
        <p:spPr>
          <a:xfrm>
            <a:off x="10331630" y="1003500"/>
            <a:ext cx="2503879" cy="990600"/>
          </a:xfrm>
          <a:prstGeom prst="rect">
            <a:avLst/>
          </a:prstGeom>
        </p:spPr>
      </p:pic>
      <p:sp>
        <p:nvSpPr>
          <p:cNvPr id="2" name="Segnaposto numero diapositiva 4">
            <a:extLst>
              <a:ext uri="{FF2B5EF4-FFF2-40B4-BE49-F238E27FC236}">
                <a16:creationId xmlns:a16="http://schemas.microsoft.com/office/drawing/2014/main" id="{291262BA-7CC2-0524-F453-B03EE12AAC25}"/>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14</a:t>
            </a:fld>
            <a:endParaRPr lang="it-IT" noProof="0" dirty="0">
              <a:solidFill>
                <a:schemeClr val="bg1"/>
              </a:solidFill>
            </a:endParaRPr>
          </a:p>
        </p:txBody>
      </p:sp>
    </p:spTree>
    <p:extLst>
      <p:ext uri="{BB962C8B-B14F-4D97-AF65-F5344CB8AC3E}">
        <p14:creationId xmlns:p14="http://schemas.microsoft.com/office/powerpoint/2010/main" val="1680417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immagine 7">
            <a:extLst>
              <a:ext uri="{FF2B5EF4-FFF2-40B4-BE49-F238E27FC236}">
                <a16:creationId xmlns:a16="http://schemas.microsoft.com/office/drawing/2014/main" id="{EE4891CD-1D2A-40B3-F6DD-B05B4D2E0602}"/>
              </a:ext>
            </a:extLst>
          </p:cNvPr>
          <p:cNvSpPr>
            <a:spLocks noGrp="1"/>
          </p:cNvSpPr>
          <p:nvPr>
            <p:ph type="pic" sz="quarter" idx="15"/>
          </p:nvPr>
        </p:nvSpPr>
        <p:spPr/>
        <p:txBody>
          <a:bodyPr/>
          <a:lstStyle/>
          <a:p>
            <a:endParaRPr lang="it-IT"/>
          </a:p>
        </p:txBody>
      </p:sp>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1527519" y="630859"/>
            <a:ext cx="7425981" cy="1536580"/>
          </a:xfrm>
        </p:spPr>
        <p:txBody>
          <a:bodyPr/>
          <a:lstStyle/>
          <a:p>
            <a:r>
              <a:rPr lang="it-IT" dirty="0">
                <a:solidFill>
                  <a:schemeClr val="accent1"/>
                </a:solidFill>
              </a:rPr>
              <a:t>Risultato finale </a:t>
            </a:r>
            <a:r>
              <a:rPr lang="it-IT" dirty="0">
                <a:solidFill>
                  <a:schemeClr val="tx2">
                    <a:lumMod val="10000"/>
                    <a:lumOff val="90000"/>
                  </a:schemeClr>
                </a:solidFill>
              </a:rPr>
              <a:t>|</a:t>
            </a:r>
            <a:r>
              <a:rPr lang="it-IT" dirty="0">
                <a:solidFill>
                  <a:schemeClr val="accent1"/>
                </a:solidFill>
              </a:rPr>
              <a:t> </a:t>
            </a:r>
            <a:r>
              <a:rPr lang="it-IT" sz="3200" dirty="0">
                <a:solidFill>
                  <a:schemeClr val="tx2">
                    <a:lumMod val="10000"/>
                    <a:lumOff val="90000"/>
                  </a:schemeClr>
                </a:solidFill>
              </a:rPr>
              <a:t>pagina cittadini</a:t>
            </a:r>
            <a:endParaRPr lang="it-IT" dirty="0">
              <a:solidFill>
                <a:schemeClr val="tx2">
                  <a:lumMod val="10000"/>
                  <a:lumOff val="90000"/>
                </a:schemeClr>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pic>
        <p:nvPicPr>
          <p:cNvPr id="6" name="Immagine 5" descr="Immagine che contiene Carattere, simbolo, logo, cerchio&#10;&#10;Descrizione generata automaticamente">
            <a:extLst>
              <a:ext uri="{FF2B5EF4-FFF2-40B4-BE49-F238E27FC236}">
                <a16:creationId xmlns:a16="http://schemas.microsoft.com/office/drawing/2014/main" id="{4CD26430-B9C8-FA00-460F-3097A96CB06B}"/>
              </a:ext>
            </a:extLst>
          </p:cNvPr>
          <p:cNvPicPr>
            <a:picLocks noChangeAspect="1"/>
          </p:cNvPicPr>
          <p:nvPr/>
        </p:nvPicPr>
        <p:blipFill>
          <a:blip r:embed="rId2"/>
          <a:stretch>
            <a:fillRect/>
          </a:stretch>
        </p:blipFill>
        <p:spPr>
          <a:xfrm>
            <a:off x="10331630" y="1003500"/>
            <a:ext cx="2503879" cy="990600"/>
          </a:xfrm>
          <a:prstGeom prst="rect">
            <a:avLst/>
          </a:prstGeom>
        </p:spPr>
      </p:pic>
      <p:sp>
        <p:nvSpPr>
          <p:cNvPr id="2" name="Segnaposto numero diapositiva 4">
            <a:extLst>
              <a:ext uri="{FF2B5EF4-FFF2-40B4-BE49-F238E27FC236}">
                <a16:creationId xmlns:a16="http://schemas.microsoft.com/office/drawing/2014/main" id="{50ECBF56-38E6-AD8B-E7A4-69F851A4BEC9}"/>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15</a:t>
            </a:fld>
            <a:endParaRPr lang="it-IT" noProof="0" dirty="0">
              <a:solidFill>
                <a:schemeClr val="bg1"/>
              </a:solidFill>
            </a:endParaRPr>
          </a:p>
        </p:txBody>
      </p:sp>
    </p:spTree>
    <p:extLst>
      <p:ext uri="{BB962C8B-B14F-4D97-AF65-F5344CB8AC3E}">
        <p14:creationId xmlns:p14="http://schemas.microsoft.com/office/powerpoint/2010/main" val="2335572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immagine 7">
            <a:extLst>
              <a:ext uri="{FF2B5EF4-FFF2-40B4-BE49-F238E27FC236}">
                <a16:creationId xmlns:a16="http://schemas.microsoft.com/office/drawing/2014/main" id="{EE4891CD-1D2A-40B3-F6DD-B05B4D2E0602}"/>
              </a:ext>
            </a:extLst>
          </p:cNvPr>
          <p:cNvSpPr>
            <a:spLocks noGrp="1"/>
          </p:cNvSpPr>
          <p:nvPr>
            <p:ph type="pic" sz="quarter" idx="15"/>
          </p:nvPr>
        </p:nvSpPr>
        <p:spPr/>
        <p:txBody>
          <a:bodyPr/>
          <a:lstStyle/>
          <a:p>
            <a:endParaRPr lang="it-IT"/>
          </a:p>
        </p:txBody>
      </p:sp>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1527519" y="630859"/>
            <a:ext cx="7425981" cy="1536580"/>
          </a:xfrm>
        </p:spPr>
        <p:txBody>
          <a:bodyPr/>
          <a:lstStyle/>
          <a:p>
            <a:r>
              <a:rPr lang="it-IT" dirty="0">
                <a:solidFill>
                  <a:schemeClr val="accent1"/>
                </a:solidFill>
              </a:rPr>
              <a:t>Risultato finale </a:t>
            </a:r>
            <a:r>
              <a:rPr lang="it-IT" dirty="0">
                <a:solidFill>
                  <a:schemeClr val="tx2">
                    <a:lumMod val="10000"/>
                    <a:lumOff val="90000"/>
                  </a:schemeClr>
                </a:solidFill>
              </a:rPr>
              <a:t>|</a:t>
            </a:r>
            <a:r>
              <a:rPr lang="it-IT" dirty="0">
                <a:solidFill>
                  <a:schemeClr val="accent1"/>
                </a:solidFill>
              </a:rPr>
              <a:t> </a:t>
            </a:r>
            <a:r>
              <a:rPr lang="it-IT" sz="3200" dirty="0">
                <a:solidFill>
                  <a:schemeClr val="tx2">
                    <a:lumMod val="10000"/>
                    <a:lumOff val="90000"/>
                  </a:schemeClr>
                </a:solidFill>
              </a:rPr>
              <a:t>pagina patologie</a:t>
            </a:r>
            <a:endParaRPr lang="it-IT" dirty="0">
              <a:solidFill>
                <a:schemeClr val="tx2">
                  <a:lumMod val="10000"/>
                  <a:lumOff val="90000"/>
                </a:schemeClr>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pic>
        <p:nvPicPr>
          <p:cNvPr id="6" name="Immagine 5" descr="Immagine che contiene Carattere, simbolo, logo, cerchio&#10;&#10;Descrizione generata automaticamente">
            <a:extLst>
              <a:ext uri="{FF2B5EF4-FFF2-40B4-BE49-F238E27FC236}">
                <a16:creationId xmlns:a16="http://schemas.microsoft.com/office/drawing/2014/main" id="{4CD26430-B9C8-FA00-460F-3097A96CB06B}"/>
              </a:ext>
            </a:extLst>
          </p:cNvPr>
          <p:cNvPicPr>
            <a:picLocks noChangeAspect="1"/>
          </p:cNvPicPr>
          <p:nvPr/>
        </p:nvPicPr>
        <p:blipFill>
          <a:blip r:embed="rId2"/>
          <a:stretch>
            <a:fillRect/>
          </a:stretch>
        </p:blipFill>
        <p:spPr>
          <a:xfrm>
            <a:off x="10331630" y="1003500"/>
            <a:ext cx="2503879" cy="990600"/>
          </a:xfrm>
          <a:prstGeom prst="rect">
            <a:avLst/>
          </a:prstGeom>
        </p:spPr>
      </p:pic>
      <p:sp>
        <p:nvSpPr>
          <p:cNvPr id="2" name="Segnaposto numero diapositiva 4">
            <a:extLst>
              <a:ext uri="{FF2B5EF4-FFF2-40B4-BE49-F238E27FC236}">
                <a16:creationId xmlns:a16="http://schemas.microsoft.com/office/drawing/2014/main" id="{BB56EF3B-138E-2BFE-48D0-310B917C3967}"/>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16</a:t>
            </a:fld>
            <a:endParaRPr lang="it-IT" noProof="0" dirty="0">
              <a:solidFill>
                <a:schemeClr val="bg1"/>
              </a:solidFill>
            </a:endParaRPr>
          </a:p>
        </p:txBody>
      </p:sp>
    </p:spTree>
    <p:extLst>
      <p:ext uri="{BB962C8B-B14F-4D97-AF65-F5344CB8AC3E}">
        <p14:creationId xmlns:p14="http://schemas.microsoft.com/office/powerpoint/2010/main" val="1754579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immagine 7">
            <a:extLst>
              <a:ext uri="{FF2B5EF4-FFF2-40B4-BE49-F238E27FC236}">
                <a16:creationId xmlns:a16="http://schemas.microsoft.com/office/drawing/2014/main" id="{EE4891CD-1D2A-40B3-F6DD-B05B4D2E0602}"/>
              </a:ext>
            </a:extLst>
          </p:cNvPr>
          <p:cNvSpPr>
            <a:spLocks noGrp="1"/>
          </p:cNvSpPr>
          <p:nvPr>
            <p:ph type="pic" sz="quarter" idx="15"/>
          </p:nvPr>
        </p:nvSpPr>
        <p:spPr/>
        <p:txBody>
          <a:bodyPr/>
          <a:lstStyle/>
          <a:p>
            <a:endParaRPr lang="it-IT"/>
          </a:p>
        </p:txBody>
      </p:sp>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1527519" y="630859"/>
            <a:ext cx="7425981" cy="1536580"/>
          </a:xfrm>
        </p:spPr>
        <p:txBody>
          <a:bodyPr/>
          <a:lstStyle/>
          <a:p>
            <a:r>
              <a:rPr lang="it-IT" dirty="0">
                <a:solidFill>
                  <a:schemeClr val="accent1"/>
                </a:solidFill>
              </a:rPr>
              <a:t>Risultato finale </a:t>
            </a:r>
            <a:r>
              <a:rPr lang="it-IT" dirty="0">
                <a:solidFill>
                  <a:schemeClr val="tx2">
                    <a:lumMod val="10000"/>
                    <a:lumOff val="90000"/>
                  </a:schemeClr>
                </a:solidFill>
              </a:rPr>
              <a:t>|</a:t>
            </a:r>
            <a:r>
              <a:rPr lang="it-IT" dirty="0">
                <a:solidFill>
                  <a:schemeClr val="accent1"/>
                </a:solidFill>
              </a:rPr>
              <a:t> </a:t>
            </a:r>
            <a:r>
              <a:rPr lang="it-IT" sz="3200" dirty="0">
                <a:solidFill>
                  <a:schemeClr val="tx2">
                    <a:lumMod val="10000"/>
                    <a:lumOff val="90000"/>
                  </a:schemeClr>
                </a:solidFill>
              </a:rPr>
              <a:t>CRUD</a:t>
            </a:r>
            <a:endParaRPr lang="it-IT" dirty="0">
              <a:solidFill>
                <a:schemeClr val="tx2">
                  <a:lumMod val="10000"/>
                  <a:lumOff val="90000"/>
                </a:schemeClr>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pic>
        <p:nvPicPr>
          <p:cNvPr id="6" name="Immagine 5" descr="Immagine che contiene Carattere, simbolo, logo, cerchio&#10;&#10;Descrizione generata automaticamente">
            <a:extLst>
              <a:ext uri="{FF2B5EF4-FFF2-40B4-BE49-F238E27FC236}">
                <a16:creationId xmlns:a16="http://schemas.microsoft.com/office/drawing/2014/main" id="{4CD26430-B9C8-FA00-460F-3097A96CB06B}"/>
              </a:ext>
            </a:extLst>
          </p:cNvPr>
          <p:cNvPicPr>
            <a:picLocks noChangeAspect="1"/>
          </p:cNvPicPr>
          <p:nvPr/>
        </p:nvPicPr>
        <p:blipFill>
          <a:blip r:embed="rId2"/>
          <a:stretch>
            <a:fillRect/>
          </a:stretch>
        </p:blipFill>
        <p:spPr>
          <a:xfrm>
            <a:off x="10331630" y="1003500"/>
            <a:ext cx="2503879" cy="990600"/>
          </a:xfrm>
          <a:prstGeom prst="rect">
            <a:avLst/>
          </a:prstGeom>
        </p:spPr>
      </p:pic>
      <p:sp>
        <p:nvSpPr>
          <p:cNvPr id="2" name="Segnaposto numero diapositiva 4">
            <a:extLst>
              <a:ext uri="{FF2B5EF4-FFF2-40B4-BE49-F238E27FC236}">
                <a16:creationId xmlns:a16="http://schemas.microsoft.com/office/drawing/2014/main" id="{2FA5C7E0-AD0D-7C50-BE49-B9115F4D3DD8}"/>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17</a:t>
            </a:fld>
            <a:endParaRPr lang="it-IT" noProof="0" dirty="0">
              <a:solidFill>
                <a:schemeClr val="bg1"/>
              </a:solidFill>
            </a:endParaRPr>
          </a:p>
        </p:txBody>
      </p:sp>
    </p:spTree>
    <p:extLst>
      <p:ext uri="{BB962C8B-B14F-4D97-AF65-F5344CB8AC3E}">
        <p14:creationId xmlns:p14="http://schemas.microsoft.com/office/powerpoint/2010/main" val="3235516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normAutofit/>
          </a:bodyPr>
          <a:lstStyle/>
          <a:p>
            <a:r>
              <a:rPr lang="it-IT" dirty="0">
                <a:solidFill>
                  <a:schemeClr val="accent1"/>
                </a:solidFill>
              </a:rPr>
              <a:t>Ristrutturazione del 1° progetto</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14" name="CasellaDiTesto 13">
            <a:extLst>
              <a:ext uri="{FF2B5EF4-FFF2-40B4-BE49-F238E27FC236}">
                <a16:creationId xmlns:a16="http://schemas.microsoft.com/office/drawing/2014/main" id="{9C767ED2-E6DA-4F03-78B1-6A6A4E304587}"/>
              </a:ext>
            </a:extLst>
          </p:cNvPr>
          <p:cNvSpPr txBox="1"/>
          <p:nvPr/>
        </p:nvSpPr>
        <p:spPr>
          <a:xfrm>
            <a:off x="1207358" y="1215802"/>
            <a:ext cx="9942990" cy="883383"/>
          </a:xfrm>
          <a:prstGeom prst="rect">
            <a:avLst/>
          </a:prstGeom>
          <a:noFill/>
        </p:spPr>
        <p:txBody>
          <a:bodyPr wrap="square" rtlCol="0">
            <a:spAutoFit/>
          </a:bodyPr>
          <a:lstStyle/>
          <a:p>
            <a:pPr algn="just">
              <a:lnSpc>
                <a:spcPct val="150000"/>
              </a:lnSpc>
            </a:pPr>
            <a:r>
              <a:rPr lang="it-IT" dirty="0"/>
              <a:t>Per il secondo progetto del corso di « Programmazione Web» abbiamo scelto di ristrutturare il 1° progetto utilizzando le seguenti tecnologie:</a:t>
            </a:r>
          </a:p>
        </p:txBody>
      </p:sp>
      <p:sp>
        <p:nvSpPr>
          <p:cNvPr id="2" name="CasellaDiTesto 1">
            <a:extLst>
              <a:ext uri="{FF2B5EF4-FFF2-40B4-BE49-F238E27FC236}">
                <a16:creationId xmlns:a16="http://schemas.microsoft.com/office/drawing/2014/main" id="{6786FA06-345E-867D-3220-21513666E878}"/>
              </a:ext>
            </a:extLst>
          </p:cNvPr>
          <p:cNvSpPr txBox="1"/>
          <p:nvPr/>
        </p:nvSpPr>
        <p:spPr>
          <a:xfrm>
            <a:off x="1668189" y="2305402"/>
            <a:ext cx="9039081" cy="2235754"/>
          </a:xfrm>
          <a:prstGeom prst="rect">
            <a:avLst/>
          </a:prstGeom>
          <a:noFill/>
        </p:spPr>
        <p:txBody>
          <a:bodyPr wrap="square" rtlCol="0">
            <a:spAutoFit/>
          </a:bodyPr>
          <a:lstStyle/>
          <a:p>
            <a:pPr algn="just">
              <a:lnSpc>
                <a:spcPct val="200000"/>
              </a:lnSpc>
            </a:pPr>
            <a:r>
              <a:rPr lang="it-IT" dirty="0"/>
              <a:t>Linguaggio di programmazione: </a:t>
            </a:r>
            <a:r>
              <a:rPr lang="it-IT" b="1" dirty="0"/>
              <a:t>Python</a:t>
            </a:r>
          </a:p>
          <a:p>
            <a:pPr algn="just">
              <a:lnSpc>
                <a:spcPct val="200000"/>
              </a:lnSpc>
            </a:pPr>
            <a:r>
              <a:rPr lang="it-IT" dirty="0"/>
              <a:t>Framework </a:t>
            </a:r>
            <a:r>
              <a:rPr lang="it-IT" dirty="0" err="1"/>
              <a:t>backend</a:t>
            </a:r>
            <a:r>
              <a:rPr lang="it-IT" dirty="0"/>
              <a:t>: </a:t>
            </a:r>
            <a:r>
              <a:rPr lang="it-IT" b="1" dirty="0"/>
              <a:t>Django</a:t>
            </a:r>
          </a:p>
          <a:p>
            <a:pPr algn="just">
              <a:lnSpc>
                <a:spcPct val="200000"/>
              </a:lnSpc>
            </a:pPr>
            <a:r>
              <a:rPr lang="it-IT" dirty="0"/>
              <a:t>Framework </a:t>
            </a:r>
            <a:r>
              <a:rPr lang="it-IT" dirty="0" err="1"/>
              <a:t>frontend</a:t>
            </a:r>
            <a:r>
              <a:rPr lang="it-IT" dirty="0"/>
              <a:t>: </a:t>
            </a:r>
            <a:r>
              <a:rPr lang="it-IT" b="1" dirty="0"/>
              <a:t>Bootstrap</a:t>
            </a:r>
          </a:p>
        </p:txBody>
      </p:sp>
      <p:pic>
        <p:nvPicPr>
          <p:cNvPr id="4" name="Immagine 3" descr="Immagine che contiene Carattere, simbolo, logo, cerchio&#10;&#10;Descrizione generata automaticamente">
            <a:extLst>
              <a:ext uri="{FF2B5EF4-FFF2-40B4-BE49-F238E27FC236}">
                <a16:creationId xmlns:a16="http://schemas.microsoft.com/office/drawing/2014/main" id="{54EDD587-9B3C-9586-FE30-DB4410A11908}"/>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5" name="Segnaposto numero diapositiva 4">
            <a:extLst>
              <a:ext uri="{FF2B5EF4-FFF2-40B4-BE49-F238E27FC236}">
                <a16:creationId xmlns:a16="http://schemas.microsoft.com/office/drawing/2014/main" id="{C76E7747-84E4-509E-872B-82CB1FA0BA52}"/>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2</a:t>
            </a:fld>
            <a:endParaRPr lang="it-IT" noProof="0" dirty="0">
              <a:solidFill>
                <a:schemeClr val="bg1"/>
              </a:solidFill>
            </a:endParaRPr>
          </a:p>
        </p:txBody>
      </p:sp>
    </p:spTree>
    <p:extLst>
      <p:ext uri="{BB962C8B-B14F-4D97-AF65-F5344CB8AC3E}">
        <p14:creationId xmlns:p14="http://schemas.microsoft.com/office/powerpoint/2010/main" val="3870914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a:extLst>
              <a:ext uri="{FF2B5EF4-FFF2-40B4-BE49-F238E27FC236}">
                <a16:creationId xmlns:a16="http://schemas.microsoft.com/office/drawing/2014/main" id="{E1AE58BE-B3C4-2F3B-78A7-6696394D5DB0}"/>
              </a:ext>
            </a:extLst>
          </p:cNvPr>
          <p:cNvSpPr>
            <a:spLocks noGrp="1"/>
          </p:cNvSpPr>
          <p:nvPr>
            <p:ph type="title"/>
          </p:nvPr>
        </p:nvSpPr>
        <p:spPr>
          <a:xfrm>
            <a:off x="1527519" y="1700327"/>
            <a:ext cx="4331743" cy="1536580"/>
          </a:xfrm>
        </p:spPr>
        <p:txBody>
          <a:bodyPr/>
          <a:lstStyle/>
          <a:p>
            <a:r>
              <a:rPr lang="it-IT" dirty="0">
                <a:solidFill>
                  <a:schemeClr val="accent1"/>
                </a:solidFill>
              </a:rPr>
              <a:t>Avvio del server locale Django</a:t>
            </a:r>
          </a:p>
        </p:txBody>
      </p:sp>
      <p:sp>
        <p:nvSpPr>
          <p:cNvPr id="4" name="Segnaposto piè di pagina 3">
            <a:extLst>
              <a:ext uri="{FF2B5EF4-FFF2-40B4-BE49-F238E27FC236}">
                <a16:creationId xmlns:a16="http://schemas.microsoft.com/office/drawing/2014/main" id="{1849C601-D638-34C3-6436-FB0758CE65AF}"/>
              </a:ext>
            </a:extLst>
          </p:cNvPr>
          <p:cNvSpPr>
            <a:spLocks noGrp="1"/>
          </p:cNvSpPr>
          <p:nvPr>
            <p:ph type="ftr" sz="quarter" idx="11"/>
          </p:nvPr>
        </p:nvSpPr>
        <p:spPr/>
        <p:txBody>
          <a:bodyPr/>
          <a:lstStyle/>
          <a:p>
            <a:pPr rtl="0"/>
            <a:r>
              <a:rPr lang="it-IT" noProof="0" dirty="0"/>
              <a:t>Progetto 2 PW24</a:t>
            </a:r>
          </a:p>
        </p:txBody>
      </p:sp>
      <p:sp>
        <p:nvSpPr>
          <p:cNvPr id="17" name="Segnaposto numero diapositiva 4">
            <a:extLst>
              <a:ext uri="{FF2B5EF4-FFF2-40B4-BE49-F238E27FC236}">
                <a16:creationId xmlns:a16="http://schemas.microsoft.com/office/drawing/2014/main" id="{4F2C56AA-2B16-CEA4-9119-7168F1813C2C}"/>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3</a:t>
            </a:fld>
            <a:endParaRPr lang="it-IT" noProof="0" dirty="0">
              <a:solidFill>
                <a:schemeClr val="bg1"/>
              </a:solidFill>
            </a:endParaRPr>
          </a:p>
        </p:txBody>
      </p:sp>
    </p:spTree>
    <p:extLst>
      <p:ext uri="{BB962C8B-B14F-4D97-AF65-F5344CB8AC3E}">
        <p14:creationId xmlns:p14="http://schemas.microsoft.com/office/powerpoint/2010/main" val="2463130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Avvio di un server locale Django</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14" name="CasellaDiTesto 13">
            <a:extLst>
              <a:ext uri="{FF2B5EF4-FFF2-40B4-BE49-F238E27FC236}">
                <a16:creationId xmlns:a16="http://schemas.microsoft.com/office/drawing/2014/main" id="{9C767ED2-E6DA-4F03-78B1-6A6A4E304587}"/>
              </a:ext>
            </a:extLst>
          </p:cNvPr>
          <p:cNvSpPr txBox="1"/>
          <p:nvPr/>
        </p:nvSpPr>
        <p:spPr>
          <a:xfrm>
            <a:off x="1207358" y="1215802"/>
            <a:ext cx="9942990" cy="4524315"/>
          </a:xfrm>
          <a:prstGeom prst="rect">
            <a:avLst/>
          </a:prstGeom>
          <a:noFill/>
        </p:spPr>
        <p:txBody>
          <a:bodyPr wrap="square" rtlCol="0">
            <a:spAutoFit/>
          </a:bodyPr>
          <a:lstStyle/>
          <a:p>
            <a:pPr algn="just">
              <a:lnSpc>
                <a:spcPct val="200000"/>
              </a:lnSpc>
            </a:pPr>
            <a:r>
              <a:rPr lang="it-IT" dirty="0"/>
              <a:t>1. Salvare la cartella del progetto in locale</a:t>
            </a:r>
          </a:p>
          <a:p>
            <a:pPr algn="just">
              <a:lnSpc>
                <a:spcPct val="150000"/>
              </a:lnSpc>
            </a:pPr>
            <a:r>
              <a:rPr lang="it-IT" dirty="0"/>
              <a:t>2. Aprire il terminale e navigare fino alla directory che contiene la cartella .</a:t>
            </a:r>
            <a:r>
              <a:rPr lang="it-IT" dirty="0" err="1"/>
              <a:t>venv</a:t>
            </a:r>
            <a:r>
              <a:rPr lang="it-IT" dirty="0"/>
              <a:t> con il comando: </a:t>
            </a:r>
            <a:r>
              <a:rPr lang="it-IT" b="1" dirty="0"/>
              <a:t>cd</a:t>
            </a:r>
          </a:p>
          <a:p>
            <a:pPr algn="just">
              <a:lnSpc>
                <a:spcPct val="150000"/>
              </a:lnSpc>
            </a:pPr>
            <a:r>
              <a:rPr lang="it-IT" b="1" dirty="0"/>
              <a:t> 	</a:t>
            </a:r>
            <a:r>
              <a:rPr lang="it-IT" dirty="0"/>
              <a:t>(esempio: cd C:\Users\Nome\ProgettoWEB\Progetto2_PW24\Workspace\progetto2_PW)</a:t>
            </a:r>
            <a:endParaRPr lang="it-IT" b="1" dirty="0"/>
          </a:p>
          <a:p>
            <a:pPr algn="just">
              <a:lnSpc>
                <a:spcPct val="200000"/>
              </a:lnSpc>
            </a:pPr>
            <a:r>
              <a:rPr lang="it-IT" dirty="0"/>
              <a:t>3. Attivare l’ambiente virtuale digitando il comando:  </a:t>
            </a:r>
            <a:r>
              <a:rPr lang="it-IT" b="1" dirty="0"/>
              <a:t>.</a:t>
            </a:r>
            <a:r>
              <a:rPr lang="it-IT" b="1" dirty="0" err="1"/>
              <a:t>venv</a:t>
            </a:r>
            <a:r>
              <a:rPr lang="it-IT" b="1" dirty="0"/>
              <a:t>\Scripts\</a:t>
            </a:r>
            <a:r>
              <a:rPr lang="it-IT" b="1" dirty="0" err="1"/>
              <a:t>activate</a:t>
            </a:r>
            <a:endParaRPr lang="it-IT" b="1" dirty="0"/>
          </a:p>
          <a:p>
            <a:pPr algn="just">
              <a:lnSpc>
                <a:spcPct val="200000"/>
              </a:lnSpc>
            </a:pPr>
            <a:r>
              <a:rPr lang="it-IT" dirty="0"/>
              <a:t>4. Dopo aver eseguito il comando, all’inizio della riga del terminale si dovrebbe vedere </a:t>
            </a:r>
            <a:r>
              <a:rPr lang="it-IT" b="1" dirty="0"/>
              <a:t>(.</a:t>
            </a:r>
            <a:r>
              <a:rPr lang="it-IT" b="1" dirty="0" err="1"/>
              <a:t>venv</a:t>
            </a:r>
            <a:r>
              <a:rPr lang="it-IT" b="1" dirty="0"/>
              <a:t>)</a:t>
            </a:r>
          </a:p>
          <a:p>
            <a:pPr algn="just">
              <a:lnSpc>
                <a:spcPct val="200000"/>
              </a:lnSpc>
            </a:pPr>
            <a:r>
              <a:rPr lang="it-IT" dirty="0"/>
              <a:t>5. Avviare il server con il comando: </a:t>
            </a:r>
            <a:r>
              <a:rPr lang="it-IT" b="1" dirty="0" err="1"/>
              <a:t>python</a:t>
            </a:r>
            <a:r>
              <a:rPr lang="it-IT" b="1" dirty="0"/>
              <a:t> manage.py </a:t>
            </a:r>
            <a:r>
              <a:rPr lang="it-IT" b="1" dirty="0" err="1"/>
              <a:t>runserver</a:t>
            </a:r>
            <a:endParaRPr lang="it-IT" b="1" dirty="0"/>
          </a:p>
          <a:p>
            <a:pPr algn="just">
              <a:lnSpc>
                <a:spcPct val="200000"/>
              </a:lnSpc>
            </a:pPr>
            <a:r>
              <a:rPr lang="it-IT" dirty="0"/>
              <a:t>6. Dovrebbe comparire il seguente messaggio nel terminale: </a:t>
            </a:r>
          </a:p>
          <a:p>
            <a:pPr algn="just">
              <a:lnSpc>
                <a:spcPct val="200000"/>
              </a:lnSpc>
            </a:pPr>
            <a:r>
              <a:rPr lang="it-IT" dirty="0"/>
              <a:t>7. Visualizzare il sito nel browser premendo con </a:t>
            </a:r>
            <a:r>
              <a:rPr lang="it-IT" dirty="0" err="1"/>
              <a:t>ctrl+click</a:t>
            </a:r>
            <a:r>
              <a:rPr lang="it-IT" dirty="0"/>
              <a:t> sinistro su « </a:t>
            </a:r>
            <a:r>
              <a:rPr lang="it-IT" dirty="0">
                <a:hlinkClick r:id="rId2"/>
              </a:rPr>
              <a:t>http://127.0.0.1:8000/</a:t>
            </a:r>
            <a:r>
              <a:rPr lang="it-IT" dirty="0"/>
              <a:t> »</a:t>
            </a:r>
          </a:p>
          <a:p>
            <a:endParaRPr lang="it-IT" b="1" dirty="0"/>
          </a:p>
        </p:txBody>
      </p:sp>
      <p:pic>
        <p:nvPicPr>
          <p:cNvPr id="20" name="Immagine 19">
            <a:extLst>
              <a:ext uri="{FF2B5EF4-FFF2-40B4-BE49-F238E27FC236}">
                <a16:creationId xmlns:a16="http://schemas.microsoft.com/office/drawing/2014/main" id="{08E485DB-B0C9-43B0-A040-9719105A4169}"/>
              </a:ext>
            </a:extLst>
          </p:cNvPr>
          <p:cNvPicPr>
            <a:picLocks noChangeAspect="1"/>
          </p:cNvPicPr>
          <p:nvPr/>
        </p:nvPicPr>
        <p:blipFill>
          <a:blip r:embed="rId3"/>
          <a:stretch>
            <a:fillRect/>
          </a:stretch>
        </p:blipFill>
        <p:spPr>
          <a:xfrm>
            <a:off x="7325130" y="4360867"/>
            <a:ext cx="3017356" cy="536024"/>
          </a:xfrm>
          <a:prstGeom prst="rect">
            <a:avLst/>
          </a:prstGeom>
        </p:spPr>
      </p:pic>
      <p:pic>
        <p:nvPicPr>
          <p:cNvPr id="22" name="Immagine 21" descr="Immagine che contiene Carattere, simbolo, logo, cerchio&#10;&#10;Descrizione generata automaticamente">
            <a:extLst>
              <a:ext uri="{FF2B5EF4-FFF2-40B4-BE49-F238E27FC236}">
                <a16:creationId xmlns:a16="http://schemas.microsoft.com/office/drawing/2014/main" id="{60D755FE-647D-3345-E9CF-0F4D4FDCE03A}"/>
              </a:ext>
            </a:extLst>
          </p:cNvPr>
          <p:cNvPicPr>
            <a:picLocks noChangeAspect="1"/>
          </p:cNvPicPr>
          <p:nvPr/>
        </p:nvPicPr>
        <p:blipFill>
          <a:blip r:embed="rId4"/>
          <a:stretch>
            <a:fillRect/>
          </a:stretch>
        </p:blipFill>
        <p:spPr>
          <a:xfrm>
            <a:off x="9712735" y="5988286"/>
            <a:ext cx="1989070" cy="786928"/>
          </a:xfrm>
          <a:prstGeom prst="rect">
            <a:avLst/>
          </a:prstGeom>
        </p:spPr>
      </p:pic>
      <p:sp>
        <p:nvSpPr>
          <p:cNvPr id="23" name="Segnaposto numero diapositiva 4">
            <a:extLst>
              <a:ext uri="{FF2B5EF4-FFF2-40B4-BE49-F238E27FC236}">
                <a16:creationId xmlns:a16="http://schemas.microsoft.com/office/drawing/2014/main" id="{ED392B07-B0CE-9D5B-5114-23F7DA6A64B2}"/>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4</a:t>
            </a:fld>
            <a:endParaRPr lang="it-IT" noProof="0" dirty="0">
              <a:solidFill>
                <a:schemeClr val="bg1"/>
              </a:solidFill>
            </a:endParaRPr>
          </a:p>
        </p:txBody>
      </p:sp>
    </p:spTree>
    <p:extLst>
      <p:ext uri="{BB962C8B-B14F-4D97-AF65-F5344CB8AC3E}">
        <p14:creationId xmlns:p14="http://schemas.microsoft.com/office/powerpoint/2010/main" val="3722760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a:extLst>
              <a:ext uri="{FF2B5EF4-FFF2-40B4-BE49-F238E27FC236}">
                <a16:creationId xmlns:a16="http://schemas.microsoft.com/office/drawing/2014/main" id="{E1AE58BE-B3C4-2F3B-78A7-6696394D5DB0}"/>
              </a:ext>
            </a:extLst>
          </p:cNvPr>
          <p:cNvSpPr>
            <a:spLocks noGrp="1"/>
          </p:cNvSpPr>
          <p:nvPr>
            <p:ph type="title"/>
          </p:nvPr>
        </p:nvSpPr>
        <p:spPr>
          <a:xfrm>
            <a:off x="1527519" y="1700327"/>
            <a:ext cx="4331743" cy="1536580"/>
          </a:xfrm>
        </p:spPr>
        <p:txBody>
          <a:bodyPr/>
          <a:lstStyle/>
          <a:p>
            <a:r>
              <a:rPr lang="it-IT" dirty="0">
                <a:solidFill>
                  <a:schemeClr val="accent1"/>
                </a:solidFill>
              </a:rPr>
              <a:t>Scelte di progetto</a:t>
            </a:r>
          </a:p>
        </p:txBody>
      </p:sp>
      <p:sp>
        <p:nvSpPr>
          <p:cNvPr id="4" name="Segnaposto piè di pagina 3">
            <a:extLst>
              <a:ext uri="{FF2B5EF4-FFF2-40B4-BE49-F238E27FC236}">
                <a16:creationId xmlns:a16="http://schemas.microsoft.com/office/drawing/2014/main" id="{1849C601-D638-34C3-6436-FB0758CE65AF}"/>
              </a:ext>
            </a:extLst>
          </p:cNvPr>
          <p:cNvSpPr>
            <a:spLocks noGrp="1"/>
          </p:cNvSpPr>
          <p:nvPr>
            <p:ph type="ftr" sz="quarter" idx="11"/>
          </p:nvPr>
        </p:nvSpPr>
        <p:spPr/>
        <p:txBody>
          <a:bodyPr/>
          <a:lstStyle/>
          <a:p>
            <a:pPr rtl="0"/>
            <a:r>
              <a:rPr lang="it-IT" noProof="0" dirty="0"/>
              <a:t>Progetto 2 PW24</a:t>
            </a:r>
          </a:p>
        </p:txBody>
      </p:sp>
      <p:sp>
        <p:nvSpPr>
          <p:cNvPr id="2" name="Titolo 12">
            <a:extLst>
              <a:ext uri="{FF2B5EF4-FFF2-40B4-BE49-F238E27FC236}">
                <a16:creationId xmlns:a16="http://schemas.microsoft.com/office/drawing/2014/main" id="{F9CA8496-346C-0DA1-13CE-8F0D2F22D231}"/>
              </a:ext>
            </a:extLst>
          </p:cNvPr>
          <p:cNvSpPr txBox="1">
            <a:spLocks/>
          </p:cNvSpPr>
          <p:nvPr/>
        </p:nvSpPr>
        <p:spPr>
          <a:xfrm>
            <a:off x="1527519" y="3557320"/>
            <a:ext cx="3535548" cy="1937547"/>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gradFill flip="none" rotWithShape="1">
                  <a:gsLst>
                    <a:gs pos="0">
                      <a:schemeClr val="bg2"/>
                    </a:gs>
                    <a:gs pos="100000">
                      <a:schemeClr val="accent1"/>
                    </a:gs>
                  </a:gsLst>
                  <a:lin ang="0" scaled="1"/>
                  <a:tileRect/>
                </a:gradFill>
                <a:latin typeface="+mj-lt"/>
                <a:ea typeface="+mj-ea"/>
                <a:cs typeface="+mj-cs"/>
              </a:defRPr>
            </a:lvl1pPr>
          </a:lstStyle>
          <a:p>
            <a:pPr marL="571500" indent="-571500">
              <a:lnSpc>
                <a:spcPct val="120000"/>
              </a:lnSpc>
              <a:buFont typeface="Wingdings" panose="05000000000000000000" pitchFamily="2" charset="2"/>
              <a:buChar char="§"/>
            </a:pPr>
            <a:r>
              <a:rPr lang="it-IT" sz="3600" dirty="0">
                <a:solidFill>
                  <a:schemeClr val="accent1"/>
                </a:solidFill>
              </a:rPr>
              <a:t>Version controller</a:t>
            </a:r>
          </a:p>
          <a:p>
            <a:pPr marL="571500" indent="-571500">
              <a:lnSpc>
                <a:spcPct val="120000"/>
              </a:lnSpc>
              <a:buFont typeface="Wingdings" panose="05000000000000000000" pitchFamily="2" charset="2"/>
              <a:buChar char="§"/>
            </a:pPr>
            <a:r>
              <a:rPr lang="it-IT" sz="3600" dirty="0">
                <a:solidFill>
                  <a:schemeClr val="accent1"/>
                </a:solidFill>
              </a:rPr>
              <a:t>Architettura</a:t>
            </a:r>
          </a:p>
          <a:p>
            <a:pPr>
              <a:lnSpc>
                <a:spcPct val="120000"/>
              </a:lnSpc>
            </a:pPr>
            <a:r>
              <a:rPr lang="it-IT" sz="3600" dirty="0">
                <a:solidFill>
                  <a:srgbClr val="00B0F0"/>
                </a:solidFill>
              </a:rPr>
              <a:t>	- Model</a:t>
            </a:r>
          </a:p>
          <a:p>
            <a:pPr>
              <a:lnSpc>
                <a:spcPct val="120000"/>
              </a:lnSpc>
            </a:pPr>
            <a:r>
              <a:rPr lang="it-IT" sz="3600" dirty="0">
                <a:solidFill>
                  <a:srgbClr val="00B0F0"/>
                </a:solidFill>
              </a:rPr>
              <a:t>	- Template</a:t>
            </a:r>
          </a:p>
          <a:p>
            <a:pPr>
              <a:lnSpc>
                <a:spcPct val="120000"/>
              </a:lnSpc>
            </a:pPr>
            <a:r>
              <a:rPr lang="it-IT" sz="3600" dirty="0">
                <a:solidFill>
                  <a:srgbClr val="00B0F0"/>
                </a:solidFill>
              </a:rPr>
              <a:t>	- </a:t>
            </a:r>
            <a:r>
              <a:rPr lang="it-IT" sz="3600" dirty="0" err="1">
                <a:solidFill>
                  <a:srgbClr val="00B0F0"/>
                </a:solidFill>
              </a:rPr>
              <a:t>View</a:t>
            </a:r>
            <a:endParaRPr lang="it-IT" sz="3600" dirty="0">
              <a:solidFill>
                <a:srgbClr val="00B0F0"/>
              </a:solidFill>
            </a:endParaRPr>
          </a:p>
          <a:p>
            <a:pPr>
              <a:lnSpc>
                <a:spcPct val="120000"/>
              </a:lnSpc>
            </a:pPr>
            <a:r>
              <a:rPr lang="it-IT" sz="3600" dirty="0">
                <a:solidFill>
                  <a:srgbClr val="00B0F0"/>
                </a:solidFill>
              </a:rPr>
              <a:t>	- </a:t>
            </a:r>
            <a:r>
              <a:rPr lang="it-IT" sz="3600" dirty="0" err="1">
                <a:solidFill>
                  <a:srgbClr val="00B0F0"/>
                </a:solidFill>
              </a:rPr>
              <a:t>Urls</a:t>
            </a:r>
            <a:endParaRPr lang="it-IT" sz="3600" dirty="0">
              <a:solidFill>
                <a:srgbClr val="00B0F0"/>
              </a:solidFill>
            </a:endParaRPr>
          </a:p>
          <a:p>
            <a:pPr marL="571500" indent="-571500">
              <a:lnSpc>
                <a:spcPct val="120000"/>
              </a:lnSpc>
              <a:buFont typeface="Wingdings" panose="05000000000000000000" pitchFamily="2" charset="2"/>
              <a:buChar char="§"/>
            </a:pPr>
            <a:r>
              <a:rPr lang="it-IT" sz="3600" dirty="0">
                <a:solidFill>
                  <a:schemeClr val="accent1"/>
                </a:solidFill>
              </a:rPr>
              <a:t>Admin</a:t>
            </a:r>
          </a:p>
          <a:p>
            <a:pPr marL="742950" lvl="1" indent="-285750">
              <a:buFontTx/>
              <a:buChar char="-"/>
            </a:pPr>
            <a:r>
              <a:rPr lang="it-IT" sz="100" dirty="0">
                <a:solidFill>
                  <a:schemeClr val="accent1"/>
                </a:solidFill>
              </a:rPr>
              <a:t>-</a:t>
            </a:r>
          </a:p>
        </p:txBody>
      </p:sp>
      <p:sp>
        <p:nvSpPr>
          <p:cNvPr id="3" name="Segnaposto numero diapositiva 4">
            <a:extLst>
              <a:ext uri="{FF2B5EF4-FFF2-40B4-BE49-F238E27FC236}">
                <a16:creationId xmlns:a16="http://schemas.microsoft.com/office/drawing/2014/main" id="{D874F690-C08C-2296-31CE-9914AA4A5A60}"/>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5</a:t>
            </a:fld>
            <a:endParaRPr lang="it-IT" noProof="0" dirty="0">
              <a:solidFill>
                <a:schemeClr val="bg1"/>
              </a:solidFill>
            </a:endParaRPr>
          </a:p>
        </p:txBody>
      </p:sp>
    </p:spTree>
    <p:extLst>
      <p:ext uri="{BB962C8B-B14F-4D97-AF65-F5344CB8AC3E}">
        <p14:creationId xmlns:p14="http://schemas.microsoft.com/office/powerpoint/2010/main" val="4294678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Version controller</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2129878"/>
          </a:xfrm>
          <a:prstGeom prst="rect">
            <a:avLst/>
          </a:prstGeom>
          <a:noFill/>
        </p:spPr>
        <p:txBody>
          <a:bodyPr wrap="square" rtlCol="0">
            <a:spAutoFit/>
          </a:bodyPr>
          <a:lstStyle/>
          <a:p>
            <a:pPr>
              <a:lnSpc>
                <a:spcPct val="150000"/>
              </a:lnSpc>
            </a:pPr>
            <a:r>
              <a:rPr lang="it-IT" dirty="0"/>
              <a:t>Abbiamo scelto di sviluppare il progetto utilizzando </a:t>
            </a:r>
            <a:r>
              <a:rPr lang="it-IT" b="1" dirty="0"/>
              <a:t>GitHub</a:t>
            </a:r>
            <a:r>
              <a:rPr lang="it-IT" dirty="0"/>
              <a:t> come remote principale per la repository e piattaforma di collaborazione.</a:t>
            </a:r>
          </a:p>
          <a:p>
            <a:pPr>
              <a:lnSpc>
                <a:spcPct val="150000"/>
              </a:lnSpc>
            </a:pPr>
            <a:endParaRPr lang="it-IT" dirty="0"/>
          </a:p>
          <a:p>
            <a:pPr>
              <a:lnSpc>
                <a:spcPct val="150000"/>
              </a:lnSpc>
            </a:pPr>
            <a:r>
              <a:rPr lang="it-IT" dirty="0"/>
              <a:t>Infatti l’intero progetto è visibile anche al seguente link:</a:t>
            </a:r>
          </a:p>
          <a:p>
            <a:pPr>
              <a:lnSpc>
                <a:spcPct val="150000"/>
              </a:lnSpc>
            </a:pPr>
            <a:r>
              <a:rPr lang="it-IT" dirty="0"/>
              <a:t>« </a:t>
            </a:r>
            <a:r>
              <a:rPr lang="it-IT" dirty="0">
                <a:hlinkClick r:id="rId2"/>
              </a:rPr>
              <a:t>https://github.com/DavideBrambilla98/Progetto2_PW24</a:t>
            </a:r>
            <a:r>
              <a:rPr lang="it-IT" dirty="0"/>
              <a:t> »</a:t>
            </a:r>
          </a:p>
        </p:txBody>
      </p:sp>
      <p:pic>
        <p:nvPicPr>
          <p:cNvPr id="6" name="Immagine 5" descr="Immagine che contiene Carattere, simbolo, logo, cerchio&#10;&#10;Descrizione generata automaticamente">
            <a:extLst>
              <a:ext uri="{FF2B5EF4-FFF2-40B4-BE49-F238E27FC236}">
                <a16:creationId xmlns:a16="http://schemas.microsoft.com/office/drawing/2014/main" id="{82001DCE-E518-6065-63DC-1E41BEA9C20F}"/>
              </a:ext>
            </a:extLst>
          </p:cNvPr>
          <p:cNvPicPr>
            <a:picLocks noChangeAspect="1"/>
          </p:cNvPicPr>
          <p:nvPr/>
        </p:nvPicPr>
        <p:blipFill>
          <a:blip r:embed="rId3"/>
          <a:stretch>
            <a:fillRect/>
          </a:stretch>
        </p:blipFill>
        <p:spPr>
          <a:xfrm>
            <a:off x="9712735" y="5988286"/>
            <a:ext cx="1989070" cy="786928"/>
          </a:xfrm>
          <a:prstGeom prst="rect">
            <a:avLst/>
          </a:prstGeom>
        </p:spPr>
      </p:pic>
      <p:sp>
        <p:nvSpPr>
          <p:cNvPr id="7" name="Segnaposto numero diapositiva 4">
            <a:extLst>
              <a:ext uri="{FF2B5EF4-FFF2-40B4-BE49-F238E27FC236}">
                <a16:creationId xmlns:a16="http://schemas.microsoft.com/office/drawing/2014/main" id="{522865D9-6FAF-CDEA-BE3D-9719053924C7}"/>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6</a:t>
            </a:fld>
            <a:endParaRPr lang="it-IT" noProof="0" dirty="0">
              <a:solidFill>
                <a:schemeClr val="bg1"/>
              </a:solidFill>
            </a:endParaRPr>
          </a:p>
        </p:txBody>
      </p:sp>
    </p:spTree>
    <p:extLst>
      <p:ext uri="{BB962C8B-B14F-4D97-AF65-F5344CB8AC3E}">
        <p14:creationId xmlns:p14="http://schemas.microsoft.com/office/powerpoint/2010/main" val="1523331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Architettura</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467885"/>
          </a:xfrm>
          <a:prstGeom prst="rect">
            <a:avLst/>
          </a:prstGeom>
          <a:noFill/>
        </p:spPr>
        <p:txBody>
          <a:bodyPr wrap="square" rtlCol="0">
            <a:spAutoFit/>
          </a:bodyPr>
          <a:lstStyle/>
          <a:p>
            <a:pPr>
              <a:lnSpc>
                <a:spcPct val="150000"/>
              </a:lnSpc>
            </a:pPr>
            <a:r>
              <a:rPr lang="it-IT" dirty="0"/>
              <a:t>Utilizzando Django, l’architettura del software è basata sul pattern Model-Template-</a:t>
            </a:r>
            <a:r>
              <a:rPr lang="it-IT" dirty="0" err="1"/>
              <a:t>View</a:t>
            </a:r>
            <a:r>
              <a:rPr lang="it-IT" dirty="0"/>
              <a:t> (MTV) </a:t>
            </a:r>
          </a:p>
        </p:txBody>
      </p:sp>
      <p:pic>
        <p:nvPicPr>
          <p:cNvPr id="2052" name="Picture 4" descr="architettura-MTV">
            <a:extLst>
              <a:ext uri="{FF2B5EF4-FFF2-40B4-BE49-F238E27FC236}">
                <a16:creationId xmlns:a16="http://schemas.microsoft.com/office/drawing/2014/main" id="{D4D9AB3A-9FB3-0EAC-FBD3-6958FEFA30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717" y="1876079"/>
            <a:ext cx="6292272" cy="3460750"/>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9B58B102-8859-8D39-571D-C207CCA0AD01}"/>
              </a:ext>
            </a:extLst>
          </p:cNvPr>
          <p:cNvSpPr txBox="1"/>
          <p:nvPr/>
        </p:nvSpPr>
        <p:spPr>
          <a:xfrm>
            <a:off x="3289805" y="2073356"/>
            <a:ext cx="1704056" cy="369332"/>
          </a:xfrm>
          <a:prstGeom prst="rect">
            <a:avLst/>
          </a:prstGeom>
          <a:noFill/>
        </p:spPr>
        <p:txBody>
          <a:bodyPr wrap="none" rtlCol="0">
            <a:spAutoFit/>
          </a:bodyPr>
          <a:lstStyle/>
          <a:p>
            <a:r>
              <a:rPr lang="it-IT" dirty="0"/>
              <a:t>HTTP REQUEST</a:t>
            </a:r>
          </a:p>
        </p:txBody>
      </p:sp>
      <p:sp>
        <p:nvSpPr>
          <p:cNvPr id="5" name="CasellaDiTesto 4">
            <a:extLst>
              <a:ext uri="{FF2B5EF4-FFF2-40B4-BE49-F238E27FC236}">
                <a16:creationId xmlns:a16="http://schemas.microsoft.com/office/drawing/2014/main" id="{B5C1091A-D5B1-4A85-BC83-5E5B618AAE16}"/>
              </a:ext>
            </a:extLst>
          </p:cNvPr>
          <p:cNvSpPr txBox="1"/>
          <p:nvPr/>
        </p:nvSpPr>
        <p:spPr>
          <a:xfrm>
            <a:off x="7604128" y="3421788"/>
            <a:ext cx="1869423" cy="369332"/>
          </a:xfrm>
          <a:prstGeom prst="rect">
            <a:avLst/>
          </a:prstGeom>
          <a:noFill/>
        </p:spPr>
        <p:txBody>
          <a:bodyPr wrap="none" rtlCol="0">
            <a:spAutoFit/>
          </a:bodyPr>
          <a:lstStyle/>
          <a:p>
            <a:r>
              <a:rPr lang="it-IT" dirty="0"/>
              <a:t>HTTP RESPONSE</a:t>
            </a:r>
          </a:p>
        </p:txBody>
      </p:sp>
      <p:sp>
        <p:nvSpPr>
          <p:cNvPr id="6" name="CasellaDiTesto 5">
            <a:extLst>
              <a:ext uri="{FF2B5EF4-FFF2-40B4-BE49-F238E27FC236}">
                <a16:creationId xmlns:a16="http://schemas.microsoft.com/office/drawing/2014/main" id="{A87B23BD-D953-75FB-1551-57256DB505E3}"/>
              </a:ext>
            </a:extLst>
          </p:cNvPr>
          <p:cNvSpPr txBox="1"/>
          <p:nvPr/>
        </p:nvSpPr>
        <p:spPr>
          <a:xfrm>
            <a:off x="6334448" y="2791988"/>
            <a:ext cx="2300694" cy="307777"/>
          </a:xfrm>
          <a:prstGeom prst="rect">
            <a:avLst/>
          </a:prstGeom>
          <a:noFill/>
        </p:spPr>
        <p:txBody>
          <a:bodyPr wrap="none" rtlCol="0">
            <a:spAutoFit/>
          </a:bodyPr>
          <a:lstStyle/>
          <a:p>
            <a:r>
              <a:rPr lang="it-IT" sz="1400" dirty="0"/>
              <a:t>Richiesta inoltrata alla </a:t>
            </a:r>
            <a:r>
              <a:rPr lang="it-IT" sz="1400" dirty="0" err="1"/>
              <a:t>view</a:t>
            </a:r>
            <a:endParaRPr lang="it-IT" sz="1400" dirty="0"/>
          </a:p>
        </p:txBody>
      </p:sp>
      <p:sp>
        <p:nvSpPr>
          <p:cNvPr id="7" name="CasellaDiTesto 6">
            <a:extLst>
              <a:ext uri="{FF2B5EF4-FFF2-40B4-BE49-F238E27FC236}">
                <a16:creationId xmlns:a16="http://schemas.microsoft.com/office/drawing/2014/main" id="{3A7BB228-5735-3E10-FB7F-98AA3DECD845}"/>
              </a:ext>
            </a:extLst>
          </p:cNvPr>
          <p:cNvSpPr txBox="1"/>
          <p:nvPr/>
        </p:nvSpPr>
        <p:spPr>
          <a:xfrm>
            <a:off x="4211964" y="3995408"/>
            <a:ext cx="1773049" cy="307777"/>
          </a:xfrm>
          <a:prstGeom prst="rect">
            <a:avLst/>
          </a:prstGeom>
          <a:noFill/>
        </p:spPr>
        <p:txBody>
          <a:bodyPr wrap="square" rtlCol="0">
            <a:spAutoFit/>
          </a:bodyPr>
          <a:lstStyle/>
          <a:p>
            <a:r>
              <a:rPr lang="it-IT" sz="1400" dirty="0"/>
              <a:t>Lettura/scrittura dati</a:t>
            </a:r>
          </a:p>
        </p:txBody>
      </p:sp>
      <p:pic>
        <p:nvPicPr>
          <p:cNvPr id="9" name="Immagine 8" descr="Immagine che contiene Carattere, simbolo, logo, cerchio&#10;&#10;Descrizione generata automaticamente">
            <a:extLst>
              <a:ext uri="{FF2B5EF4-FFF2-40B4-BE49-F238E27FC236}">
                <a16:creationId xmlns:a16="http://schemas.microsoft.com/office/drawing/2014/main" id="{863034C8-52F3-59BF-7AB0-80BE83A6034D}"/>
              </a:ext>
            </a:extLst>
          </p:cNvPr>
          <p:cNvPicPr>
            <a:picLocks noChangeAspect="1"/>
          </p:cNvPicPr>
          <p:nvPr/>
        </p:nvPicPr>
        <p:blipFill>
          <a:blip r:embed="rId3"/>
          <a:stretch>
            <a:fillRect/>
          </a:stretch>
        </p:blipFill>
        <p:spPr>
          <a:xfrm>
            <a:off x="9712735" y="5988286"/>
            <a:ext cx="1989070" cy="786928"/>
          </a:xfrm>
          <a:prstGeom prst="rect">
            <a:avLst/>
          </a:prstGeom>
        </p:spPr>
      </p:pic>
      <p:sp>
        <p:nvSpPr>
          <p:cNvPr id="10" name="Segnaposto numero diapositiva 4">
            <a:extLst>
              <a:ext uri="{FF2B5EF4-FFF2-40B4-BE49-F238E27FC236}">
                <a16:creationId xmlns:a16="http://schemas.microsoft.com/office/drawing/2014/main" id="{57AD9251-252A-236C-164D-CCFB7FA1234A}"/>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7</a:t>
            </a:fld>
            <a:endParaRPr lang="it-IT" noProof="0" dirty="0">
              <a:solidFill>
                <a:schemeClr val="bg1"/>
              </a:solidFill>
            </a:endParaRPr>
          </a:p>
        </p:txBody>
      </p:sp>
    </p:spTree>
    <p:extLst>
      <p:ext uri="{BB962C8B-B14F-4D97-AF65-F5344CB8AC3E}">
        <p14:creationId xmlns:p14="http://schemas.microsoft.com/office/powerpoint/2010/main" val="1209587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Architettura: </a:t>
            </a:r>
            <a:r>
              <a:rPr lang="it-IT" dirty="0">
                <a:solidFill>
                  <a:schemeClr val="accent4"/>
                </a:solidFill>
              </a:rPr>
              <a:t>Model</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2314544"/>
          </a:xfrm>
          <a:prstGeom prst="rect">
            <a:avLst/>
          </a:prstGeom>
          <a:noFill/>
        </p:spPr>
        <p:txBody>
          <a:bodyPr wrap="square" rtlCol="0">
            <a:spAutoFit/>
          </a:bodyPr>
          <a:lstStyle/>
          <a:p>
            <a:pPr>
              <a:lnSpc>
                <a:spcPct val="150000"/>
              </a:lnSpc>
            </a:pPr>
            <a:r>
              <a:rPr lang="it-IT" sz="1600" dirty="0"/>
              <a:t>Per prima cosa abbiamo definito i modelli nel file models.py al cui interno possiamo trovare:</a:t>
            </a:r>
          </a:p>
          <a:p>
            <a:pPr marL="285750" indent="-285750">
              <a:lnSpc>
                <a:spcPct val="150000"/>
              </a:lnSpc>
              <a:buFontTx/>
              <a:buChar char="-"/>
            </a:pPr>
            <a:r>
              <a:rPr lang="it-IT" sz="1600" dirty="0"/>
              <a:t>Modello della tabella delle patologie</a:t>
            </a:r>
          </a:p>
          <a:p>
            <a:pPr marL="285750" indent="-285750">
              <a:lnSpc>
                <a:spcPct val="150000"/>
              </a:lnSpc>
              <a:buFontTx/>
              <a:buChar char="-"/>
            </a:pPr>
            <a:r>
              <a:rPr lang="it-IT" sz="1600" dirty="0"/>
              <a:t>Modello della tabella dei cittadini</a:t>
            </a:r>
          </a:p>
          <a:p>
            <a:pPr marL="285750" indent="-285750">
              <a:lnSpc>
                <a:spcPct val="150000"/>
              </a:lnSpc>
              <a:buFontTx/>
              <a:buChar char="-"/>
            </a:pPr>
            <a:r>
              <a:rPr lang="it-IT" sz="1600" dirty="0"/>
              <a:t>Modello della tabella degli ospedali</a:t>
            </a:r>
          </a:p>
          <a:p>
            <a:pPr marL="285750" indent="-285750">
              <a:lnSpc>
                <a:spcPct val="150000"/>
              </a:lnSpc>
              <a:buFontTx/>
              <a:buChar char="-"/>
            </a:pPr>
            <a:r>
              <a:rPr lang="it-IT" sz="1600" dirty="0"/>
              <a:t>Modello della tabella dei ricoveri</a:t>
            </a:r>
          </a:p>
          <a:p>
            <a:pPr marL="285750" indent="-285750">
              <a:lnSpc>
                <a:spcPct val="150000"/>
              </a:lnSpc>
              <a:buFontTx/>
              <a:buChar char="-"/>
            </a:pPr>
            <a:r>
              <a:rPr lang="it-IT" sz="1600" dirty="0"/>
              <a:t>Modello della tabella patologie-ricoveri</a:t>
            </a:r>
          </a:p>
        </p:txBody>
      </p:sp>
      <p:sp>
        <p:nvSpPr>
          <p:cNvPr id="8" name="CasellaDiTesto 7">
            <a:extLst>
              <a:ext uri="{FF2B5EF4-FFF2-40B4-BE49-F238E27FC236}">
                <a16:creationId xmlns:a16="http://schemas.microsoft.com/office/drawing/2014/main" id="{EF606EE9-D081-2546-4F37-004EDF889842}"/>
              </a:ext>
            </a:extLst>
          </p:cNvPr>
          <p:cNvSpPr txBox="1"/>
          <p:nvPr/>
        </p:nvSpPr>
        <p:spPr>
          <a:xfrm>
            <a:off x="1207358" y="3539237"/>
            <a:ext cx="9942990" cy="830997"/>
          </a:xfrm>
          <a:prstGeom prst="rect">
            <a:avLst/>
          </a:prstGeom>
          <a:noFill/>
        </p:spPr>
        <p:txBody>
          <a:bodyPr wrap="square" rtlCol="0">
            <a:spAutoFit/>
          </a:bodyPr>
          <a:lstStyle/>
          <a:p>
            <a:r>
              <a:rPr lang="it-IT" sz="1600" dirty="0"/>
              <a:t>Un modello rappresenta la struttura che deve avere la tabella all’interno del Data Base. In Django ciascuna tabella viene definita come una classe all’interno della quale vengono inseriti gli attributi (colonne della tabella)</a:t>
            </a:r>
          </a:p>
          <a:p>
            <a:r>
              <a:rPr lang="it-IT" sz="1600" dirty="0"/>
              <a:t>Ad esempio per la tabella patologie:</a:t>
            </a:r>
          </a:p>
        </p:txBody>
      </p:sp>
      <p:sp>
        <p:nvSpPr>
          <p:cNvPr id="10" name="CasellaDiTesto 9">
            <a:extLst>
              <a:ext uri="{FF2B5EF4-FFF2-40B4-BE49-F238E27FC236}">
                <a16:creationId xmlns:a16="http://schemas.microsoft.com/office/drawing/2014/main" id="{1148589B-6B0F-39FB-9ABA-A00BCBBC6213}"/>
              </a:ext>
            </a:extLst>
          </p:cNvPr>
          <p:cNvSpPr txBox="1"/>
          <p:nvPr/>
        </p:nvSpPr>
        <p:spPr>
          <a:xfrm>
            <a:off x="4607707" y="4093846"/>
            <a:ext cx="3545693" cy="1477328"/>
          </a:xfrm>
          <a:prstGeom prst="rect">
            <a:avLst/>
          </a:prstGeom>
          <a:noFill/>
        </p:spPr>
        <p:txBody>
          <a:bodyPr wrap="square" rtlCol="0">
            <a:spAutoFit/>
          </a:bodyPr>
          <a:lstStyle/>
          <a:p>
            <a:r>
              <a:rPr lang="it-IT" sz="1000" dirty="0">
                <a:solidFill>
                  <a:schemeClr val="accent2"/>
                </a:solidFill>
              </a:rPr>
              <a:t>class</a:t>
            </a:r>
            <a:r>
              <a:rPr lang="it-IT" sz="1000" dirty="0"/>
              <a:t> </a:t>
            </a:r>
            <a:r>
              <a:rPr lang="it-IT" sz="1000" dirty="0" err="1"/>
              <a:t>PatologiaTable</a:t>
            </a:r>
            <a:r>
              <a:rPr lang="it-IT" sz="1000" dirty="0"/>
              <a:t>(</a:t>
            </a:r>
            <a:r>
              <a:rPr lang="it-IT" sz="1000" dirty="0" err="1"/>
              <a:t>models.Model</a:t>
            </a:r>
            <a:r>
              <a:rPr lang="it-IT" sz="1000" dirty="0"/>
              <a:t>):</a:t>
            </a:r>
          </a:p>
          <a:p>
            <a:r>
              <a:rPr lang="it-IT" sz="1000" dirty="0"/>
              <a:t>    codice = </a:t>
            </a:r>
            <a:r>
              <a:rPr lang="it-IT" sz="1000" dirty="0" err="1"/>
              <a:t>models.CharField</a:t>
            </a:r>
            <a:r>
              <a:rPr lang="it-IT" sz="1000" dirty="0"/>
              <a:t>(</a:t>
            </a:r>
            <a:r>
              <a:rPr lang="it-IT" sz="1000" dirty="0" err="1">
                <a:solidFill>
                  <a:schemeClr val="accent2"/>
                </a:solidFill>
              </a:rPr>
              <a:t>max_length</a:t>
            </a:r>
            <a:r>
              <a:rPr lang="it-IT" sz="1000" dirty="0"/>
              <a:t>=</a:t>
            </a:r>
            <a:r>
              <a:rPr lang="it-IT" sz="1000" dirty="0">
                <a:solidFill>
                  <a:schemeClr val="accent1">
                    <a:lumMod val="60000"/>
                    <a:lumOff val="40000"/>
                  </a:schemeClr>
                </a:solidFill>
              </a:rPr>
              <a:t>10</a:t>
            </a:r>
            <a:r>
              <a:rPr lang="it-IT" sz="1000" dirty="0"/>
              <a:t>)</a:t>
            </a:r>
          </a:p>
          <a:p>
            <a:r>
              <a:rPr lang="it-IT" sz="1000" dirty="0"/>
              <a:t>    nome = </a:t>
            </a:r>
            <a:r>
              <a:rPr lang="it-IT" sz="1000" dirty="0" err="1"/>
              <a:t>models.CharField</a:t>
            </a:r>
            <a:r>
              <a:rPr lang="it-IT" sz="1000" dirty="0"/>
              <a:t>(</a:t>
            </a:r>
            <a:r>
              <a:rPr lang="it-IT" sz="1000" dirty="0" err="1">
                <a:solidFill>
                  <a:schemeClr val="accent2"/>
                </a:solidFill>
              </a:rPr>
              <a:t>max_length</a:t>
            </a:r>
            <a:r>
              <a:rPr lang="it-IT" sz="1000" dirty="0"/>
              <a:t>=</a:t>
            </a:r>
            <a:r>
              <a:rPr lang="it-IT" sz="1000" dirty="0">
                <a:solidFill>
                  <a:schemeClr val="accent1">
                    <a:lumMod val="60000"/>
                    <a:lumOff val="40000"/>
                  </a:schemeClr>
                </a:solidFill>
              </a:rPr>
              <a:t>120</a:t>
            </a:r>
            <a:r>
              <a:rPr lang="it-IT" sz="1000" dirty="0"/>
              <a:t>)</a:t>
            </a:r>
          </a:p>
          <a:p>
            <a:r>
              <a:rPr lang="it-IT" sz="1000" dirty="0"/>
              <a:t>    </a:t>
            </a:r>
            <a:r>
              <a:rPr lang="it-IT" sz="1000" dirty="0" err="1"/>
              <a:t>criticita</a:t>
            </a:r>
            <a:r>
              <a:rPr lang="it-IT" sz="1000" dirty="0"/>
              <a:t> = </a:t>
            </a:r>
            <a:r>
              <a:rPr lang="it-IT" sz="1000" dirty="0" err="1"/>
              <a:t>models.CharField</a:t>
            </a:r>
            <a:r>
              <a:rPr lang="it-IT" sz="1000" dirty="0"/>
              <a:t>(</a:t>
            </a:r>
            <a:r>
              <a:rPr lang="it-IT" sz="1000" dirty="0" err="1">
                <a:solidFill>
                  <a:schemeClr val="accent2"/>
                </a:solidFill>
              </a:rPr>
              <a:t>max_length</a:t>
            </a:r>
            <a:r>
              <a:rPr lang="it-IT" sz="1000" dirty="0"/>
              <a:t>=</a:t>
            </a:r>
            <a:r>
              <a:rPr lang="it-IT" sz="1000" dirty="0">
                <a:solidFill>
                  <a:schemeClr val="accent1">
                    <a:lumMod val="60000"/>
                    <a:lumOff val="40000"/>
                  </a:schemeClr>
                </a:solidFill>
              </a:rPr>
              <a:t>20</a:t>
            </a:r>
            <a:r>
              <a:rPr lang="it-IT" sz="1000" dirty="0"/>
              <a:t>)</a:t>
            </a:r>
          </a:p>
          <a:p>
            <a:r>
              <a:rPr lang="it-IT" sz="1000" dirty="0"/>
              <a:t>    cronica = </a:t>
            </a:r>
            <a:r>
              <a:rPr lang="it-IT" sz="1000" dirty="0" err="1"/>
              <a:t>models.CharField</a:t>
            </a:r>
            <a:r>
              <a:rPr lang="it-IT" sz="1000" dirty="0"/>
              <a:t>(</a:t>
            </a:r>
            <a:r>
              <a:rPr lang="it-IT" sz="1000" dirty="0" err="1">
                <a:solidFill>
                  <a:schemeClr val="accent2"/>
                </a:solidFill>
              </a:rPr>
              <a:t>max_length</a:t>
            </a:r>
            <a:r>
              <a:rPr lang="it-IT" sz="1000" dirty="0"/>
              <a:t>=</a:t>
            </a:r>
            <a:r>
              <a:rPr lang="it-IT" sz="1000" dirty="0">
                <a:solidFill>
                  <a:schemeClr val="accent1">
                    <a:lumMod val="60000"/>
                    <a:lumOff val="40000"/>
                  </a:schemeClr>
                </a:solidFill>
              </a:rPr>
              <a:t>1</a:t>
            </a:r>
            <a:r>
              <a:rPr lang="it-IT" sz="1000" dirty="0"/>
              <a:t>)</a:t>
            </a:r>
          </a:p>
          <a:p>
            <a:r>
              <a:rPr lang="it-IT" sz="1000" dirty="0"/>
              <a:t>    mortale = </a:t>
            </a:r>
            <a:r>
              <a:rPr lang="it-IT" sz="1000" dirty="0" err="1"/>
              <a:t>models.CharField</a:t>
            </a:r>
            <a:r>
              <a:rPr lang="it-IT" sz="1000" dirty="0"/>
              <a:t>(</a:t>
            </a:r>
            <a:r>
              <a:rPr lang="it-IT" sz="1000" dirty="0" err="1">
                <a:solidFill>
                  <a:schemeClr val="accent2"/>
                </a:solidFill>
              </a:rPr>
              <a:t>max_length</a:t>
            </a:r>
            <a:r>
              <a:rPr lang="it-IT" sz="1000" dirty="0"/>
              <a:t>=</a:t>
            </a:r>
            <a:r>
              <a:rPr lang="it-IT" sz="1000" dirty="0">
                <a:solidFill>
                  <a:schemeClr val="accent1">
                    <a:lumMod val="60000"/>
                    <a:lumOff val="40000"/>
                  </a:schemeClr>
                </a:solidFill>
              </a:rPr>
              <a:t>1</a:t>
            </a:r>
            <a:r>
              <a:rPr lang="it-IT" sz="1000" dirty="0"/>
              <a:t>)</a:t>
            </a:r>
          </a:p>
          <a:p>
            <a:endParaRPr lang="it-IT" sz="1000" dirty="0"/>
          </a:p>
          <a:p>
            <a:r>
              <a:rPr lang="it-IT" sz="1000" dirty="0"/>
              <a:t>    </a:t>
            </a:r>
            <a:r>
              <a:rPr lang="it-IT" sz="1000" dirty="0" err="1">
                <a:solidFill>
                  <a:schemeClr val="accent2"/>
                </a:solidFill>
              </a:rPr>
              <a:t>def</a:t>
            </a:r>
            <a:r>
              <a:rPr lang="it-IT" sz="1000" dirty="0"/>
              <a:t> </a:t>
            </a:r>
            <a:r>
              <a:rPr lang="it-IT" sz="1000" dirty="0">
                <a:solidFill>
                  <a:schemeClr val="accent5">
                    <a:lumMod val="75000"/>
                  </a:schemeClr>
                </a:solidFill>
              </a:rPr>
              <a:t>__</a:t>
            </a:r>
            <a:r>
              <a:rPr lang="it-IT" sz="1000" dirty="0" err="1">
                <a:solidFill>
                  <a:schemeClr val="accent5">
                    <a:lumMod val="75000"/>
                  </a:schemeClr>
                </a:solidFill>
              </a:rPr>
              <a:t>str</a:t>
            </a:r>
            <a:r>
              <a:rPr lang="it-IT" sz="1000" dirty="0">
                <a:solidFill>
                  <a:schemeClr val="accent5">
                    <a:lumMod val="75000"/>
                  </a:schemeClr>
                </a:solidFill>
              </a:rPr>
              <a:t>__(</a:t>
            </a:r>
            <a:r>
              <a:rPr lang="it-IT" sz="1000" dirty="0">
                <a:solidFill>
                  <a:schemeClr val="accent5">
                    <a:lumMod val="40000"/>
                    <a:lumOff val="60000"/>
                  </a:schemeClr>
                </a:solidFill>
              </a:rPr>
              <a:t>self</a:t>
            </a:r>
            <a:r>
              <a:rPr lang="it-IT" sz="1000" dirty="0"/>
              <a:t>):</a:t>
            </a:r>
          </a:p>
          <a:p>
            <a:r>
              <a:rPr lang="it-IT" sz="1000" dirty="0"/>
              <a:t>        </a:t>
            </a:r>
            <a:r>
              <a:rPr lang="it-IT" sz="1000" dirty="0" err="1"/>
              <a:t>return</a:t>
            </a:r>
            <a:r>
              <a:rPr lang="it-IT" sz="1000" dirty="0"/>
              <a:t> </a:t>
            </a:r>
            <a:r>
              <a:rPr lang="it-IT" sz="1000" dirty="0" err="1">
                <a:solidFill>
                  <a:schemeClr val="accent5">
                    <a:lumMod val="40000"/>
                    <a:lumOff val="60000"/>
                  </a:schemeClr>
                </a:solidFill>
              </a:rPr>
              <a:t>self</a:t>
            </a:r>
            <a:r>
              <a:rPr lang="it-IT" sz="1000" dirty="0" err="1"/>
              <a:t>.nome</a:t>
            </a:r>
            <a:endParaRPr lang="it-IT" sz="1000" dirty="0"/>
          </a:p>
        </p:txBody>
      </p:sp>
      <p:pic>
        <p:nvPicPr>
          <p:cNvPr id="13" name="Immagine 12" descr="Immagine che contiene Carattere, simbolo, logo, cerchio&#10;&#10;Descrizione generata automaticamente">
            <a:extLst>
              <a:ext uri="{FF2B5EF4-FFF2-40B4-BE49-F238E27FC236}">
                <a16:creationId xmlns:a16="http://schemas.microsoft.com/office/drawing/2014/main" id="{8A9F216F-E212-1458-7880-D03F79A7CADD}"/>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14" name="Segnaposto numero diapositiva 4">
            <a:extLst>
              <a:ext uri="{FF2B5EF4-FFF2-40B4-BE49-F238E27FC236}">
                <a16:creationId xmlns:a16="http://schemas.microsoft.com/office/drawing/2014/main" id="{9BD11CC4-B65D-F835-70C9-CEBA2ED63E46}"/>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8</a:t>
            </a:fld>
            <a:endParaRPr lang="it-IT" noProof="0" dirty="0">
              <a:solidFill>
                <a:schemeClr val="bg1"/>
              </a:solidFill>
            </a:endParaRPr>
          </a:p>
        </p:txBody>
      </p:sp>
    </p:spTree>
    <p:extLst>
      <p:ext uri="{BB962C8B-B14F-4D97-AF65-F5344CB8AC3E}">
        <p14:creationId xmlns:p14="http://schemas.microsoft.com/office/powerpoint/2010/main" val="2465345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Architettura: </a:t>
            </a:r>
            <a:r>
              <a:rPr lang="it-IT" dirty="0">
                <a:solidFill>
                  <a:schemeClr val="accent4"/>
                </a:solidFill>
              </a:rPr>
              <a:t>Template</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467885"/>
          </a:xfrm>
          <a:prstGeom prst="rect">
            <a:avLst/>
          </a:prstGeom>
          <a:noFill/>
        </p:spPr>
        <p:txBody>
          <a:bodyPr wrap="square" rtlCol="0">
            <a:spAutoFit/>
          </a:bodyPr>
          <a:lstStyle/>
          <a:p>
            <a:pPr>
              <a:lnSpc>
                <a:spcPct val="150000"/>
              </a:lnSpc>
            </a:pPr>
            <a:r>
              <a:rPr lang="it-IT" dirty="0"/>
              <a:t>I template rappresentano le pagine HTML che verranno effettivamente visualizzate nel sito</a:t>
            </a:r>
            <a:r>
              <a:rPr lang="it-IT" sz="1600" dirty="0"/>
              <a:t>.</a:t>
            </a:r>
          </a:p>
        </p:txBody>
      </p:sp>
      <p:sp>
        <p:nvSpPr>
          <p:cNvPr id="4" name="CasellaDiTesto 3">
            <a:extLst>
              <a:ext uri="{FF2B5EF4-FFF2-40B4-BE49-F238E27FC236}">
                <a16:creationId xmlns:a16="http://schemas.microsoft.com/office/drawing/2014/main" id="{673C68FB-0A0C-7615-FBAF-E4B0D98FDD1A}"/>
              </a:ext>
            </a:extLst>
          </p:cNvPr>
          <p:cNvSpPr txBox="1"/>
          <p:nvPr/>
        </p:nvSpPr>
        <p:spPr>
          <a:xfrm>
            <a:off x="1207358" y="1961965"/>
            <a:ext cx="9942990" cy="3416320"/>
          </a:xfrm>
          <a:prstGeom prst="rect">
            <a:avLst/>
          </a:prstGeom>
          <a:noFill/>
        </p:spPr>
        <p:txBody>
          <a:bodyPr wrap="square" rtlCol="0">
            <a:spAutoFit/>
          </a:bodyPr>
          <a:lstStyle/>
          <a:p>
            <a:r>
              <a:rPr lang="it-IT" dirty="0"/>
              <a:t>Inizialmente abbiamo realizzato il template: </a:t>
            </a:r>
            <a:r>
              <a:rPr lang="it-IT" b="1" dirty="0"/>
              <a:t>base.html </a:t>
            </a:r>
            <a:r>
              <a:rPr lang="it-IT" dirty="0"/>
              <a:t>al cui interno sono stati inseriti gli elementi comuni a tutte le altre pagine del sito. Facendo in questo modo, abbiamo evitato ripetizioni di codice e soprattutto reso il sito più leggero</a:t>
            </a:r>
          </a:p>
          <a:p>
            <a:endParaRPr lang="it-IT" b="1" dirty="0"/>
          </a:p>
          <a:p>
            <a:r>
              <a:rPr lang="it-IT" dirty="0"/>
              <a:t>Gli altri template (come Ricoveri.html) estendono il template «base.html» inserendo dinamicamente al suo interno un contenuto specifico grazie ai tag:</a:t>
            </a:r>
          </a:p>
          <a:p>
            <a:r>
              <a:rPr lang="it-IT" dirty="0"/>
              <a:t>{% </a:t>
            </a:r>
            <a:r>
              <a:rPr lang="it-IT" dirty="0" err="1">
                <a:solidFill>
                  <a:srgbClr val="FFC000"/>
                </a:solidFill>
              </a:rPr>
              <a:t>block</a:t>
            </a:r>
            <a:r>
              <a:rPr lang="it-IT" dirty="0"/>
              <a:t> nome %} 	 {% </a:t>
            </a:r>
            <a:r>
              <a:rPr lang="it-IT" dirty="0" err="1">
                <a:solidFill>
                  <a:srgbClr val="FFC000"/>
                </a:solidFill>
              </a:rPr>
              <a:t>endblock</a:t>
            </a:r>
            <a:r>
              <a:rPr lang="it-IT" dirty="0"/>
              <a:t> nome %}</a:t>
            </a:r>
          </a:p>
          <a:p>
            <a:endParaRPr lang="it-IT" dirty="0"/>
          </a:p>
          <a:p>
            <a:r>
              <a:rPr lang="it-IT" dirty="0"/>
              <a:t>Nello specifico le parti di codice che vengono inserite dinamicamente dai vari template sono:</a:t>
            </a:r>
          </a:p>
          <a:p>
            <a:pPr marL="285750" indent="-285750">
              <a:buFontTx/>
              <a:buChar char="-"/>
            </a:pPr>
            <a:r>
              <a:rPr lang="it-IT" dirty="0"/>
              <a:t>Il nome del titolo</a:t>
            </a:r>
          </a:p>
          <a:p>
            <a:pPr marL="285750" indent="-285750">
              <a:buFontTx/>
              <a:buChar char="-"/>
            </a:pPr>
            <a:r>
              <a:rPr lang="it-IT" dirty="0"/>
              <a:t>Il contenuto del menu a tendina della barra di ricerca</a:t>
            </a:r>
          </a:p>
          <a:p>
            <a:pPr marL="285750" indent="-285750">
              <a:buFontTx/>
              <a:buChar char="-"/>
            </a:pPr>
            <a:r>
              <a:rPr lang="it-IT" dirty="0"/>
              <a:t>La tabella</a:t>
            </a:r>
          </a:p>
        </p:txBody>
      </p:sp>
      <p:pic>
        <p:nvPicPr>
          <p:cNvPr id="7" name="Immagine 6" descr="Immagine che contiene Carattere, simbolo, logo, cerchio&#10;&#10;Descrizione generata automaticamente">
            <a:extLst>
              <a:ext uri="{FF2B5EF4-FFF2-40B4-BE49-F238E27FC236}">
                <a16:creationId xmlns:a16="http://schemas.microsoft.com/office/drawing/2014/main" id="{3C092F74-B6A9-A3F4-E68A-9D3A09A5E314}"/>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9" name="Segnaposto numero diapositiva 4">
            <a:extLst>
              <a:ext uri="{FF2B5EF4-FFF2-40B4-BE49-F238E27FC236}">
                <a16:creationId xmlns:a16="http://schemas.microsoft.com/office/drawing/2014/main" id="{12C9E95B-647D-C4E1-5030-14D4C0102172}"/>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9</a:t>
            </a:fld>
            <a:endParaRPr lang="it-IT" noProof="0" dirty="0">
              <a:solidFill>
                <a:schemeClr val="bg1"/>
              </a:solidFill>
            </a:endParaRPr>
          </a:p>
        </p:txBody>
      </p:sp>
    </p:spTree>
    <p:extLst>
      <p:ext uri="{BB962C8B-B14F-4D97-AF65-F5344CB8AC3E}">
        <p14:creationId xmlns:p14="http://schemas.microsoft.com/office/powerpoint/2010/main" val="213786469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42AFFF-C96F-4C05-9045-3240A5329ECA}">
  <ds:schemaRefs>
    <ds:schemaRef ds:uri="71af3243-3dd4-4a8d-8c0d-dd76da1f02a5"/>
    <ds:schemaRef ds:uri="http://schemas.microsoft.com/office/infopath/2007/PartnerControls"/>
    <ds:schemaRef ds:uri="http://purl.org/dc/terms/"/>
    <ds:schemaRef ds:uri="http://www.w3.org/XML/1998/namespace"/>
    <ds:schemaRef ds:uri="16c05727-aa75-4e4a-9b5f-8a80a1165891"/>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504F5DC0-7B0F-411B-A0C5-A1B1D5EB33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7F9CC6-F7CA-41EA-81DA-97EFF19429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236</TotalTime>
  <Words>1087</Words>
  <Application>Microsoft Office PowerPoint</Application>
  <PresentationFormat>Widescreen</PresentationFormat>
  <Paragraphs>137</Paragraphs>
  <Slides>17</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17</vt:i4>
      </vt:variant>
    </vt:vector>
  </HeadingPairs>
  <TitlesOfParts>
    <vt:vector size="23" baseType="lpstr">
      <vt:lpstr>Wingdings</vt:lpstr>
      <vt:lpstr>Aptos Display</vt:lpstr>
      <vt:lpstr>Arial</vt:lpstr>
      <vt:lpstr>Calibri</vt:lpstr>
      <vt:lpstr>Aptos</vt:lpstr>
      <vt:lpstr>Tema di Office</vt:lpstr>
      <vt:lpstr>PROGRAMMAZIONE WEB PROGETTO #2</vt:lpstr>
      <vt:lpstr>Ristrutturazione del 1° progetto</vt:lpstr>
      <vt:lpstr>Avvio del server locale Django</vt:lpstr>
      <vt:lpstr>Avvio di un server locale Django</vt:lpstr>
      <vt:lpstr>Scelte di progetto</vt:lpstr>
      <vt:lpstr>Scelte di progetto – Version controller</vt:lpstr>
      <vt:lpstr>Scelte di progetto – Architettura</vt:lpstr>
      <vt:lpstr>Scelte di progetto – Architettura: Model</vt:lpstr>
      <vt:lpstr>Scelte di progetto – Architettura: Template</vt:lpstr>
      <vt:lpstr>Scelte di progetto – Architettura: View</vt:lpstr>
      <vt:lpstr>Scelte di progetto – Architettura: Urls</vt:lpstr>
      <vt:lpstr>Scelte di progetto - Admin</vt:lpstr>
      <vt:lpstr>Risultato finale | pagina ricoveri</vt:lpstr>
      <vt:lpstr>Risultato finale | pagina ospedali</vt:lpstr>
      <vt:lpstr>Risultato finale | pagina cittadini</vt:lpstr>
      <vt:lpstr>Risultato finale | pagina patologie</vt:lpstr>
      <vt:lpstr>Risultato finale | CRUD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DAVIDE BRAMBILLA</dc:creator>
  <cp:lastModifiedBy>DAVIDE BRAMBILLA</cp:lastModifiedBy>
  <cp:revision>18</cp:revision>
  <cp:lastPrinted>2024-07-27T12:03:29Z</cp:lastPrinted>
  <dcterms:created xsi:type="dcterms:W3CDTF">2024-07-27T08:12:12Z</dcterms:created>
  <dcterms:modified xsi:type="dcterms:W3CDTF">2024-07-27T12:14:15Z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