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76998" autoAdjust="0"/>
  </p:normalViewPr>
  <p:slideViewPr>
    <p:cSldViewPr snapToGrid="0">
      <p:cViewPr varScale="1">
        <p:scale>
          <a:sx n="85" d="100"/>
          <a:sy n="85" d="100"/>
        </p:scale>
        <p:origin x="1578"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22/07/2025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4784910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19265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59864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2226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18069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9875272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22/07/2025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22/07/2025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22/07/2025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22/07/2025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22/07/2025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22/07/2025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22/07/2025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22/07/2025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22/07/2025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22/07/2025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22/07/2025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22/07/2025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a:t>
            </a:r>
            <a:r>
              <a:rPr lang="it-IT" sz="3200" dirty="0" err="1"/>
              <a:t>disugualizanza</a:t>
            </a:r>
            <a:r>
              <a:rPr lang="it-IT" sz="3200" dirty="0"/>
              <a:t>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74338"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33983"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a:t>
            </a:r>
            <a:r>
              <a:rPr lang="it-IT" sz="5000" dirty="0" err="1"/>
              <a:t>mpc</a:t>
            </a:r>
            <a:r>
              <a:rPr lang="it-IT" sz="5000" dirty="0"/>
              <a:t>)</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2"/>
          <a:stretch>
            <a:fillRect/>
          </a:stretch>
        </p:blipFill>
        <p:spPr>
          <a:xfrm>
            <a:off x="6161851" y="2945035"/>
            <a:ext cx="5768614" cy="3324689"/>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2785937"/>
            <a:ext cx="5008506" cy="3331787"/>
          </a:xfrm>
        </p:spPr>
        <p:txBody>
          <a:bodyPr>
            <a:normAutofit/>
          </a:bodyPr>
          <a:lstStyle/>
          <a:p>
            <a:pPr marL="0" indent="0" algn="just">
              <a:buNone/>
            </a:pPr>
            <a:r>
              <a:rPr lang="it-IT" sz="2200" dirty="0"/>
              <a:t>Come si nota dai grafici dopo 1.5 minuti dall’inizio della simulazione, 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2">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1280" y="2785938"/>
            <a:ext cx="6328800" cy="3331787"/>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45035"/>
            <a:ext cx="5697774" cy="3324689"/>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500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785938"/>
            <a:ext cx="6329383" cy="3391025"/>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60</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950</TotalTime>
  <Words>3997</Words>
  <Application>Microsoft Office PowerPoint</Application>
  <PresentationFormat>Widescreen</PresentationFormat>
  <Paragraphs>244</Paragraphs>
  <Slides>33</Slides>
  <Notes>6</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disugualizanza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53</cp:revision>
  <dcterms:created xsi:type="dcterms:W3CDTF">2025-07-04T07:57:28Z</dcterms:created>
  <dcterms:modified xsi:type="dcterms:W3CDTF">2025-07-22T21:15:54Z</dcterms:modified>
</cp:coreProperties>
</file>