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 id="294"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998" autoAdjust="0"/>
  </p:normalViewPr>
  <p:slideViewPr>
    <p:cSldViewPr snapToGrid="0">
      <p:cViewPr varScale="1">
        <p:scale>
          <a:sx n="74" d="100"/>
          <a:sy n="74" d="100"/>
        </p:scale>
        <p:origin x="7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23/07/2025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47849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30</a:t>
            </a:fld>
            <a:endParaRPr lang="it-IT"/>
          </a:p>
        </p:txBody>
      </p:sp>
    </p:spTree>
    <p:extLst>
      <p:ext uri="{BB962C8B-B14F-4D97-AF65-F5344CB8AC3E}">
        <p14:creationId xmlns:p14="http://schemas.microsoft.com/office/powerpoint/2010/main" val="132624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31</a:t>
            </a:fld>
            <a:endParaRPr lang="it-IT"/>
          </a:p>
        </p:txBody>
      </p:sp>
    </p:spTree>
    <p:extLst>
      <p:ext uri="{BB962C8B-B14F-4D97-AF65-F5344CB8AC3E}">
        <p14:creationId xmlns:p14="http://schemas.microsoft.com/office/powerpoint/2010/main" val="371859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32</a:t>
            </a:fld>
            <a:endParaRPr lang="it-IT"/>
          </a:p>
        </p:txBody>
      </p:sp>
    </p:spTree>
    <p:extLst>
      <p:ext uri="{BB962C8B-B14F-4D97-AF65-F5344CB8AC3E}">
        <p14:creationId xmlns:p14="http://schemas.microsoft.com/office/powerpoint/2010/main" val="64953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19265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59864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2226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18069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9875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27</a:t>
            </a:fld>
            <a:endParaRPr lang="it-IT"/>
          </a:p>
        </p:txBody>
      </p:sp>
    </p:spTree>
    <p:extLst>
      <p:ext uri="{BB962C8B-B14F-4D97-AF65-F5344CB8AC3E}">
        <p14:creationId xmlns:p14="http://schemas.microsoft.com/office/powerpoint/2010/main" val="402001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28</a:t>
            </a:fld>
            <a:endParaRPr lang="it-IT"/>
          </a:p>
        </p:txBody>
      </p:sp>
    </p:spTree>
    <p:extLst>
      <p:ext uri="{BB962C8B-B14F-4D97-AF65-F5344CB8AC3E}">
        <p14:creationId xmlns:p14="http://schemas.microsoft.com/office/powerpoint/2010/main" val="17288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29</a:t>
            </a:fld>
            <a:endParaRPr lang="it-IT"/>
          </a:p>
        </p:txBody>
      </p:sp>
    </p:spTree>
    <p:extLst>
      <p:ext uri="{BB962C8B-B14F-4D97-AF65-F5344CB8AC3E}">
        <p14:creationId xmlns:p14="http://schemas.microsoft.com/office/powerpoint/2010/main" val="165458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23/07/2025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23/07/2025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23/07/2025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23/07/2025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23/07/2025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23/07/2025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23/07/2025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23/07/2025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23/07/2025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23/07/2025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23/07/2025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23/07/2025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disuguaglianza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7891"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49"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61851" y="3313956"/>
            <a:ext cx="5768614" cy="2586846"/>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a:t>
            </a:r>
            <a:r>
              <a:rPr lang="it-IT" sz="1400" dirty="0" err="1"/>
              <a:t>diag</a:t>
            </a:r>
            <a:r>
              <a:rPr lang="it-IT" sz="1400" dirty="0"/>
              <a:t>([1,100,100,1])</a:t>
            </a:r>
          </a:p>
          <a:p>
            <a:pPr algn="just">
              <a:lnSpc>
                <a:spcPct val="100000"/>
              </a:lnSpc>
              <a:spcBef>
                <a:spcPts val="0"/>
              </a:spcBef>
              <a:buFont typeface="Wingdings" panose="05000000000000000000" pitchFamily="2" charset="2"/>
              <a:buChar char="§"/>
            </a:pPr>
            <a:r>
              <a:rPr lang="it-IT" sz="1400" dirty="0"/>
              <a:t>R = 10 *</a:t>
            </a:r>
            <a:r>
              <a:rPr lang="it-IT" sz="1400" dirty="0" err="1"/>
              <a:t>eye</a:t>
            </a:r>
            <a:r>
              <a:rPr lang="it-IT" sz="1400" dirty="0"/>
              <a:t>(2) </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3161784"/>
            <a:ext cx="5008506" cy="2580094"/>
          </a:xfrm>
        </p:spPr>
        <p:txBody>
          <a:bodyPr>
            <a:normAutofit/>
          </a:bodyPr>
          <a:lstStyle/>
          <a:p>
            <a:pPr marL="0" indent="0" algn="just">
              <a:buNone/>
            </a:pPr>
            <a:r>
              <a:rPr lang="it-IT" sz="2200" dirty="0"/>
              <a:t>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3">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41280" y="3161784"/>
            <a:ext cx="6328800" cy="2580094"/>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3335415"/>
            <a:ext cx="5697774" cy="2543928"/>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1000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algn="just">
              <a:lnSpc>
                <a:spcPct val="100000"/>
              </a:lnSpc>
              <a:spcBef>
                <a:spcPts val="0"/>
              </a:spcBef>
              <a:buFont typeface="Wingdings" panose="05000000000000000000" pitchFamily="2" charset="2"/>
              <a:buChar char="§"/>
            </a:pPr>
            <a:endParaRPr lang="it-IT" sz="1400" dirty="0"/>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0697" y="2678117"/>
            <a:ext cx="6329383" cy="2606006"/>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80958-7817-F35A-3023-34E2D4C3C4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26C47D-834D-F9E0-9ACE-418ABD04E5FE}"/>
              </a:ext>
            </a:extLst>
          </p:cNvPr>
          <p:cNvSpPr>
            <a:spLocks noGrp="1"/>
          </p:cNvSpPr>
          <p:nvPr>
            <p:ph type="title"/>
          </p:nvPr>
        </p:nvSpPr>
        <p:spPr>
          <a:xfrm>
            <a:off x="612649" y="183248"/>
            <a:ext cx="11354938" cy="760895"/>
          </a:xfrm>
        </p:spPr>
        <p:txBody>
          <a:bodyPr anchor="b">
            <a:normAutofit/>
          </a:bodyPr>
          <a:lstStyle/>
          <a:p>
            <a:r>
              <a:rPr lang="it-IT" sz="3200" dirty="0"/>
              <a:t>MPC con vincolo terminale di uguaglianza - Conclusione</a:t>
            </a:r>
          </a:p>
        </p:txBody>
      </p:sp>
      <p:sp>
        <p:nvSpPr>
          <p:cNvPr id="3" name="Segnaposto contenuto 2">
            <a:extLst>
              <a:ext uri="{FF2B5EF4-FFF2-40B4-BE49-F238E27FC236}">
                <a16:creationId xmlns:a16="http://schemas.microsoft.com/office/drawing/2014/main" id="{2D7D3DC2-0EE4-AB82-A01A-F9BC5B3FCCD0}"/>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Tra i diversi casi presi in considerazione, il più efficace, si è dimostrato essere quello che pesa maggiormente gli stati dei serbatoi 2 e 3 poiché raggiunge il </a:t>
            </a:r>
            <a:r>
              <a:rPr lang="it-IT" sz="1600" dirty="0" err="1"/>
              <a:t>setpoint</a:t>
            </a:r>
            <a:r>
              <a:rPr lang="it-IT" sz="1600" dirty="0"/>
              <a:t> in tempi inferiori a discapito di una saturazione degli ingressi prolungata.</a:t>
            </a:r>
          </a:p>
          <a:p>
            <a:pPr marL="0" indent="0" algn="just">
              <a:lnSpc>
                <a:spcPct val="100000"/>
              </a:lnSpc>
              <a:buNone/>
            </a:pPr>
            <a:endParaRPr lang="it-IT" sz="1600" dirty="0"/>
          </a:p>
        </p:txBody>
      </p:sp>
      <p:sp>
        <p:nvSpPr>
          <p:cNvPr id="4" name="Segnaposto piè di pagina 3">
            <a:extLst>
              <a:ext uri="{FF2B5EF4-FFF2-40B4-BE49-F238E27FC236}">
                <a16:creationId xmlns:a16="http://schemas.microsoft.com/office/drawing/2014/main" id="{F071A5B8-EBCB-93CE-6737-1ECD1F1A4EA2}"/>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EA809B48-FE05-4173-23AE-2CA9148775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7891" y="3993749"/>
            <a:ext cx="5021460" cy="2046318"/>
          </a:xfrm>
          <a:prstGeom prst="rect">
            <a:avLst/>
          </a:prstGeom>
        </p:spPr>
      </p:pic>
      <p:pic>
        <p:nvPicPr>
          <p:cNvPr id="5" name="Immagine 4">
            <a:extLst>
              <a:ext uri="{FF2B5EF4-FFF2-40B4-BE49-F238E27FC236}">
                <a16:creationId xmlns:a16="http://schemas.microsoft.com/office/drawing/2014/main" id="{CD5DB70D-B214-DCEE-F2ED-8590D3BAD0B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49" y="3993749"/>
            <a:ext cx="4928709" cy="1191129"/>
          </a:xfrm>
          <a:prstGeom prst="rect">
            <a:avLst/>
          </a:prstGeom>
        </p:spPr>
      </p:pic>
    </p:spTree>
    <p:extLst>
      <p:ext uri="{BB962C8B-B14F-4D97-AF65-F5344CB8AC3E}">
        <p14:creationId xmlns:p14="http://schemas.microsoft.com/office/powerpoint/2010/main" val="336866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1018</TotalTime>
  <Words>4129</Words>
  <Application>Microsoft Office PowerPoint</Application>
  <PresentationFormat>Widescreen</PresentationFormat>
  <Paragraphs>255</Paragraphs>
  <Slides>34</Slides>
  <Notes>12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34</vt:i4>
      </vt:variant>
    </vt:vector>
  </HeadingPairs>
  <TitlesOfParts>
    <vt:vector size="41"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disuguaglianza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lpstr>MPC con vincolo terminale di uguaglianza - Conclusione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60</cp:revision>
  <dcterms:created xsi:type="dcterms:W3CDTF">2025-07-04T07:57:28Z</dcterms:created>
  <dcterms:modified xsi:type="dcterms:W3CDTF">2025-07-23T07:14:55Z</dcterms:modified>
</cp:coreProperties>
</file>