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77" r:id="rId25"/>
    <p:sldId id="282" r:id="rId26"/>
    <p:sldId id="280" r:id="rId27"/>
    <p:sldId id="283" r:id="rId28"/>
    <p:sldId id="286" r:id="rId29"/>
    <p:sldId id="284" r:id="rId30"/>
    <p:sldId id="287" r:id="rId31"/>
    <p:sldId id="285" r:id="rId32"/>
    <p:sldId id="288" r:id="rId3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22/07/2025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22/07/2025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22/07/2025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22/07/2025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22/07/2025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22/07/2025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22/07/2025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22/07/2025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22/07/2025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22/07/2025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22/07/2025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22/07/2025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22/07/2025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3"/>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2"/>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5"/>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2"/>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3"/>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2"/>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945</TotalTime>
  <Words>3246</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32</vt:i4>
      </vt:variant>
    </vt:vector>
  </HeadingPairs>
  <TitlesOfParts>
    <vt:vector size="39"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GIORGIO PASSARELLA</cp:lastModifiedBy>
  <cp:revision>51</cp:revision>
  <dcterms:created xsi:type="dcterms:W3CDTF">2025-07-04T07:57:28Z</dcterms:created>
  <dcterms:modified xsi:type="dcterms:W3CDTF">2025-07-22T20:22:21Z</dcterms:modified>
</cp:coreProperties>
</file>