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261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66CCFF"/>
    <a:srgbClr val="FFFFFF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43210-7AF2-4E68-ABEA-F8B67C678EF0}" v="3320" dt="2023-02-06T14:28:54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Bruni" userId="S::d.bruni6@studenti.unipi.it::2f002c68-3bd3-4ff3-8087-53db103a09ac" providerId="AD" clId="Web-{963ED352-11C6-470D-9780-A17F4702607A}"/>
    <pc:docChg chg="modSld">
      <pc:chgData name="Davide Bruni" userId="S::d.bruni6@studenti.unipi.it::2f002c68-3bd3-4ff3-8087-53db103a09ac" providerId="AD" clId="Web-{963ED352-11C6-470D-9780-A17F4702607A}" dt="2022-12-07T14:08:18.048" v="21" actId="1076"/>
      <pc:docMkLst>
        <pc:docMk/>
      </pc:docMkLst>
      <pc:sldChg chg="modSp">
        <pc:chgData name="Davide Bruni" userId="S::d.bruni6@studenti.unipi.it::2f002c68-3bd3-4ff3-8087-53db103a09ac" providerId="AD" clId="Web-{963ED352-11C6-470D-9780-A17F4702607A}" dt="2022-12-07T14:08:18.048" v="21" actId="1076"/>
        <pc:sldMkLst>
          <pc:docMk/>
          <pc:sldMk cId="2121809199" sldId="263"/>
        </pc:sldMkLst>
        <pc:spChg chg="mod">
          <ac:chgData name="Davide Bruni" userId="S::d.bruni6@studenti.unipi.it::2f002c68-3bd3-4ff3-8087-53db103a09ac" providerId="AD" clId="Web-{963ED352-11C6-470D-9780-A17F4702607A}" dt="2022-12-07T14:08:18.048" v="21" actId="1076"/>
          <ac:spMkLst>
            <pc:docMk/>
            <pc:sldMk cId="2121809199" sldId="263"/>
            <ac:spMk id="3" creationId="{89EA6519-B19A-8857-1736-FFF3C51E6899}"/>
          </ac:spMkLst>
        </pc:spChg>
        <pc:picChg chg="mod">
          <ac:chgData name="Davide Bruni" userId="S::d.bruni6@studenti.unipi.it::2f002c68-3bd3-4ff3-8087-53db103a09ac" providerId="AD" clId="Web-{963ED352-11C6-470D-9780-A17F4702607A}" dt="2022-12-07T14:07:58.750" v="9" actId="1076"/>
          <ac:picMkLst>
            <pc:docMk/>
            <pc:sldMk cId="2121809199" sldId="263"/>
            <ac:picMk id="9" creationId="{95B7553C-3E54-09CA-4857-35F9BC2AB062}"/>
          </ac:picMkLst>
        </pc:picChg>
      </pc:sldChg>
    </pc:docChg>
  </pc:docChgLst>
  <pc:docChgLst>
    <pc:chgData name="Davide Bruni" userId="2f002c68-3bd3-4ff3-8087-53db103a09ac" providerId="ADAL" clId="{F4C72E4E-3114-4AEE-AB40-99F833D96C4D}"/>
    <pc:docChg chg="undo redo custSel addSld delSld modSld">
      <pc:chgData name="Davide Bruni" userId="2f002c68-3bd3-4ff3-8087-53db103a09ac" providerId="ADAL" clId="{F4C72E4E-3114-4AEE-AB40-99F833D96C4D}" dt="2022-12-16T10:15:16.585" v="1199" actId="368"/>
      <pc:docMkLst>
        <pc:docMk/>
      </pc:docMkLst>
      <pc:sldChg chg="addSp delSp modSp mod modNotesTx">
        <pc:chgData name="Davide Bruni" userId="2f002c68-3bd3-4ff3-8087-53db103a09ac" providerId="ADAL" clId="{F4C72E4E-3114-4AEE-AB40-99F833D96C4D}" dt="2022-12-16T10:14:47.778" v="1198" actId="20577"/>
        <pc:sldMkLst>
          <pc:docMk/>
          <pc:sldMk cId="990684553" sldId="257"/>
        </pc:sldMkLst>
        <pc:spChg chg="del mod">
          <ac:chgData name="Davide Bruni" userId="2f002c68-3bd3-4ff3-8087-53db103a09ac" providerId="ADAL" clId="{F4C72E4E-3114-4AEE-AB40-99F833D96C4D}" dt="2022-12-05T14:54:36.981" v="254" actId="478"/>
          <ac:spMkLst>
            <pc:docMk/>
            <pc:sldMk cId="990684553" sldId="257"/>
            <ac:spMk id="2" creationId="{C7492CCE-C435-464E-A19A-D4C606FDBE3D}"/>
          </ac:spMkLst>
        </pc:spChg>
        <pc:spChg chg="add mod">
          <ac:chgData name="Davide Bruni" userId="2f002c68-3bd3-4ff3-8087-53db103a09ac" providerId="ADAL" clId="{F4C72E4E-3114-4AEE-AB40-99F833D96C4D}" dt="2022-12-07T14:35:34.651" v="851" actId="1076"/>
          <ac:spMkLst>
            <pc:docMk/>
            <pc:sldMk cId="990684553" sldId="257"/>
            <ac:spMk id="2" creationId="{EFF426C4-FD41-15A1-22A1-DF9B931B7481}"/>
          </ac:spMkLst>
        </pc:spChg>
        <pc:spChg chg="mod">
          <ac:chgData name="Davide Bruni" userId="2f002c68-3bd3-4ff3-8087-53db103a09ac" providerId="ADAL" clId="{F4C72E4E-3114-4AEE-AB40-99F833D96C4D}" dt="2022-12-05T15:02:25.907" v="296" actId="20577"/>
          <ac:spMkLst>
            <pc:docMk/>
            <pc:sldMk cId="990684553" sldId="257"/>
            <ac:spMk id="3" creationId="{60DFF4FA-F598-4962-B6AB-31A8BE724E52}"/>
          </ac:spMkLst>
        </pc:spChg>
        <pc:spChg chg="mod">
          <ac:chgData name="Davide Bruni" userId="2f002c68-3bd3-4ff3-8087-53db103a09ac" providerId="ADAL" clId="{F4C72E4E-3114-4AEE-AB40-99F833D96C4D}" dt="2022-12-10T09:41:39.016" v="861" actId="1076"/>
          <ac:spMkLst>
            <pc:docMk/>
            <pc:sldMk cId="990684553" sldId="257"/>
            <ac:spMk id="3" creationId="{B102CD0D-5F21-AE8C-A6CB-5580248C579E}"/>
          </ac:spMkLst>
        </pc:spChg>
        <pc:spChg chg="mod">
          <ac:chgData name="Davide Bruni" userId="2f002c68-3bd3-4ff3-8087-53db103a09ac" providerId="ADAL" clId="{F4C72E4E-3114-4AEE-AB40-99F833D96C4D}" dt="2022-12-10T09:30:31.620" v="857" actId="1076"/>
          <ac:spMkLst>
            <pc:docMk/>
            <pc:sldMk cId="990684553" sldId="257"/>
            <ac:spMk id="4" creationId="{083A70A4-A96C-66BD-C738-327BD9ADC92A}"/>
          </ac:spMkLst>
        </pc:spChg>
        <pc:spChg chg="add del mod">
          <ac:chgData name="Davide Bruni" userId="2f002c68-3bd3-4ff3-8087-53db103a09ac" providerId="ADAL" clId="{F4C72E4E-3114-4AEE-AB40-99F833D96C4D}" dt="2022-12-05T14:54:43.907" v="266" actId="478"/>
          <ac:spMkLst>
            <pc:docMk/>
            <pc:sldMk cId="990684553" sldId="257"/>
            <ac:spMk id="5" creationId="{D7BAC77E-A12B-A684-0C11-7464B7315264}"/>
          </ac:spMkLst>
        </pc:spChg>
        <pc:spChg chg="add mod">
          <ac:chgData name="Davide Bruni" userId="2f002c68-3bd3-4ff3-8087-53db103a09ac" providerId="ADAL" clId="{F4C72E4E-3114-4AEE-AB40-99F833D96C4D}" dt="2022-12-05T14:54:41.219" v="265" actId="20577"/>
          <ac:spMkLst>
            <pc:docMk/>
            <pc:sldMk cId="990684553" sldId="257"/>
            <ac:spMk id="6" creationId="{F4B365FE-7ABF-814F-0E7D-008C3D8D379A}"/>
          </ac:spMkLst>
        </pc:spChg>
        <pc:spChg chg="del mod">
          <ac:chgData name="Davide Bruni" userId="2f002c68-3bd3-4ff3-8087-53db103a09ac" providerId="ADAL" clId="{F4C72E4E-3114-4AEE-AB40-99F833D96C4D}" dt="2022-12-10T09:30:08.489" v="853" actId="478"/>
          <ac:spMkLst>
            <pc:docMk/>
            <pc:sldMk cId="990684553" sldId="257"/>
            <ac:spMk id="7" creationId="{EA14C754-F28F-4322-B6A1-49CF61C0C1BF}"/>
          </ac:spMkLst>
        </pc:spChg>
        <pc:spChg chg="mod">
          <ac:chgData name="Davide Bruni" userId="2f002c68-3bd3-4ff3-8087-53db103a09ac" providerId="ADAL" clId="{F4C72E4E-3114-4AEE-AB40-99F833D96C4D}" dt="2022-12-05T15:12:29.740" v="463" actId="1076"/>
          <ac:spMkLst>
            <pc:docMk/>
            <pc:sldMk cId="990684553" sldId="257"/>
            <ac:spMk id="11" creationId="{3898D80D-0486-CB9A-508B-E2725931204B}"/>
          </ac:spMkLst>
        </pc:spChg>
        <pc:picChg chg="add mod">
          <ac:chgData name="Davide Bruni" userId="2f002c68-3bd3-4ff3-8087-53db103a09ac" providerId="ADAL" clId="{F4C72E4E-3114-4AEE-AB40-99F833D96C4D}" dt="2022-12-05T15:08:06.715" v="413" actId="1076"/>
          <ac:picMkLst>
            <pc:docMk/>
            <pc:sldMk cId="990684553" sldId="257"/>
            <ac:picMk id="8" creationId="{304C2037-35B7-A3E1-FF5E-BADE64AF6CF8}"/>
          </ac:picMkLst>
        </pc:picChg>
        <pc:picChg chg="add mod">
          <ac:chgData name="Davide Bruni" userId="2f002c68-3bd3-4ff3-8087-53db103a09ac" providerId="ADAL" clId="{F4C72E4E-3114-4AEE-AB40-99F833D96C4D}" dt="2022-12-10T09:41:30.140" v="860" actId="1076"/>
          <ac:picMkLst>
            <pc:docMk/>
            <pc:sldMk cId="990684553" sldId="257"/>
            <ac:picMk id="9" creationId="{4A5F7610-201A-DB32-876B-1A6A3611C27A}"/>
          </ac:picMkLst>
        </pc:picChg>
        <pc:picChg chg="add mod">
          <ac:chgData name="Davide Bruni" userId="2f002c68-3bd3-4ff3-8087-53db103a09ac" providerId="ADAL" clId="{F4C72E4E-3114-4AEE-AB40-99F833D96C4D}" dt="2022-12-07T14:35:12.680" v="847" actId="1076"/>
          <ac:picMkLst>
            <pc:docMk/>
            <pc:sldMk cId="990684553" sldId="257"/>
            <ac:picMk id="10" creationId="{8FBDD405-106D-C321-4B3D-6C92004720BF}"/>
          </ac:picMkLst>
        </pc:picChg>
      </pc:sldChg>
      <pc:sldChg chg="addSp modSp mod">
        <pc:chgData name="Davide Bruni" userId="2f002c68-3bd3-4ff3-8087-53db103a09ac" providerId="ADAL" clId="{F4C72E4E-3114-4AEE-AB40-99F833D96C4D}" dt="2022-12-05T14:50:03.645" v="175" actId="1076"/>
        <pc:sldMkLst>
          <pc:docMk/>
          <pc:sldMk cId="4128319036" sldId="261"/>
        </pc:sldMkLst>
        <pc:spChg chg="mod">
          <ac:chgData name="Davide Bruni" userId="2f002c68-3bd3-4ff3-8087-53db103a09ac" providerId="ADAL" clId="{F4C72E4E-3114-4AEE-AB40-99F833D96C4D}" dt="2022-12-05T14:39:06.525" v="159" actId="20577"/>
          <ac:spMkLst>
            <pc:docMk/>
            <pc:sldMk cId="4128319036" sldId="261"/>
            <ac:spMk id="3" creationId="{89EA6519-B19A-8857-1736-FFF3C51E6899}"/>
          </ac:spMkLst>
        </pc:spChg>
        <pc:picChg chg="add mod">
          <ac:chgData name="Davide Bruni" userId="2f002c68-3bd3-4ff3-8087-53db103a09ac" providerId="ADAL" clId="{F4C72E4E-3114-4AEE-AB40-99F833D96C4D}" dt="2022-12-05T14:50:03.645" v="175" actId="1076"/>
          <ac:picMkLst>
            <pc:docMk/>
            <pc:sldMk cId="4128319036" sldId="261"/>
            <ac:picMk id="5" creationId="{0905ECA1-D0CD-7527-9F00-F3CA4293BA15}"/>
          </ac:picMkLst>
        </pc:picChg>
        <pc:picChg chg="add mod">
          <ac:chgData name="Davide Bruni" userId="2f002c68-3bd3-4ff3-8087-53db103a09ac" providerId="ADAL" clId="{F4C72E4E-3114-4AEE-AB40-99F833D96C4D}" dt="2022-12-05T14:42:57.409" v="174" actId="1076"/>
          <ac:picMkLst>
            <pc:docMk/>
            <pc:sldMk cId="4128319036" sldId="261"/>
            <ac:picMk id="7" creationId="{CAFBEC40-537F-E80C-FA13-C82953596E7F}"/>
          </ac:picMkLst>
        </pc:picChg>
      </pc:sldChg>
      <pc:sldChg chg="new del">
        <pc:chgData name="Davide Bruni" userId="2f002c68-3bd3-4ff3-8087-53db103a09ac" providerId="ADAL" clId="{F4C72E4E-3114-4AEE-AB40-99F833D96C4D}" dt="2022-12-05T14:57:02.082" v="279" actId="47"/>
        <pc:sldMkLst>
          <pc:docMk/>
          <pc:sldMk cId="1776615726" sldId="262"/>
        </pc:sldMkLst>
      </pc:sldChg>
      <pc:sldChg chg="add setBg">
        <pc:chgData name="Davide Bruni" userId="2f002c68-3bd3-4ff3-8087-53db103a09ac" providerId="ADAL" clId="{F4C72E4E-3114-4AEE-AB40-99F833D96C4D}" dt="2022-12-05T14:57:02.393" v="280"/>
        <pc:sldMkLst>
          <pc:docMk/>
          <pc:sldMk cId="3360087154" sldId="262"/>
        </pc:sldMkLst>
      </pc:sldChg>
      <pc:sldChg chg="addSp delSp modSp mod modNotesTx">
        <pc:chgData name="Davide Bruni" userId="2f002c68-3bd3-4ff3-8087-53db103a09ac" providerId="ADAL" clId="{F4C72E4E-3114-4AEE-AB40-99F833D96C4D}" dt="2022-12-16T10:15:16.585" v="1199" actId="368"/>
        <pc:sldMkLst>
          <pc:docMk/>
          <pc:sldMk cId="2121809199" sldId="263"/>
        </pc:sldMkLst>
        <pc:spChg chg="mod">
          <ac:chgData name="Davide Bruni" userId="2f002c68-3bd3-4ff3-8087-53db103a09ac" providerId="ADAL" clId="{F4C72E4E-3114-4AEE-AB40-99F833D96C4D}" dt="2022-12-07T14:33:33.152" v="730" actId="27636"/>
          <ac:spMkLst>
            <pc:docMk/>
            <pc:sldMk cId="2121809199" sldId="263"/>
            <ac:spMk id="3" creationId="{89EA6519-B19A-8857-1736-FFF3C51E6899}"/>
          </ac:spMkLst>
        </pc:spChg>
        <pc:spChg chg="add mod">
          <ac:chgData name="Davide Bruni" userId="2f002c68-3bd3-4ff3-8087-53db103a09ac" providerId="ADAL" clId="{F4C72E4E-3114-4AEE-AB40-99F833D96C4D}" dt="2022-12-07T14:33:47.761" v="731" actId="1076"/>
          <ac:spMkLst>
            <pc:docMk/>
            <pc:sldMk cId="2121809199" sldId="263"/>
            <ac:spMk id="5" creationId="{D6575774-A15E-A082-0D05-888B598E2F43}"/>
          </ac:spMkLst>
        </pc:spChg>
        <pc:spChg chg="add mod">
          <ac:chgData name="Davide Bruni" userId="2f002c68-3bd3-4ff3-8087-53db103a09ac" providerId="ADAL" clId="{F4C72E4E-3114-4AEE-AB40-99F833D96C4D}" dt="2022-12-10T09:46:32.700" v="942" actId="20577"/>
          <ac:spMkLst>
            <pc:docMk/>
            <pc:sldMk cId="2121809199" sldId="263"/>
            <ac:spMk id="7" creationId="{DE6B8EFA-1713-243A-ACCD-C7AE96C0D130}"/>
          </ac:spMkLst>
        </pc:spChg>
        <pc:spChg chg="mod">
          <ac:chgData name="Davide Bruni" userId="2f002c68-3bd3-4ff3-8087-53db103a09ac" providerId="ADAL" clId="{F4C72E4E-3114-4AEE-AB40-99F833D96C4D}" dt="2022-12-07T14:32:57.860" v="718" actId="1076"/>
          <ac:spMkLst>
            <pc:docMk/>
            <pc:sldMk cId="2121809199" sldId="263"/>
            <ac:spMk id="8" creationId="{9A849D98-593E-143D-D76F-F91E789CAE60}"/>
          </ac:spMkLst>
        </pc:spChg>
        <pc:graphicFrameChg chg="mod">
          <ac:chgData name="Davide Bruni" userId="2f002c68-3bd3-4ff3-8087-53db103a09ac" providerId="ADAL" clId="{F4C72E4E-3114-4AEE-AB40-99F833D96C4D}" dt="2022-12-10T09:45:41.617" v="937" actId="1076"/>
          <ac:graphicFrameMkLst>
            <pc:docMk/>
            <pc:sldMk cId="2121809199" sldId="263"/>
            <ac:graphicFrameMk id="4" creationId="{4193C27C-79D1-6AEE-5FD8-69C9180E7014}"/>
          </ac:graphicFrameMkLst>
        </pc:graphicFrameChg>
        <pc:picChg chg="add del mod">
          <ac:chgData name="Davide Bruni" userId="2f002c68-3bd3-4ff3-8087-53db103a09ac" providerId="ADAL" clId="{F4C72E4E-3114-4AEE-AB40-99F833D96C4D}" dt="2022-12-07T14:17:29.375" v="550" actId="478"/>
          <ac:picMkLst>
            <pc:docMk/>
            <pc:sldMk cId="2121809199" sldId="263"/>
            <ac:picMk id="4" creationId="{691EDB2A-78A8-2E89-98E1-EB76A66B8624}"/>
          </ac:picMkLst>
        </pc:picChg>
        <pc:picChg chg="add mod modCrop">
          <ac:chgData name="Davide Bruni" userId="2f002c68-3bd3-4ff3-8087-53db103a09ac" providerId="ADAL" clId="{F4C72E4E-3114-4AEE-AB40-99F833D96C4D}" dt="2022-12-07T14:16:22.227" v="521" actId="1076"/>
          <ac:picMkLst>
            <pc:docMk/>
            <pc:sldMk cId="2121809199" sldId="263"/>
            <ac:picMk id="9" creationId="{95B7553C-3E54-09CA-4857-35F9BC2AB062}"/>
          </ac:picMkLst>
        </pc:picChg>
      </pc:sldChg>
    </pc:docChg>
  </pc:docChgLst>
  <pc:docChgLst>
    <pc:chgData name="Caterina Bruchi" userId="313228da-819d-45ee-977c-ca822a979955" providerId="ADAL" clId="{BDD43210-7AF2-4E68-ABEA-F8B67C678EF0}"/>
    <pc:docChg chg="undo redo custSel addSld delSld modSld modMainMaster">
      <pc:chgData name="Caterina Bruchi" userId="313228da-819d-45ee-977c-ca822a979955" providerId="ADAL" clId="{BDD43210-7AF2-4E68-ABEA-F8B67C678EF0}" dt="2023-02-06T14:28:54.170" v="3143" actId="732"/>
      <pc:docMkLst>
        <pc:docMk/>
      </pc:docMkLst>
      <pc:sldChg chg="addSp delSp modSp mod modTransition setBg modAnim modNotesTx">
        <pc:chgData name="Caterina Bruchi" userId="313228da-819d-45ee-977c-ca822a979955" providerId="ADAL" clId="{BDD43210-7AF2-4E68-ABEA-F8B67C678EF0}" dt="2023-02-06T13:52:08.397" v="3057"/>
        <pc:sldMkLst>
          <pc:docMk/>
          <pc:sldMk cId="990684553" sldId="257"/>
        </pc:sldMkLst>
        <pc:spChg chg="add mod">
          <ac:chgData name="Caterina Bruchi" userId="313228da-819d-45ee-977c-ca822a979955" providerId="ADAL" clId="{BDD43210-7AF2-4E68-ABEA-F8B67C678EF0}" dt="2023-02-06T13:42:06.078" v="2832" actId="2085"/>
          <ac:spMkLst>
            <pc:docMk/>
            <pc:sldMk cId="990684553" sldId="257"/>
            <ac:spMk id="3" creationId="{4E3231DD-B9C3-5B6C-173A-7F142F8DF6B4}"/>
          </ac:spMkLst>
        </pc:spChg>
        <pc:spChg chg="add del">
          <ac:chgData name="Caterina Bruchi" userId="313228da-819d-45ee-977c-ca822a979955" providerId="ADAL" clId="{BDD43210-7AF2-4E68-ABEA-F8B67C678EF0}" dt="2023-02-04T13:05:47.562" v="138" actId="478"/>
          <ac:spMkLst>
            <pc:docMk/>
            <pc:sldMk cId="990684553" sldId="257"/>
            <ac:spMk id="3" creationId="{B102CD0D-5F21-AE8C-A6CB-5580248C579E}"/>
          </ac:spMkLst>
        </pc:spChg>
        <pc:spChg chg="mod">
          <ac:chgData name="Caterina Bruchi" userId="313228da-819d-45ee-977c-ca822a979955" providerId="ADAL" clId="{BDD43210-7AF2-4E68-ABEA-F8B67C678EF0}" dt="2023-02-04T13:56:29.063" v="1660" actId="1076"/>
          <ac:spMkLst>
            <pc:docMk/>
            <pc:sldMk cId="990684553" sldId="257"/>
            <ac:spMk id="4" creationId="{B8BD3C06-E242-3FCD-3ED8-EFAE63698EEB}"/>
          </ac:spMkLst>
        </pc:spChg>
        <pc:spChg chg="add del">
          <ac:chgData name="Caterina Bruchi" userId="313228da-819d-45ee-977c-ca822a979955" providerId="ADAL" clId="{BDD43210-7AF2-4E68-ABEA-F8B67C678EF0}" dt="2023-02-04T13:05:47.562" v="138" actId="478"/>
          <ac:spMkLst>
            <pc:docMk/>
            <pc:sldMk cId="990684553" sldId="257"/>
            <ac:spMk id="5" creationId="{6F130276-E788-5F46-FF42-20AE813AD255}"/>
          </ac:spMkLst>
        </pc:spChg>
        <pc:spChg chg="add del mod">
          <ac:chgData name="Caterina Bruchi" userId="313228da-819d-45ee-977c-ca822a979955" providerId="ADAL" clId="{BDD43210-7AF2-4E68-ABEA-F8B67C678EF0}" dt="2023-02-04T13:05:47.562" v="138" actId="478"/>
          <ac:spMkLst>
            <pc:docMk/>
            <pc:sldMk cId="990684553" sldId="257"/>
            <ac:spMk id="6" creationId="{F4B365FE-7ABF-814F-0E7D-008C3D8D379A}"/>
          </ac:spMkLst>
        </pc:spChg>
        <pc:spChg chg="add del mod">
          <ac:chgData name="Caterina Bruchi" userId="313228da-819d-45ee-977c-ca822a979955" providerId="ADAL" clId="{BDD43210-7AF2-4E68-ABEA-F8B67C678EF0}" dt="2023-02-04T13:27:32.203" v="1175" actId="478"/>
          <ac:spMkLst>
            <pc:docMk/>
            <pc:sldMk cId="990684553" sldId="257"/>
            <ac:spMk id="7" creationId="{61C6ACEF-9997-5240-C593-9819BEF1288D}"/>
          </ac:spMkLst>
        </pc:spChg>
        <pc:spChg chg="mod">
          <ac:chgData name="Caterina Bruchi" userId="313228da-819d-45ee-977c-ca822a979955" providerId="ADAL" clId="{BDD43210-7AF2-4E68-ABEA-F8B67C678EF0}" dt="2023-02-04T13:28:06.235" v="1185" actId="1076"/>
          <ac:spMkLst>
            <pc:docMk/>
            <pc:sldMk cId="990684553" sldId="257"/>
            <ac:spMk id="8" creationId="{D521E973-9FA0-1630-C50B-C3E269E92B78}"/>
          </ac:spMkLst>
        </pc:spChg>
        <pc:spChg chg="add mod">
          <ac:chgData name="Caterina Bruchi" userId="313228da-819d-45ee-977c-ca822a979955" providerId="ADAL" clId="{BDD43210-7AF2-4E68-ABEA-F8B67C678EF0}" dt="2023-02-04T14:17:26.490" v="1774" actId="14100"/>
          <ac:spMkLst>
            <pc:docMk/>
            <pc:sldMk cId="990684553" sldId="257"/>
            <ac:spMk id="11" creationId="{5B5322A3-A49B-4D96-54A8-ABC530D2E981}"/>
          </ac:spMkLst>
        </pc:spChg>
        <pc:spChg chg="add del mod">
          <ac:chgData name="Caterina Bruchi" userId="313228da-819d-45ee-977c-ca822a979955" providerId="ADAL" clId="{BDD43210-7AF2-4E68-ABEA-F8B67C678EF0}" dt="2023-02-04T14:08:59.193" v="1744" actId="1076"/>
          <ac:spMkLst>
            <pc:docMk/>
            <pc:sldMk cId="990684553" sldId="257"/>
            <ac:spMk id="12" creationId="{41F9B433-26C0-E14F-C4D2-239044AED58D}"/>
          </ac:spMkLst>
        </pc:spChg>
        <pc:spChg chg="add mod">
          <ac:chgData name="Caterina Bruchi" userId="313228da-819d-45ee-977c-ca822a979955" providerId="ADAL" clId="{BDD43210-7AF2-4E68-ABEA-F8B67C678EF0}" dt="2023-02-04T14:08:59.193" v="1744" actId="1076"/>
          <ac:spMkLst>
            <pc:docMk/>
            <pc:sldMk cId="990684553" sldId="257"/>
            <ac:spMk id="13" creationId="{15852DB3-B05F-2D38-699C-EC521A7718D8}"/>
          </ac:spMkLst>
        </pc:spChg>
        <pc:spChg chg="add mod">
          <ac:chgData name="Caterina Bruchi" userId="313228da-819d-45ee-977c-ca822a979955" providerId="ADAL" clId="{BDD43210-7AF2-4E68-ABEA-F8B67C678EF0}" dt="2023-02-04T14:16:42.862" v="1769" actId="1076"/>
          <ac:spMkLst>
            <pc:docMk/>
            <pc:sldMk cId="990684553" sldId="257"/>
            <ac:spMk id="14" creationId="{A58472B1-6983-0B40-734C-AA5E3F7B349F}"/>
          </ac:spMkLst>
        </pc:spChg>
        <pc:spChg chg="add del mod">
          <ac:chgData name="Caterina Bruchi" userId="313228da-819d-45ee-977c-ca822a979955" providerId="ADAL" clId="{BDD43210-7AF2-4E68-ABEA-F8B67C678EF0}" dt="2023-02-04T13:37:09.149" v="1302" actId="21"/>
          <ac:spMkLst>
            <pc:docMk/>
            <pc:sldMk cId="990684553" sldId="257"/>
            <ac:spMk id="15" creationId="{B57543E0-6331-AAF8-B148-4B0CEC1C3746}"/>
          </ac:spMkLst>
        </pc:spChg>
        <pc:spChg chg="add mod">
          <ac:chgData name="Caterina Bruchi" userId="313228da-819d-45ee-977c-ca822a979955" providerId="ADAL" clId="{BDD43210-7AF2-4E68-ABEA-F8B67C678EF0}" dt="2023-02-04T14:16:54.944" v="1771" actId="1076"/>
          <ac:spMkLst>
            <pc:docMk/>
            <pc:sldMk cId="990684553" sldId="257"/>
            <ac:spMk id="16" creationId="{04451EDA-AEA9-6A3B-C64F-4934DCDA45A9}"/>
          </ac:spMkLst>
        </pc:spChg>
        <pc:spChg chg="add mod">
          <ac:chgData name="Caterina Bruchi" userId="313228da-819d-45ee-977c-ca822a979955" providerId="ADAL" clId="{BDD43210-7AF2-4E68-ABEA-F8B67C678EF0}" dt="2023-02-04T14:17:32.374" v="1775" actId="1076"/>
          <ac:spMkLst>
            <pc:docMk/>
            <pc:sldMk cId="990684553" sldId="257"/>
            <ac:spMk id="17" creationId="{FFA953C3-0A8D-6D36-D9F5-E9E3DBA35D3B}"/>
          </ac:spMkLst>
        </pc:spChg>
        <pc:spChg chg="add del mod">
          <ac:chgData name="Caterina Bruchi" userId="313228da-819d-45ee-977c-ca822a979955" providerId="ADAL" clId="{BDD43210-7AF2-4E68-ABEA-F8B67C678EF0}" dt="2023-02-04T13:37:09.149" v="1302" actId="21"/>
          <ac:spMkLst>
            <pc:docMk/>
            <pc:sldMk cId="990684553" sldId="257"/>
            <ac:spMk id="18" creationId="{6AE86221-FAE9-0F5F-51E5-1994BA5688DD}"/>
          </ac:spMkLst>
        </pc:spChg>
        <pc:spChg chg="add mod">
          <ac:chgData name="Caterina Bruchi" userId="313228da-819d-45ee-977c-ca822a979955" providerId="ADAL" clId="{BDD43210-7AF2-4E68-ABEA-F8B67C678EF0}" dt="2023-02-04T14:17:04.599" v="1772" actId="1076"/>
          <ac:spMkLst>
            <pc:docMk/>
            <pc:sldMk cId="990684553" sldId="257"/>
            <ac:spMk id="19" creationId="{C49D05B2-76E5-B90E-C3B9-74CE55214701}"/>
          </ac:spMkLst>
        </pc:spChg>
        <pc:spChg chg="add mod">
          <ac:chgData name="Caterina Bruchi" userId="313228da-819d-45ee-977c-ca822a979955" providerId="ADAL" clId="{BDD43210-7AF2-4E68-ABEA-F8B67C678EF0}" dt="2023-02-04T14:16:50.342" v="1770" actId="1076"/>
          <ac:spMkLst>
            <pc:docMk/>
            <pc:sldMk cId="990684553" sldId="257"/>
            <ac:spMk id="20" creationId="{AC96A98B-AED0-3335-E2CD-526DBD5373AF}"/>
          </ac:spMkLst>
        </pc:spChg>
        <pc:spChg chg="add mod">
          <ac:chgData name="Caterina Bruchi" userId="313228da-819d-45ee-977c-ca822a979955" providerId="ADAL" clId="{BDD43210-7AF2-4E68-ABEA-F8B67C678EF0}" dt="2023-02-04T14:17:04.599" v="1772" actId="1076"/>
          <ac:spMkLst>
            <pc:docMk/>
            <pc:sldMk cId="990684553" sldId="257"/>
            <ac:spMk id="22" creationId="{48695DA6-CA3B-0C6C-7040-5464957E4068}"/>
          </ac:spMkLst>
        </pc:spChg>
        <pc:spChg chg="add mod">
          <ac:chgData name="Caterina Bruchi" userId="313228da-819d-45ee-977c-ca822a979955" providerId="ADAL" clId="{BDD43210-7AF2-4E68-ABEA-F8B67C678EF0}" dt="2023-02-04T14:17:54.227" v="1778" actId="1076"/>
          <ac:spMkLst>
            <pc:docMk/>
            <pc:sldMk cId="990684553" sldId="257"/>
            <ac:spMk id="30" creationId="{027CE994-D484-7410-0891-089D44799FA4}"/>
          </ac:spMkLst>
        </pc:spChg>
        <pc:spChg chg="add mod">
          <ac:chgData name="Caterina Bruchi" userId="313228da-819d-45ee-977c-ca822a979955" providerId="ADAL" clId="{BDD43210-7AF2-4E68-ABEA-F8B67C678EF0}" dt="2023-02-04T14:18:11.193" v="1781" actId="1076"/>
          <ac:spMkLst>
            <pc:docMk/>
            <pc:sldMk cId="990684553" sldId="257"/>
            <ac:spMk id="31" creationId="{C9A86F98-4C22-F6C7-6ACF-14BF91B2CB27}"/>
          </ac:spMkLst>
        </pc:spChg>
        <pc:spChg chg="add mod">
          <ac:chgData name="Caterina Bruchi" userId="313228da-819d-45ee-977c-ca822a979955" providerId="ADAL" clId="{BDD43210-7AF2-4E68-ABEA-F8B67C678EF0}" dt="2023-02-04T14:17:58.990" v="1779" actId="1076"/>
          <ac:spMkLst>
            <pc:docMk/>
            <pc:sldMk cId="990684553" sldId="257"/>
            <ac:spMk id="32" creationId="{DF131B57-70A5-8CEA-3070-0B0215BBE870}"/>
          </ac:spMkLst>
        </pc:spChg>
        <pc:spChg chg="add mod">
          <ac:chgData name="Caterina Bruchi" userId="313228da-819d-45ee-977c-ca822a979955" providerId="ADAL" clId="{BDD43210-7AF2-4E68-ABEA-F8B67C678EF0}" dt="2023-02-04T14:18:18.286" v="1783" actId="14100"/>
          <ac:spMkLst>
            <pc:docMk/>
            <pc:sldMk cId="990684553" sldId="257"/>
            <ac:spMk id="33" creationId="{6C7FB61B-B771-F8C6-6F47-09DAF04A806F}"/>
          </ac:spMkLst>
        </pc:spChg>
        <pc:spChg chg="add del mod">
          <ac:chgData name="Caterina Bruchi" userId="313228da-819d-45ee-977c-ca822a979955" providerId="ADAL" clId="{BDD43210-7AF2-4E68-ABEA-F8B67C678EF0}" dt="2023-02-04T13:46:36.392" v="1525" actId="478"/>
          <ac:spMkLst>
            <pc:docMk/>
            <pc:sldMk cId="990684553" sldId="257"/>
            <ac:spMk id="34" creationId="{C79CFEF7-0A07-C719-C88D-9E231F26A34A}"/>
          </ac:spMkLst>
        </pc:spChg>
        <pc:spChg chg="add del mod">
          <ac:chgData name="Caterina Bruchi" userId="313228da-819d-45ee-977c-ca822a979955" providerId="ADAL" clId="{BDD43210-7AF2-4E68-ABEA-F8B67C678EF0}" dt="2023-02-04T14:08:09.816" v="1735" actId="478"/>
          <ac:spMkLst>
            <pc:docMk/>
            <pc:sldMk cId="990684553" sldId="257"/>
            <ac:spMk id="36" creationId="{88E42888-06BD-FC17-974F-CB9B74CABC3F}"/>
          </ac:spMkLst>
        </pc:spChg>
        <pc:spChg chg="add mod">
          <ac:chgData name="Caterina Bruchi" userId="313228da-819d-45ee-977c-ca822a979955" providerId="ADAL" clId="{BDD43210-7AF2-4E68-ABEA-F8B67C678EF0}" dt="2023-02-04T14:17:51.343" v="1777" actId="1076"/>
          <ac:spMkLst>
            <pc:docMk/>
            <pc:sldMk cId="990684553" sldId="257"/>
            <ac:spMk id="37" creationId="{AFC3CB99-F7CA-5827-A5F4-99C3646993DF}"/>
          </ac:spMkLst>
        </pc:spChg>
        <pc:spChg chg="add mod">
          <ac:chgData name="Caterina Bruchi" userId="313228da-819d-45ee-977c-ca822a979955" providerId="ADAL" clId="{BDD43210-7AF2-4E68-ABEA-F8B67C678EF0}" dt="2023-02-04T14:18:06.969" v="1780" actId="1076"/>
          <ac:spMkLst>
            <pc:docMk/>
            <pc:sldMk cId="990684553" sldId="257"/>
            <ac:spMk id="38" creationId="{62925244-24A6-1A1F-A052-37F2FD4E208D}"/>
          </ac:spMkLst>
        </pc:spChg>
        <pc:spChg chg="add del mod">
          <ac:chgData name="Caterina Bruchi" userId="313228da-819d-45ee-977c-ca822a979955" providerId="ADAL" clId="{BDD43210-7AF2-4E68-ABEA-F8B67C678EF0}" dt="2023-02-06T13:41:55.818" v="2829" actId="478"/>
          <ac:spMkLst>
            <pc:docMk/>
            <pc:sldMk cId="990684553" sldId="257"/>
            <ac:spMk id="40" creationId="{EBE830C4-34A3-13BA-BDA1-685955F4110A}"/>
          </ac:spMkLst>
        </pc:spChg>
        <pc:picChg chg="add mod">
          <ac:chgData name="Caterina Bruchi" userId="313228da-819d-45ee-977c-ca822a979955" providerId="ADAL" clId="{BDD43210-7AF2-4E68-ABEA-F8B67C678EF0}" dt="2023-02-04T13:16:38.594" v="786" actId="1076"/>
          <ac:picMkLst>
            <pc:docMk/>
            <pc:sldMk cId="990684553" sldId="257"/>
            <ac:picMk id="2" creationId="{CE0CA9D7-F420-629C-7F0B-0BE08CB7AE48}"/>
          </ac:picMkLst>
        </pc:picChg>
        <pc:picChg chg="add mod">
          <ac:chgData name="Caterina Bruchi" userId="313228da-819d-45ee-977c-ca822a979955" providerId="ADAL" clId="{BDD43210-7AF2-4E68-ABEA-F8B67C678EF0}" dt="2023-02-06T13:41:56.547" v="2830"/>
          <ac:picMkLst>
            <pc:docMk/>
            <pc:sldMk cId="990684553" sldId="257"/>
            <ac:picMk id="2" creationId="{F91A6DF7-FC28-6BA7-AB55-792E0F5C8391}"/>
          </ac:picMkLst>
        </pc:picChg>
        <pc:picChg chg="add del">
          <ac:chgData name="Caterina Bruchi" userId="313228da-819d-45ee-977c-ca822a979955" providerId="ADAL" clId="{BDD43210-7AF2-4E68-ABEA-F8B67C678EF0}" dt="2023-02-04T13:05:47.562" v="138" actId="478"/>
          <ac:picMkLst>
            <pc:docMk/>
            <pc:sldMk cId="990684553" sldId="257"/>
            <ac:picMk id="9" creationId="{4A5F7610-201A-DB32-876B-1A6A3611C27A}"/>
          </ac:picMkLst>
        </pc:picChg>
        <pc:picChg chg="add del">
          <ac:chgData name="Caterina Bruchi" userId="313228da-819d-45ee-977c-ca822a979955" providerId="ADAL" clId="{BDD43210-7AF2-4E68-ABEA-F8B67C678EF0}" dt="2023-02-04T13:24:34.864" v="1095" actId="22"/>
          <ac:picMkLst>
            <pc:docMk/>
            <pc:sldMk cId="990684553" sldId="257"/>
            <ac:picMk id="10" creationId="{576EF4BA-1D6D-4214-1B47-A4019A7EE0BD}"/>
          </ac:picMkLst>
        </pc:picChg>
        <pc:picChg chg="add del mod">
          <ac:chgData name="Caterina Bruchi" userId="313228da-819d-45ee-977c-ca822a979955" providerId="ADAL" clId="{BDD43210-7AF2-4E68-ABEA-F8B67C678EF0}" dt="2023-02-04T14:08:09.008" v="1734" actId="478"/>
          <ac:picMkLst>
            <pc:docMk/>
            <pc:sldMk cId="990684553" sldId="257"/>
            <ac:picMk id="35" creationId="{1A568E4F-32A8-4563-72A9-A706FD821F47}"/>
          </ac:picMkLst>
        </pc:picChg>
        <pc:picChg chg="add del mod">
          <ac:chgData name="Caterina Bruchi" userId="313228da-819d-45ee-977c-ca822a979955" providerId="ADAL" clId="{BDD43210-7AF2-4E68-ABEA-F8B67C678EF0}" dt="2023-02-06T13:41:55.818" v="2829" actId="478"/>
          <ac:picMkLst>
            <pc:docMk/>
            <pc:sldMk cId="990684553" sldId="257"/>
            <ac:picMk id="39" creationId="{F26BCE1E-C507-4BB5-10E5-67F1099DDD7B}"/>
          </ac:picMkLst>
        </pc:picChg>
      </pc:sldChg>
      <pc:sldChg chg="modSp mod modTransition setBg modNotesTx">
        <pc:chgData name="Caterina Bruchi" userId="313228da-819d-45ee-977c-ca822a979955" providerId="ADAL" clId="{BDD43210-7AF2-4E68-ABEA-F8B67C678EF0}" dt="2023-02-06T14:02:48.078" v="3093" actId="21"/>
        <pc:sldMkLst>
          <pc:docMk/>
          <pc:sldMk cId="3884466951" sldId="260"/>
        </pc:sldMkLst>
        <pc:spChg chg="mod">
          <ac:chgData name="Caterina Bruchi" userId="313228da-819d-45ee-977c-ca822a979955" providerId="ADAL" clId="{BDD43210-7AF2-4E68-ABEA-F8B67C678EF0}" dt="2023-02-06T14:02:48.078" v="3093" actId="21"/>
          <ac:spMkLst>
            <pc:docMk/>
            <pc:sldMk cId="3884466951" sldId="260"/>
            <ac:spMk id="2" creationId="{652CD06E-EB43-4697-A9C1-290232C3BAD6}"/>
          </ac:spMkLst>
        </pc:spChg>
      </pc:sldChg>
      <pc:sldChg chg="addSp delSp modSp mod modTransition setBg addAnim delAnim modAnim modNotesTx">
        <pc:chgData name="Caterina Bruchi" userId="313228da-819d-45ee-977c-ca822a979955" providerId="ADAL" clId="{BDD43210-7AF2-4E68-ABEA-F8B67C678EF0}" dt="2023-02-06T14:01:44.562" v="3090" actId="114"/>
        <pc:sldMkLst>
          <pc:docMk/>
          <pc:sldMk cId="4128319036" sldId="261"/>
        </pc:sldMkLst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2" creationId="{764C323A-B244-6ADC-3473-ED33FA8F36B3}"/>
          </ac:spMkLst>
        </pc:spChg>
        <pc:spChg chg="add del">
          <ac:chgData name="Caterina Bruchi" userId="313228da-819d-45ee-977c-ca822a979955" providerId="ADAL" clId="{BDD43210-7AF2-4E68-ABEA-F8B67C678EF0}" dt="2023-02-04T13:05:36.278" v="135" actId="478"/>
          <ac:spMkLst>
            <pc:docMk/>
            <pc:sldMk cId="4128319036" sldId="261"/>
            <ac:spMk id="2" creationId="{DE13FA2F-3288-F6D1-C8CC-E8F93713D757}"/>
          </ac:spMkLst>
        </pc:spChg>
        <pc:spChg chg="add del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3" creationId="{71600826-AE15-84F6-DB3A-F6946BC3A5DB}"/>
          </ac:spMkLst>
        </pc:spChg>
        <pc:spChg chg="add del">
          <ac:chgData name="Caterina Bruchi" userId="313228da-819d-45ee-977c-ca822a979955" providerId="ADAL" clId="{BDD43210-7AF2-4E68-ABEA-F8B67C678EF0}" dt="2023-02-04T13:05:31.756" v="133" actId="478"/>
          <ac:spMkLst>
            <pc:docMk/>
            <pc:sldMk cId="4128319036" sldId="261"/>
            <ac:spMk id="3" creationId="{89EA6519-B19A-8857-1736-FFF3C51E6899}"/>
          </ac:spMkLst>
        </pc:spChg>
        <pc:spChg chg="add del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4" creationId="{1B2F820A-355A-B1A4-67F8-60EEDB09CDFD}"/>
          </ac:spMkLst>
        </pc:spChg>
        <pc:spChg chg="add del">
          <ac:chgData name="Caterina Bruchi" userId="313228da-819d-45ee-977c-ca822a979955" providerId="ADAL" clId="{BDD43210-7AF2-4E68-ABEA-F8B67C678EF0}" dt="2023-02-04T13:05:31.756" v="133" actId="478"/>
          <ac:spMkLst>
            <pc:docMk/>
            <pc:sldMk cId="4128319036" sldId="261"/>
            <ac:spMk id="4" creationId="{B925666C-6886-A047-4C48-FACDEA2BD7B3}"/>
          </ac:spMkLst>
        </pc:spChg>
        <pc:spChg chg="del mod">
          <ac:chgData name="Caterina Bruchi" userId="313228da-819d-45ee-977c-ca822a979955" providerId="ADAL" clId="{BDD43210-7AF2-4E68-ABEA-F8B67C678EF0}" dt="2023-02-06T13:40:44.854" v="2822" actId="478"/>
          <ac:spMkLst>
            <pc:docMk/>
            <pc:sldMk cId="4128319036" sldId="261"/>
            <ac:spMk id="5" creationId="{6D359D72-7103-37D6-40FA-0A17E4CF3214}"/>
          </ac:spMkLst>
        </pc:spChg>
        <pc:spChg chg="add del">
          <ac:chgData name="Caterina Bruchi" userId="313228da-819d-45ee-977c-ca822a979955" providerId="ADAL" clId="{BDD43210-7AF2-4E68-ABEA-F8B67C678EF0}" dt="2023-02-04T13:05:31.756" v="133" actId="478"/>
          <ac:spMkLst>
            <pc:docMk/>
            <pc:sldMk cId="4128319036" sldId="261"/>
            <ac:spMk id="6" creationId="{6C0B6874-21C8-BB21-016E-E3327AB46BD1}"/>
          </ac:spMkLst>
        </pc:spChg>
        <pc:spChg chg="add mod">
          <ac:chgData name="Caterina Bruchi" userId="313228da-819d-45ee-977c-ca822a979955" providerId="ADAL" clId="{BDD43210-7AF2-4E68-ABEA-F8B67C678EF0}" dt="2023-02-06T13:52:23.692" v="3059" actId="1076"/>
          <ac:spMkLst>
            <pc:docMk/>
            <pc:sldMk cId="4128319036" sldId="261"/>
            <ac:spMk id="6" creationId="{D3D6B044-ABE1-7C75-5855-F7037DC388E1}"/>
          </ac:spMkLst>
        </pc:spChg>
        <pc:spChg chg="add mod">
          <ac:chgData name="Caterina Bruchi" userId="313228da-819d-45ee-977c-ca822a979955" providerId="ADAL" clId="{BDD43210-7AF2-4E68-ABEA-F8B67C678EF0}" dt="2023-02-06T13:52:46.928" v="3061" actId="1076"/>
          <ac:spMkLst>
            <pc:docMk/>
            <pc:sldMk cId="4128319036" sldId="261"/>
            <ac:spMk id="7" creationId="{F3E98644-6B97-01EE-760D-59E04F63BF8B}"/>
          </ac:spMkLst>
        </pc:spChg>
        <pc:spChg chg="add mod">
          <ac:chgData name="Caterina Bruchi" userId="313228da-819d-45ee-977c-ca822a979955" providerId="ADAL" clId="{BDD43210-7AF2-4E68-ABEA-F8B67C678EF0}" dt="2023-02-06T13:53:47.587" v="3071" actId="1076"/>
          <ac:spMkLst>
            <pc:docMk/>
            <pc:sldMk cId="4128319036" sldId="261"/>
            <ac:spMk id="8" creationId="{9751ACCA-1A50-6255-688B-C36E76C131A0}"/>
          </ac:spMkLst>
        </pc:spChg>
        <pc:spChg chg="add mod">
          <ac:chgData name="Caterina Bruchi" userId="313228da-819d-45ee-977c-ca822a979955" providerId="ADAL" clId="{BDD43210-7AF2-4E68-ABEA-F8B67C678EF0}" dt="2023-02-06T13:53:30.849" v="3069" actId="1076"/>
          <ac:spMkLst>
            <pc:docMk/>
            <pc:sldMk cId="4128319036" sldId="261"/>
            <ac:spMk id="9" creationId="{7180F163-8F04-2FC2-2C81-F9D19788B589}"/>
          </ac:spMkLst>
        </pc:spChg>
        <pc:spChg chg="add del mod">
          <ac:chgData name="Caterina Bruchi" userId="313228da-819d-45ee-977c-ca822a979955" providerId="ADAL" clId="{BDD43210-7AF2-4E68-ABEA-F8B67C678EF0}" dt="2023-02-04T13:01:42.814" v="25" actId="478"/>
          <ac:spMkLst>
            <pc:docMk/>
            <pc:sldMk cId="4128319036" sldId="261"/>
            <ac:spMk id="9" creationId="{CD18E80F-BC8C-30DF-6549-18BC47DF7661}"/>
          </ac:spMkLst>
        </pc:spChg>
        <pc:spChg chg="add del mod">
          <ac:chgData name="Caterina Bruchi" userId="313228da-819d-45ee-977c-ca822a979955" providerId="ADAL" clId="{BDD43210-7AF2-4E68-ABEA-F8B67C678EF0}" dt="2023-02-06T14:01:44.562" v="3090" actId="114"/>
          <ac:spMkLst>
            <pc:docMk/>
            <pc:sldMk cId="4128319036" sldId="261"/>
            <ac:spMk id="10" creationId="{916B911F-75F2-5D36-9552-4961A234D0AE}"/>
          </ac:spMkLst>
        </pc:spChg>
        <pc:spChg chg="add mod">
          <ac:chgData name="Caterina Bruchi" userId="313228da-819d-45ee-977c-ca822a979955" providerId="ADAL" clId="{BDD43210-7AF2-4E68-ABEA-F8B67C678EF0}" dt="2023-02-06T13:53:38.391" v="3070" actId="1076"/>
          <ac:spMkLst>
            <pc:docMk/>
            <pc:sldMk cId="4128319036" sldId="261"/>
            <ac:spMk id="11" creationId="{039AEBB3-99C8-53A0-5EE1-24CC88733783}"/>
          </ac:spMkLst>
        </pc:spChg>
        <pc:spChg chg="add del mod">
          <ac:chgData name="Caterina Bruchi" userId="313228da-819d-45ee-977c-ca822a979955" providerId="ADAL" clId="{BDD43210-7AF2-4E68-ABEA-F8B67C678EF0}" dt="2023-02-04T13:01:42.071" v="23" actId="478"/>
          <ac:spMkLst>
            <pc:docMk/>
            <pc:sldMk cId="4128319036" sldId="261"/>
            <ac:spMk id="11" creationId="{700E338C-229C-1D87-C2FE-4DFE71D9B9A1}"/>
          </ac:spMkLst>
        </pc:spChg>
        <pc:spChg chg="add del mod">
          <ac:chgData name="Caterina Bruchi" userId="313228da-819d-45ee-977c-ca822a979955" providerId="ADAL" clId="{BDD43210-7AF2-4E68-ABEA-F8B67C678EF0}" dt="2023-02-06T13:53:23.044" v="3067" actId="478"/>
          <ac:spMkLst>
            <pc:docMk/>
            <pc:sldMk cId="4128319036" sldId="261"/>
            <ac:spMk id="12" creationId="{1CB60DCE-961E-2631-545D-24B57E42E411}"/>
          </ac:spMkLst>
        </pc:spChg>
        <pc:spChg chg="add del mod">
          <ac:chgData name="Caterina Bruchi" userId="313228da-819d-45ee-977c-ca822a979955" providerId="ADAL" clId="{BDD43210-7AF2-4E68-ABEA-F8B67C678EF0}" dt="2023-02-04T13:05:33.889" v="134" actId="478"/>
          <ac:spMkLst>
            <pc:docMk/>
            <pc:sldMk cId="4128319036" sldId="261"/>
            <ac:spMk id="13" creationId="{23EE33F1-4771-3207-3BFD-DBF7C911F263}"/>
          </ac:spMkLst>
        </pc:spChg>
        <pc:spChg chg="add del mod">
          <ac:chgData name="Caterina Bruchi" userId="313228da-819d-45ee-977c-ca822a979955" providerId="ADAL" clId="{BDD43210-7AF2-4E68-ABEA-F8B67C678EF0}" dt="2023-02-04T13:05:38.884" v="136" actId="478"/>
          <ac:spMkLst>
            <pc:docMk/>
            <pc:sldMk cId="4128319036" sldId="261"/>
            <ac:spMk id="15" creationId="{E5EAA90C-72C3-051A-24AC-34AF75E3B42E}"/>
          </ac:spMkLst>
        </pc:spChg>
        <pc:spChg chg="add del mod">
          <ac:chgData name="Caterina Bruchi" userId="313228da-819d-45ee-977c-ca822a979955" providerId="ADAL" clId="{BDD43210-7AF2-4E68-ABEA-F8B67C678EF0}" dt="2023-02-06T14:01:04.771" v="3089" actId="122"/>
          <ac:spMkLst>
            <pc:docMk/>
            <pc:sldMk cId="4128319036" sldId="261"/>
            <ac:spMk id="16" creationId="{FA8FF12A-F1A1-634F-E9A6-E4376B4AA5AE}"/>
          </ac:spMkLst>
        </pc:spChg>
        <pc:spChg chg="add del mod">
          <ac:chgData name="Caterina Bruchi" userId="313228da-819d-45ee-977c-ca822a979955" providerId="ADAL" clId="{BDD43210-7AF2-4E68-ABEA-F8B67C678EF0}" dt="2023-02-04T13:20:53.949" v="1015" actId="478"/>
          <ac:spMkLst>
            <pc:docMk/>
            <pc:sldMk cId="4128319036" sldId="261"/>
            <ac:spMk id="17" creationId="{0611C92F-0550-85F4-203A-E2D2CF2CC020}"/>
          </ac:spMkLst>
        </pc:spChg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19" creationId="{5E322981-92C7-D7F2-CF7D-150F50FCFB45}"/>
          </ac:spMkLst>
        </pc:spChg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20" creationId="{AFE6293A-A8B2-B8B5-4516-3912DBFC88D7}"/>
          </ac:spMkLst>
        </pc:spChg>
        <pc:spChg chg="add del mod">
          <ac:chgData name="Caterina Bruchi" userId="313228da-819d-45ee-977c-ca822a979955" providerId="ADAL" clId="{BDD43210-7AF2-4E68-ABEA-F8B67C678EF0}" dt="2023-02-04T13:21:43.851" v="1030"/>
          <ac:spMkLst>
            <pc:docMk/>
            <pc:sldMk cId="4128319036" sldId="261"/>
            <ac:spMk id="21" creationId="{312C502F-6168-F667-4DEC-AAAE49FAE92D}"/>
          </ac:spMkLst>
        </pc:spChg>
        <pc:spChg chg="mod">
          <ac:chgData name="Caterina Bruchi" userId="313228da-819d-45ee-977c-ca822a979955" providerId="ADAL" clId="{BDD43210-7AF2-4E68-ABEA-F8B67C678EF0}" dt="2023-02-04T13:31:08.109" v="1217" actId="1076"/>
          <ac:spMkLst>
            <pc:docMk/>
            <pc:sldMk cId="4128319036" sldId="261"/>
            <ac:spMk id="23" creationId="{2F8B70C8-7250-12EC-0178-976ADFA537FC}"/>
          </ac:spMkLst>
        </pc:spChg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25" creationId="{F59BDBEB-3977-AAD6-0FC9-7E858A54060F}"/>
          </ac:spMkLst>
        </pc:spChg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27" creationId="{2120A715-976C-8B32-9FD3-7D768C1CC2CF}"/>
          </ac:spMkLst>
        </pc:spChg>
        <pc:spChg chg="add mod">
          <ac:chgData name="Caterina Bruchi" userId="313228da-819d-45ee-977c-ca822a979955" providerId="ADAL" clId="{BDD43210-7AF2-4E68-ABEA-F8B67C678EF0}" dt="2023-02-04T13:31:29.623" v="1259" actId="14100"/>
          <ac:spMkLst>
            <pc:docMk/>
            <pc:sldMk cId="4128319036" sldId="261"/>
            <ac:spMk id="28" creationId="{58E6378E-E08B-0F8D-0667-D0B8E5D24735}"/>
          </ac:spMkLst>
        </pc:spChg>
        <pc:spChg chg="add del mod">
          <ac:chgData name="Caterina Bruchi" userId="313228da-819d-45ee-977c-ca822a979955" providerId="ADAL" clId="{BDD43210-7AF2-4E68-ABEA-F8B67C678EF0}" dt="2023-02-04T13:48:07.565" v="1557" actId="478"/>
          <ac:spMkLst>
            <pc:docMk/>
            <pc:sldMk cId="4128319036" sldId="261"/>
            <ac:spMk id="31" creationId="{6619D0A0-D44C-63F7-888F-C94ECA9E440F}"/>
          </ac:spMkLst>
        </pc:spChg>
        <pc:spChg chg="add del mod">
          <ac:chgData name="Caterina Bruchi" userId="313228da-819d-45ee-977c-ca822a979955" providerId="ADAL" clId="{BDD43210-7AF2-4E68-ABEA-F8B67C678EF0}" dt="2023-02-04T13:49:43.490" v="1575" actId="478"/>
          <ac:spMkLst>
            <pc:docMk/>
            <pc:sldMk cId="4128319036" sldId="261"/>
            <ac:spMk id="32" creationId="{F75228B2-4B40-6C81-6423-F9897F5FCBF6}"/>
          </ac:spMkLst>
        </pc:spChg>
        <pc:spChg chg="add del mod">
          <ac:chgData name="Caterina Bruchi" userId="313228da-819d-45ee-977c-ca822a979955" providerId="ADAL" clId="{BDD43210-7AF2-4E68-ABEA-F8B67C678EF0}" dt="2023-02-04T14:07:52.556" v="1731" actId="21"/>
          <ac:spMkLst>
            <pc:docMk/>
            <pc:sldMk cId="4128319036" sldId="261"/>
            <ac:spMk id="33" creationId="{0E35A7C7-E191-D041-EAD7-6708FC38D221}"/>
          </ac:spMkLst>
        </pc:spChg>
        <pc:spChg chg="add del mod">
          <ac:chgData name="Caterina Bruchi" userId="313228da-819d-45ee-977c-ca822a979955" providerId="ADAL" clId="{BDD43210-7AF2-4E68-ABEA-F8B67C678EF0}" dt="2023-02-06T13:49:47.060" v="3041" actId="478"/>
          <ac:spMkLst>
            <pc:docMk/>
            <pc:sldMk cId="4128319036" sldId="261"/>
            <ac:spMk id="35" creationId="{3F6B6652-3708-2671-0EB0-4A4F0EC48106}"/>
          </ac:spMkLst>
        </pc:spChg>
        <pc:picChg chg="add del">
          <ac:chgData name="Caterina Bruchi" userId="313228da-819d-45ee-977c-ca822a979955" providerId="ADAL" clId="{BDD43210-7AF2-4E68-ABEA-F8B67C678EF0}" dt="2023-02-04T13:05:31.756" v="133" actId="478"/>
          <ac:picMkLst>
            <pc:docMk/>
            <pc:sldMk cId="4128319036" sldId="261"/>
            <ac:picMk id="5" creationId="{0905ECA1-D0CD-7527-9F00-F3CA4293BA15}"/>
          </ac:picMkLst>
        </pc:picChg>
        <pc:picChg chg="add del">
          <ac:chgData name="Caterina Bruchi" userId="313228da-819d-45ee-977c-ca822a979955" providerId="ADAL" clId="{BDD43210-7AF2-4E68-ABEA-F8B67C678EF0}" dt="2023-02-04T13:05:31.756" v="133" actId="478"/>
          <ac:picMkLst>
            <pc:docMk/>
            <pc:sldMk cId="4128319036" sldId="261"/>
            <ac:picMk id="7" creationId="{CAFBEC40-537F-E80C-FA13-C82953596E7F}"/>
          </ac:picMkLst>
        </pc:picChg>
        <pc:picChg chg="mod">
          <ac:chgData name="Caterina Bruchi" userId="313228da-819d-45ee-977c-ca822a979955" providerId="ADAL" clId="{BDD43210-7AF2-4E68-ABEA-F8B67C678EF0}" dt="2023-02-04T13:15:33.962" v="780" actId="1076"/>
          <ac:picMkLst>
            <pc:docMk/>
            <pc:sldMk cId="4128319036" sldId="261"/>
            <ac:picMk id="14" creationId="{A111E90D-2852-A850-4B77-BF9B8A597802}"/>
          </ac:picMkLst>
        </pc:picChg>
        <pc:picChg chg="del mod">
          <ac:chgData name="Caterina Bruchi" userId="313228da-819d-45ee-977c-ca822a979955" providerId="ADAL" clId="{BDD43210-7AF2-4E68-ABEA-F8B67C678EF0}" dt="2023-02-04T13:16:34.334" v="784" actId="21"/>
          <ac:picMkLst>
            <pc:docMk/>
            <pc:sldMk cId="4128319036" sldId="261"/>
            <ac:picMk id="18" creationId="{32CA4190-1244-3A00-6B7B-0B88CCFC2E6A}"/>
          </ac:picMkLst>
        </pc:picChg>
        <pc:picChg chg="add del mod modCrop">
          <ac:chgData name="Caterina Bruchi" userId="313228da-819d-45ee-977c-ca822a979955" providerId="ADAL" clId="{BDD43210-7AF2-4E68-ABEA-F8B67C678EF0}" dt="2023-02-06T13:49:47.060" v="3041" actId="478"/>
          <ac:picMkLst>
            <pc:docMk/>
            <pc:sldMk cId="4128319036" sldId="261"/>
            <ac:picMk id="22" creationId="{DFD50524-83A3-8952-013B-77E4108612F6}"/>
          </ac:picMkLst>
        </pc:picChg>
        <pc:picChg chg="add del mod">
          <ac:chgData name="Caterina Bruchi" userId="313228da-819d-45ee-977c-ca822a979955" providerId="ADAL" clId="{BDD43210-7AF2-4E68-ABEA-F8B67C678EF0}" dt="2023-02-06T13:49:47.060" v="3041" actId="478"/>
          <ac:picMkLst>
            <pc:docMk/>
            <pc:sldMk cId="4128319036" sldId="261"/>
            <ac:picMk id="24" creationId="{597CCB38-4C61-849B-952A-0478E997A3F5}"/>
          </ac:picMkLst>
        </pc:picChg>
        <pc:picChg chg="add del mod">
          <ac:chgData name="Caterina Bruchi" userId="313228da-819d-45ee-977c-ca822a979955" providerId="ADAL" clId="{BDD43210-7AF2-4E68-ABEA-F8B67C678EF0}" dt="2023-02-04T14:07:52.556" v="1731" actId="21"/>
          <ac:picMkLst>
            <pc:docMk/>
            <pc:sldMk cId="4128319036" sldId="261"/>
            <ac:picMk id="30" creationId="{B2DEFCCD-0521-C718-25C2-BDDB14A343B7}"/>
          </ac:picMkLst>
        </pc:picChg>
        <pc:picChg chg="add del mod">
          <ac:chgData name="Caterina Bruchi" userId="313228da-819d-45ee-977c-ca822a979955" providerId="ADAL" clId="{BDD43210-7AF2-4E68-ABEA-F8B67C678EF0}" dt="2023-02-06T13:49:47.060" v="3041" actId="478"/>
          <ac:picMkLst>
            <pc:docMk/>
            <pc:sldMk cId="4128319036" sldId="261"/>
            <ac:picMk id="34" creationId="{DE8FB12A-4AC8-08E5-DE0B-ED9708D8F2D5}"/>
          </ac:picMkLst>
        </pc:picChg>
      </pc:sldChg>
      <pc:sldChg chg="addSp delSp modSp mod modTransition setBg modClrScheme modAnim chgLayout modNotesTx">
        <pc:chgData name="Caterina Bruchi" userId="313228da-819d-45ee-977c-ca822a979955" providerId="ADAL" clId="{BDD43210-7AF2-4E68-ABEA-F8B67C678EF0}" dt="2023-02-06T14:04:08.249" v="3100" actId="20577"/>
        <pc:sldMkLst>
          <pc:docMk/>
          <pc:sldMk cId="2121809199" sldId="263"/>
        </pc:sldMkLst>
        <pc:spChg chg="add del">
          <ac:chgData name="Caterina Bruchi" userId="313228da-819d-45ee-977c-ca822a979955" providerId="ADAL" clId="{BDD43210-7AF2-4E68-ABEA-F8B67C678EF0}" dt="2023-02-04T13:05:53.795" v="139" actId="478"/>
          <ac:spMkLst>
            <pc:docMk/>
            <pc:sldMk cId="2121809199" sldId="263"/>
            <ac:spMk id="2" creationId="{DE13FA2F-3288-F6D1-C8CC-E8F93713D757}"/>
          </ac:spMkLst>
        </pc:spChg>
        <pc:spChg chg="add del">
          <ac:chgData name="Caterina Bruchi" userId="313228da-819d-45ee-977c-ca822a979955" providerId="ADAL" clId="{BDD43210-7AF2-4E68-ABEA-F8B67C678EF0}" dt="2023-02-04T13:05:53.795" v="139" actId="478"/>
          <ac:spMkLst>
            <pc:docMk/>
            <pc:sldMk cId="2121809199" sldId="263"/>
            <ac:spMk id="3" creationId="{89EA6519-B19A-8857-1736-FFF3C51E6899}"/>
          </ac:spMkLst>
        </pc:spChg>
        <pc:spChg chg="add del">
          <ac:chgData name="Caterina Bruchi" userId="313228da-819d-45ee-977c-ca822a979955" providerId="ADAL" clId="{BDD43210-7AF2-4E68-ABEA-F8B67C678EF0}" dt="2023-02-04T13:05:53.795" v="139" actId="478"/>
          <ac:spMkLst>
            <pc:docMk/>
            <pc:sldMk cId="2121809199" sldId="263"/>
            <ac:spMk id="5" creationId="{D6575774-A15E-A082-0D05-888B598E2F43}"/>
          </ac:spMkLst>
        </pc:spChg>
        <pc:spChg chg="add mod">
          <ac:chgData name="Caterina Bruchi" userId="313228da-819d-45ee-977c-ca822a979955" providerId="ADAL" clId="{BDD43210-7AF2-4E68-ABEA-F8B67C678EF0}" dt="2023-02-06T13:42:10.492" v="2834"/>
          <ac:spMkLst>
            <pc:docMk/>
            <pc:sldMk cId="2121809199" sldId="263"/>
            <ac:spMk id="5" creationId="{EE0BEB56-5B7C-C158-407A-2C5A8703F923}"/>
          </ac:spMkLst>
        </pc:spChg>
        <pc:spChg chg="add del">
          <ac:chgData name="Caterina Bruchi" userId="313228da-819d-45ee-977c-ca822a979955" providerId="ADAL" clId="{BDD43210-7AF2-4E68-ABEA-F8B67C678EF0}" dt="2023-02-04T13:05:53.795" v="139" actId="478"/>
          <ac:spMkLst>
            <pc:docMk/>
            <pc:sldMk cId="2121809199" sldId="263"/>
            <ac:spMk id="6" creationId="{585AC8D4-CA83-F27D-B14F-2346F49CF743}"/>
          </ac:spMkLst>
        </pc:spChg>
        <pc:spChg chg="add del">
          <ac:chgData name="Caterina Bruchi" userId="313228da-819d-45ee-977c-ca822a979955" providerId="ADAL" clId="{BDD43210-7AF2-4E68-ABEA-F8B67C678EF0}" dt="2023-02-04T13:01:41.300" v="19" actId="478"/>
          <ac:spMkLst>
            <pc:docMk/>
            <pc:sldMk cId="2121809199" sldId="263"/>
            <ac:spMk id="7" creationId="{DE6B8EFA-1713-243A-ACCD-C7AE96C0D130}"/>
          </ac:spMkLst>
        </pc:spChg>
        <pc:spChg chg="add del mod">
          <ac:chgData name="Caterina Bruchi" userId="313228da-819d-45ee-977c-ca822a979955" providerId="ADAL" clId="{BDD43210-7AF2-4E68-ABEA-F8B67C678EF0}" dt="2023-02-04T13:01:41.300" v="19" actId="478"/>
          <ac:spMkLst>
            <pc:docMk/>
            <pc:sldMk cId="2121809199" sldId="263"/>
            <ac:spMk id="10" creationId="{4D6D5FAD-74D6-EB2E-E825-6EEE7754FB15}"/>
          </ac:spMkLst>
        </pc:spChg>
        <pc:spChg chg="add del mod">
          <ac:chgData name="Caterina Bruchi" userId="313228da-819d-45ee-977c-ca822a979955" providerId="ADAL" clId="{BDD43210-7AF2-4E68-ABEA-F8B67C678EF0}" dt="2023-02-04T13:01:41.300" v="19" actId="478"/>
          <ac:spMkLst>
            <pc:docMk/>
            <pc:sldMk cId="2121809199" sldId="263"/>
            <ac:spMk id="12" creationId="{1E0CA606-5011-D70A-19C4-792E984664BC}"/>
          </ac:spMkLst>
        </pc:spChg>
        <pc:spChg chg="add del mod">
          <ac:chgData name="Caterina Bruchi" userId="313228da-819d-45ee-977c-ca822a979955" providerId="ADAL" clId="{BDD43210-7AF2-4E68-ABEA-F8B67C678EF0}" dt="2023-02-04T13:06:05.061" v="144" actId="478"/>
          <ac:spMkLst>
            <pc:docMk/>
            <pc:sldMk cId="2121809199" sldId="263"/>
            <ac:spMk id="14" creationId="{2A8DC3D8-C2F3-34C5-B8C7-BA7E2B8F7F1E}"/>
          </ac:spMkLst>
        </pc:spChg>
        <pc:spChg chg="add del mod">
          <ac:chgData name="Caterina Bruchi" userId="313228da-819d-45ee-977c-ca822a979955" providerId="ADAL" clId="{BDD43210-7AF2-4E68-ABEA-F8B67C678EF0}" dt="2023-02-04T13:05:59.139" v="141" actId="478"/>
          <ac:spMkLst>
            <pc:docMk/>
            <pc:sldMk cId="2121809199" sldId="263"/>
            <ac:spMk id="16" creationId="{63758C4C-351A-5AA6-CC1A-3DC9B49A6826}"/>
          </ac:spMkLst>
        </pc:spChg>
        <pc:spChg chg="mod">
          <ac:chgData name="Caterina Bruchi" userId="313228da-819d-45ee-977c-ca822a979955" providerId="ADAL" clId="{BDD43210-7AF2-4E68-ABEA-F8B67C678EF0}" dt="2023-02-06T14:04:08.249" v="3100" actId="20577"/>
          <ac:spMkLst>
            <pc:docMk/>
            <pc:sldMk cId="2121809199" sldId="263"/>
            <ac:spMk id="20" creationId="{7431505B-CAB1-6561-F0FF-6F140A7407C8}"/>
          </ac:spMkLst>
        </pc:spChg>
        <pc:spChg chg="mod">
          <ac:chgData name="Caterina Bruchi" userId="313228da-819d-45ee-977c-ca822a979955" providerId="ADAL" clId="{BDD43210-7AF2-4E68-ABEA-F8B67C678EF0}" dt="2023-02-06T14:04:02.289" v="3094" actId="20577"/>
          <ac:spMkLst>
            <pc:docMk/>
            <pc:sldMk cId="2121809199" sldId="263"/>
            <ac:spMk id="21" creationId="{A5AD013B-3837-94C0-D8E8-5624356D1023}"/>
          </ac:spMkLst>
        </pc:spChg>
        <pc:spChg chg="mod">
          <ac:chgData name="Caterina Bruchi" userId="313228da-819d-45ee-977c-ca822a979955" providerId="ADAL" clId="{BDD43210-7AF2-4E68-ABEA-F8B67C678EF0}" dt="2023-02-06T13:52:59.533" v="3062" actId="1076"/>
          <ac:spMkLst>
            <pc:docMk/>
            <pc:sldMk cId="2121809199" sldId="263"/>
            <ac:spMk id="22" creationId="{9E24E9B6-72EC-2E58-4A5F-7EEBF337DE2C}"/>
          </ac:spMkLst>
        </pc:spChg>
        <pc:spChg chg="add del mod">
          <ac:chgData name="Caterina Bruchi" userId="313228da-819d-45ee-977c-ca822a979955" providerId="ADAL" clId="{BDD43210-7AF2-4E68-ABEA-F8B67C678EF0}" dt="2023-02-04T14:08:27.363" v="1738" actId="478"/>
          <ac:spMkLst>
            <pc:docMk/>
            <pc:sldMk cId="2121809199" sldId="263"/>
            <ac:spMk id="29" creationId="{3746B455-DF9D-CAA8-026F-55D73644B8B8}"/>
          </ac:spMkLst>
        </pc:spChg>
        <pc:spChg chg="add del mod">
          <ac:chgData name="Caterina Bruchi" userId="313228da-819d-45ee-977c-ca822a979955" providerId="ADAL" clId="{BDD43210-7AF2-4E68-ABEA-F8B67C678EF0}" dt="2023-02-06T13:42:10.097" v="2833" actId="478"/>
          <ac:spMkLst>
            <pc:docMk/>
            <pc:sldMk cId="2121809199" sldId="263"/>
            <ac:spMk id="31" creationId="{24DAEBFF-F531-140D-15B0-589DFE8BC065}"/>
          </ac:spMkLst>
        </pc:spChg>
        <pc:graphicFrameChg chg="add del mod">
          <ac:chgData name="Caterina Bruchi" userId="313228da-819d-45ee-977c-ca822a979955" providerId="ADAL" clId="{BDD43210-7AF2-4E68-ABEA-F8B67C678EF0}" dt="2023-02-04T13:06:02.460" v="143" actId="478"/>
          <ac:graphicFrameMkLst>
            <pc:docMk/>
            <pc:sldMk cId="2121809199" sldId="263"/>
            <ac:graphicFrameMk id="4" creationId="{4193C27C-79D1-6AEE-5FD8-69C9180E7014}"/>
          </ac:graphicFrameMkLst>
        </pc:graphicFrameChg>
        <pc:picChg chg="add mod">
          <ac:chgData name="Caterina Bruchi" userId="313228da-819d-45ee-977c-ca822a979955" providerId="ADAL" clId="{BDD43210-7AF2-4E68-ABEA-F8B67C678EF0}" dt="2023-02-06T13:42:10.492" v="2834"/>
          <ac:picMkLst>
            <pc:docMk/>
            <pc:sldMk cId="2121809199" sldId="263"/>
            <ac:picMk id="4" creationId="{110939CB-2A8A-3EC2-7F69-690F75894B51}"/>
          </ac:picMkLst>
        </pc:picChg>
        <pc:picChg chg="add del">
          <ac:chgData name="Caterina Bruchi" userId="313228da-819d-45ee-977c-ca822a979955" providerId="ADAL" clId="{BDD43210-7AF2-4E68-ABEA-F8B67C678EF0}" dt="2023-02-04T13:05:53.795" v="139" actId="478"/>
          <ac:picMkLst>
            <pc:docMk/>
            <pc:sldMk cId="2121809199" sldId="263"/>
            <ac:picMk id="9" creationId="{95B7553C-3E54-09CA-4857-35F9BC2AB062}"/>
          </ac:picMkLst>
        </pc:picChg>
        <pc:picChg chg="mod">
          <ac:chgData name="Caterina Bruchi" userId="313228da-819d-45ee-977c-ca822a979955" providerId="ADAL" clId="{BDD43210-7AF2-4E68-ABEA-F8B67C678EF0}" dt="2023-02-04T13:34:03.052" v="1277" actId="1076"/>
          <ac:picMkLst>
            <pc:docMk/>
            <pc:sldMk cId="2121809199" sldId="263"/>
            <ac:picMk id="11" creationId="{403C010B-C86B-0B80-AE1F-0DE52DE82A91}"/>
          </ac:picMkLst>
        </pc:picChg>
        <pc:picChg chg="mod">
          <ac:chgData name="Caterina Bruchi" userId="313228da-819d-45ee-977c-ca822a979955" providerId="ADAL" clId="{BDD43210-7AF2-4E68-ABEA-F8B67C678EF0}" dt="2023-02-04T13:34:07.008" v="1279" actId="14100"/>
          <ac:picMkLst>
            <pc:docMk/>
            <pc:sldMk cId="2121809199" sldId="263"/>
            <ac:picMk id="15" creationId="{68DAB2D1-614B-AE7E-145F-44A8555C7ED8}"/>
          </ac:picMkLst>
        </pc:picChg>
        <pc:picChg chg="add del mod">
          <ac:chgData name="Caterina Bruchi" userId="313228da-819d-45ee-977c-ca822a979955" providerId="ADAL" clId="{BDD43210-7AF2-4E68-ABEA-F8B67C678EF0}" dt="2023-02-04T14:08:27.363" v="1738" actId="478"/>
          <ac:picMkLst>
            <pc:docMk/>
            <pc:sldMk cId="2121809199" sldId="263"/>
            <ac:picMk id="17" creationId="{274F0DF4-9062-7BC5-CEA6-B09630BB74A2}"/>
          </ac:picMkLst>
        </pc:picChg>
        <pc:picChg chg="mod">
          <ac:chgData name="Caterina Bruchi" userId="313228da-819d-45ee-977c-ca822a979955" providerId="ADAL" clId="{BDD43210-7AF2-4E68-ABEA-F8B67C678EF0}" dt="2023-02-04T14:08:31.162" v="1739" actId="1076"/>
          <ac:picMkLst>
            <pc:docMk/>
            <pc:sldMk cId="2121809199" sldId="263"/>
            <ac:picMk id="18" creationId="{CE95815F-B73F-158A-2574-EFC635231F3E}"/>
          </ac:picMkLst>
        </pc:picChg>
        <pc:picChg chg="add del mod">
          <ac:chgData name="Caterina Bruchi" userId="313228da-819d-45ee-977c-ca822a979955" providerId="ADAL" clId="{BDD43210-7AF2-4E68-ABEA-F8B67C678EF0}" dt="2023-02-06T13:42:10.097" v="2833" actId="478"/>
          <ac:picMkLst>
            <pc:docMk/>
            <pc:sldMk cId="2121809199" sldId="263"/>
            <ac:picMk id="30" creationId="{072E8632-34F4-21EC-3347-86FA496B9332}"/>
          </ac:picMkLst>
        </pc:picChg>
        <pc:cxnChg chg="add del">
          <ac:chgData name="Caterina Bruchi" userId="313228da-819d-45ee-977c-ca822a979955" providerId="ADAL" clId="{BDD43210-7AF2-4E68-ABEA-F8B67C678EF0}" dt="2023-02-04T13:05:53.795" v="139" actId="478"/>
          <ac:cxnSpMkLst>
            <pc:docMk/>
            <pc:sldMk cId="2121809199" sldId="263"/>
            <ac:cxnSpMk id="292" creationId="{2778AA82-185C-11F9-2160-A34F4286A6E5}"/>
          </ac:cxnSpMkLst>
        </pc:cxnChg>
        <pc:cxnChg chg="add del">
          <ac:chgData name="Caterina Bruchi" userId="313228da-819d-45ee-977c-ca822a979955" providerId="ADAL" clId="{BDD43210-7AF2-4E68-ABEA-F8B67C678EF0}" dt="2023-02-04T13:05:53.795" v="139" actId="478"/>
          <ac:cxnSpMkLst>
            <pc:docMk/>
            <pc:sldMk cId="2121809199" sldId="263"/>
            <ac:cxnSpMk id="293" creationId="{194FB88F-FEEB-958E-A5A4-D9ECE697C2DA}"/>
          </ac:cxnSpMkLst>
        </pc:cxnChg>
      </pc:sldChg>
      <pc:sldChg chg="addSp delSp modSp mod modTransition">
        <pc:chgData name="Caterina Bruchi" userId="313228da-819d-45ee-977c-ca822a979955" providerId="ADAL" clId="{BDD43210-7AF2-4E68-ABEA-F8B67C678EF0}" dt="2023-02-06T13:50:51.229" v="3055"/>
        <pc:sldMkLst>
          <pc:docMk/>
          <pc:sldMk cId="1179086257" sldId="264"/>
        </pc:sldMkLst>
        <pc:spChg chg="mod">
          <ac:chgData name="Caterina Bruchi" userId="313228da-819d-45ee-977c-ca822a979955" providerId="ADAL" clId="{BDD43210-7AF2-4E68-ABEA-F8B67C678EF0}" dt="2023-02-04T14:23:00.785" v="1855" actId="20577"/>
          <ac:spMkLst>
            <pc:docMk/>
            <pc:sldMk cId="1179086257" sldId="264"/>
            <ac:spMk id="4" creationId="{B8BD3C06-E242-3FCD-3ED8-EFAE63698EEB}"/>
          </ac:spMkLst>
        </pc:spChg>
        <pc:spChg chg="add mod">
          <ac:chgData name="Caterina Bruchi" userId="313228da-819d-45ee-977c-ca822a979955" providerId="ADAL" clId="{BDD43210-7AF2-4E68-ABEA-F8B67C678EF0}" dt="2023-02-04T14:09:34.909" v="1751" actId="208"/>
          <ac:spMkLst>
            <pc:docMk/>
            <pc:sldMk cId="1179086257" sldId="264"/>
            <ac:spMk id="7" creationId="{2CD643DF-CBC8-57F1-333C-122ACE8BDE58}"/>
          </ac:spMkLst>
        </pc:spChg>
        <pc:spChg chg="add mod">
          <ac:chgData name="Caterina Bruchi" userId="313228da-819d-45ee-977c-ca822a979955" providerId="ADAL" clId="{BDD43210-7AF2-4E68-ABEA-F8B67C678EF0}" dt="2023-02-06T13:42:21.146" v="2838" actId="2085"/>
          <ac:spMkLst>
            <pc:docMk/>
            <pc:sldMk cId="1179086257" sldId="264"/>
            <ac:spMk id="7" creationId="{EA85EAA2-3DA3-0023-1BEE-B9EDDC86D06D}"/>
          </ac:spMkLst>
        </pc:spChg>
        <pc:spChg chg="del">
          <ac:chgData name="Caterina Bruchi" userId="313228da-819d-45ee-977c-ca822a979955" providerId="ADAL" clId="{BDD43210-7AF2-4E68-ABEA-F8B67C678EF0}" dt="2023-02-06T13:42:15.143" v="2835" actId="478"/>
          <ac:spMkLst>
            <pc:docMk/>
            <pc:sldMk cId="1179086257" sldId="264"/>
            <ac:spMk id="8" creationId="{EF01B2A5-720F-B739-4E9E-7543EF3D2978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1" creationId="{5B5322A3-A49B-4D96-54A8-ABC530D2E981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2" creationId="{41F9B433-26C0-E14F-C4D2-239044AED58D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3" creationId="{15852DB3-B05F-2D38-699C-EC521A7718D8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4" creationId="{A58472B1-6983-0B40-734C-AA5E3F7B349F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6" creationId="{04451EDA-AEA9-6A3B-C64F-4934DCDA45A9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7" creationId="{FFA953C3-0A8D-6D36-D9F5-E9E3DBA35D3B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19" creationId="{C49D05B2-76E5-B90E-C3B9-74CE55214701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20" creationId="{AC96A98B-AED0-3335-E2CD-526DBD5373AF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22" creationId="{48695DA6-CA3B-0C6C-7040-5464957E4068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0" creationId="{027CE994-D484-7410-0891-089D44799FA4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1" creationId="{C9A86F98-4C22-F6C7-6ACF-14BF91B2CB27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2" creationId="{DF131B57-70A5-8CEA-3070-0B0215BBE870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3" creationId="{6C7FB61B-B771-F8C6-6F47-09DAF04A806F}"/>
          </ac:spMkLst>
        </pc:spChg>
        <pc:spChg chg="del">
          <ac:chgData name="Caterina Bruchi" userId="313228da-819d-45ee-977c-ca822a979955" providerId="ADAL" clId="{BDD43210-7AF2-4E68-ABEA-F8B67C678EF0}" dt="2023-02-04T14:08:39.459" v="1741" actId="478"/>
          <ac:spMkLst>
            <pc:docMk/>
            <pc:sldMk cId="1179086257" sldId="264"/>
            <ac:spMk id="36" creationId="{88E42888-06BD-FC17-974F-CB9B74CABC3F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7" creationId="{AFC3CB99-F7CA-5827-A5F4-99C3646993DF}"/>
          </ac:spMkLst>
        </pc:spChg>
        <pc:spChg chg="del">
          <ac:chgData name="Caterina Bruchi" userId="313228da-819d-45ee-977c-ca822a979955" providerId="ADAL" clId="{BDD43210-7AF2-4E68-ABEA-F8B67C678EF0}" dt="2023-02-04T13:58:55.578" v="1666" actId="478"/>
          <ac:spMkLst>
            <pc:docMk/>
            <pc:sldMk cId="1179086257" sldId="264"/>
            <ac:spMk id="38" creationId="{62925244-24A6-1A1F-A052-37F2FD4E208D}"/>
          </ac:spMkLst>
        </pc:spChg>
        <pc:graphicFrameChg chg="add mod modGraphic">
          <ac:chgData name="Caterina Bruchi" userId="313228da-819d-45ee-977c-ca822a979955" providerId="ADAL" clId="{BDD43210-7AF2-4E68-ABEA-F8B67C678EF0}" dt="2023-02-04T14:10:49.141" v="1763" actId="403"/>
          <ac:graphicFrameMkLst>
            <pc:docMk/>
            <pc:sldMk cId="1179086257" sldId="264"/>
            <ac:graphicFrameMk id="2" creationId="{55263280-A40D-BDD4-FC1A-2AE09F9373FC}"/>
          </ac:graphicFrameMkLst>
        </pc:graphicFrameChg>
        <pc:picChg chg="del">
          <ac:chgData name="Caterina Bruchi" userId="313228da-819d-45ee-977c-ca822a979955" providerId="ADAL" clId="{BDD43210-7AF2-4E68-ABEA-F8B67C678EF0}" dt="2023-02-06T13:42:15.143" v="2835" actId="478"/>
          <ac:picMkLst>
            <pc:docMk/>
            <pc:sldMk cId="1179086257" sldId="264"/>
            <ac:picMk id="3" creationId="{AAAADD72-3BD1-C12A-161C-0FB9E1298F2B}"/>
          </ac:picMkLst>
        </pc:picChg>
        <pc:picChg chg="add mod">
          <ac:chgData name="Caterina Bruchi" userId="313228da-819d-45ee-977c-ca822a979955" providerId="ADAL" clId="{BDD43210-7AF2-4E68-ABEA-F8B67C678EF0}" dt="2023-02-04T14:05:30.187" v="1690" actId="1076"/>
          <ac:picMkLst>
            <pc:docMk/>
            <pc:sldMk cId="1179086257" sldId="264"/>
            <ac:picMk id="5" creationId="{20489608-110D-CACE-B1B9-610222869C59}"/>
          </ac:picMkLst>
        </pc:picChg>
        <pc:picChg chg="add mod">
          <ac:chgData name="Caterina Bruchi" userId="313228da-819d-45ee-977c-ca822a979955" providerId="ADAL" clId="{BDD43210-7AF2-4E68-ABEA-F8B67C678EF0}" dt="2023-02-06T13:42:15.806" v="2836"/>
          <ac:picMkLst>
            <pc:docMk/>
            <pc:sldMk cId="1179086257" sldId="264"/>
            <ac:picMk id="6" creationId="{30B0BA1F-F312-9806-CAEC-612579A7D3D2}"/>
          </ac:picMkLst>
        </pc:picChg>
        <pc:picChg chg="add mod">
          <ac:chgData name="Caterina Bruchi" userId="313228da-819d-45ee-977c-ca822a979955" providerId="ADAL" clId="{BDD43210-7AF2-4E68-ABEA-F8B67C678EF0}" dt="2023-02-04T14:08:41.476" v="1742"/>
          <ac:picMkLst>
            <pc:docMk/>
            <pc:sldMk cId="1179086257" sldId="264"/>
            <ac:picMk id="6" creationId="{BB5F6B1C-9A89-77C7-D39C-6CBE801B13DB}"/>
          </ac:picMkLst>
        </pc:picChg>
        <pc:picChg chg="del">
          <ac:chgData name="Caterina Bruchi" userId="313228da-819d-45ee-977c-ca822a979955" providerId="ADAL" clId="{BDD43210-7AF2-4E68-ABEA-F8B67C678EF0}" dt="2023-02-04T14:08:36.597" v="1740" actId="478"/>
          <ac:picMkLst>
            <pc:docMk/>
            <pc:sldMk cId="1179086257" sldId="264"/>
            <ac:picMk id="35" creationId="{1A568E4F-32A8-4563-72A9-A706FD821F47}"/>
          </ac:picMkLst>
        </pc:picChg>
      </pc:sldChg>
      <pc:sldChg chg="setBg">
        <pc:chgData name="Caterina Bruchi" userId="313228da-819d-45ee-977c-ca822a979955" providerId="ADAL" clId="{BDD43210-7AF2-4E68-ABEA-F8B67C678EF0}" dt="2023-02-04T13:54:27.913" v="1647"/>
        <pc:sldMkLst>
          <pc:docMk/>
          <pc:sldMk cId="3433634861" sldId="264"/>
        </pc:sldMkLst>
      </pc:sldChg>
      <pc:sldChg chg="addSp delSp modSp mod modTransition modAnim">
        <pc:chgData name="Caterina Bruchi" userId="313228da-819d-45ee-977c-ca822a979955" providerId="ADAL" clId="{BDD43210-7AF2-4E68-ABEA-F8B67C678EF0}" dt="2023-02-06T14:04:24.186" v="3106" actId="20577"/>
        <pc:sldMkLst>
          <pc:docMk/>
          <pc:sldMk cId="3405101473" sldId="265"/>
        </pc:sldMkLst>
        <pc:spChg chg="add del mod">
          <ac:chgData name="Caterina Bruchi" userId="313228da-819d-45ee-977c-ca822a979955" providerId="ADAL" clId="{BDD43210-7AF2-4E68-ABEA-F8B67C678EF0}" dt="2023-02-06T13:42:33.944" v="2839" actId="478"/>
          <ac:spMkLst>
            <pc:docMk/>
            <pc:sldMk cId="3405101473" sldId="265"/>
            <ac:spMk id="3" creationId="{B4FFD95C-E25C-9EF9-3F63-075DAA8BAA03}"/>
          </ac:spMkLst>
        </pc:spChg>
        <pc:spChg chg="add mod">
          <ac:chgData name="Caterina Bruchi" userId="313228da-819d-45ee-977c-ca822a979955" providerId="ADAL" clId="{BDD43210-7AF2-4E68-ABEA-F8B67C678EF0}" dt="2023-02-06T13:42:34.695" v="2840"/>
          <ac:spMkLst>
            <pc:docMk/>
            <pc:sldMk cId="3405101473" sldId="265"/>
            <ac:spMk id="5" creationId="{05CB069F-A798-DE31-FCA9-65CBD4BB2A74}"/>
          </ac:spMkLst>
        </pc:spChg>
        <pc:spChg chg="mod">
          <ac:chgData name="Caterina Bruchi" userId="313228da-819d-45ee-977c-ca822a979955" providerId="ADAL" clId="{BDD43210-7AF2-4E68-ABEA-F8B67C678EF0}" dt="2023-02-04T14:23:04.784" v="1857" actId="20577"/>
          <ac:spMkLst>
            <pc:docMk/>
            <pc:sldMk cId="3405101473" sldId="265"/>
            <ac:spMk id="20" creationId="{AFE6293A-A8B2-B8B5-4516-3912DBFC88D7}"/>
          </ac:spMkLst>
        </pc:spChg>
        <pc:spChg chg="mod">
          <ac:chgData name="Caterina Bruchi" userId="313228da-819d-45ee-977c-ca822a979955" providerId="ADAL" clId="{BDD43210-7AF2-4E68-ABEA-F8B67C678EF0}" dt="2023-02-06T14:04:24.186" v="3106" actId="20577"/>
          <ac:spMkLst>
            <pc:docMk/>
            <pc:sldMk cId="3405101473" sldId="265"/>
            <ac:spMk id="21" creationId="{D8AC73DC-3442-FE15-A93B-AA7B01ED76C5}"/>
          </ac:spMkLst>
        </pc:spChg>
        <pc:spChg chg="del">
          <ac:chgData name="Caterina Bruchi" userId="313228da-819d-45ee-977c-ca822a979955" providerId="ADAL" clId="{BDD43210-7AF2-4E68-ABEA-F8B67C678EF0}" dt="2023-02-04T14:11:09.624" v="1764" actId="478"/>
          <ac:spMkLst>
            <pc:docMk/>
            <pc:sldMk cId="3405101473" sldId="265"/>
            <ac:spMk id="33" creationId="{0E35A7C7-E191-D041-EAD7-6708FC38D221}"/>
          </ac:spMkLst>
        </pc:spChg>
        <pc:picChg chg="add del mod">
          <ac:chgData name="Caterina Bruchi" userId="313228da-819d-45ee-977c-ca822a979955" providerId="ADAL" clId="{BDD43210-7AF2-4E68-ABEA-F8B67C678EF0}" dt="2023-02-06T13:42:33.944" v="2839" actId="478"/>
          <ac:picMkLst>
            <pc:docMk/>
            <pc:sldMk cId="3405101473" sldId="265"/>
            <ac:picMk id="2" creationId="{DFA5E190-0BD5-AD02-D87D-4042B0DD819A}"/>
          </ac:picMkLst>
        </pc:picChg>
        <pc:picChg chg="add mod">
          <ac:chgData name="Caterina Bruchi" userId="313228da-819d-45ee-977c-ca822a979955" providerId="ADAL" clId="{BDD43210-7AF2-4E68-ABEA-F8B67C678EF0}" dt="2023-02-06T13:42:34.695" v="2840"/>
          <ac:picMkLst>
            <pc:docMk/>
            <pc:sldMk cId="3405101473" sldId="265"/>
            <ac:picMk id="4" creationId="{B03E79EA-A10D-0949-13B2-655F38E6E458}"/>
          </ac:picMkLst>
        </pc:picChg>
        <pc:picChg chg="del">
          <ac:chgData name="Caterina Bruchi" userId="313228da-819d-45ee-977c-ca822a979955" providerId="ADAL" clId="{BDD43210-7AF2-4E68-ABEA-F8B67C678EF0}" dt="2023-02-04T14:11:09.624" v="1764" actId="478"/>
          <ac:picMkLst>
            <pc:docMk/>
            <pc:sldMk cId="3405101473" sldId="265"/>
            <ac:picMk id="30" creationId="{B2DEFCCD-0521-C718-25C2-BDDB14A343B7}"/>
          </ac:picMkLst>
        </pc:picChg>
      </pc:sldChg>
      <pc:sldChg chg="addSp delSp modSp mod delDesignElem chgLayout">
        <pc:chgData name="Caterina Bruchi" userId="313228da-819d-45ee-977c-ca822a979955" providerId="ADAL" clId="{BDD43210-7AF2-4E68-ABEA-F8B67C678EF0}" dt="2023-02-04T14:20:33.270" v="1824" actId="700"/>
        <pc:sldMkLst>
          <pc:docMk/>
          <pc:sldMk cId="993394423" sldId="266"/>
        </pc:sldMkLst>
        <pc:spChg chg="del">
          <ac:chgData name="Caterina Bruchi" userId="313228da-819d-45ee-977c-ca822a979955" providerId="ADAL" clId="{BDD43210-7AF2-4E68-ABEA-F8B67C678EF0}" dt="2023-02-04T14:18:39.892" v="1785" actId="478"/>
          <ac:spMkLst>
            <pc:docMk/>
            <pc:sldMk cId="993394423" sldId="266"/>
            <ac:spMk id="2" creationId="{652CD06E-EB43-4697-A9C1-290232C3BAD6}"/>
          </ac:spMkLst>
        </pc:spChg>
        <pc:spChg chg="del mod">
          <ac:chgData name="Caterina Bruchi" userId="313228da-819d-45ee-977c-ca822a979955" providerId="ADAL" clId="{BDD43210-7AF2-4E68-ABEA-F8B67C678EF0}" dt="2023-02-04T14:18:43.526" v="1787" actId="478"/>
          <ac:spMkLst>
            <pc:docMk/>
            <pc:sldMk cId="993394423" sldId="266"/>
            <ac:spMk id="3" creationId="{1FBBDE4E-FFA3-44D5-BA0B-7575E2214B7C}"/>
          </ac:spMkLst>
        </pc:spChg>
        <pc:spChg chg="add del mod">
          <ac:chgData name="Caterina Bruchi" userId="313228da-819d-45ee-977c-ca822a979955" providerId="ADAL" clId="{BDD43210-7AF2-4E68-ABEA-F8B67C678EF0}" dt="2023-02-04T14:18:48.692" v="1788" actId="478"/>
          <ac:spMkLst>
            <pc:docMk/>
            <pc:sldMk cId="993394423" sldId="266"/>
            <ac:spMk id="6" creationId="{3F7A349B-072D-405C-CA31-B4F5F7B48DC6}"/>
          </ac:spMkLst>
        </pc:spChg>
        <pc:spChg chg="add del mod">
          <ac:chgData name="Caterina Bruchi" userId="313228da-819d-45ee-977c-ca822a979955" providerId="ADAL" clId="{BDD43210-7AF2-4E68-ABEA-F8B67C678EF0}" dt="2023-02-04T14:18:51.142" v="1789" actId="478"/>
          <ac:spMkLst>
            <pc:docMk/>
            <pc:sldMk cId="993394423" sldId="266"/>
            <ac:spMk id="8" creationId="{20C90A89-F0A1-CE67-15E3-83221042F00E}"/>
          </ac:spMkLst>
        </pc:spChg>
        <pc:spChg chg="add mod">
          <ac:chgData name="Caterina Bruchi" userId="313228da-819d-45ee-977c-ca822a979955" providerId="ADAL" clId="{BDD43210-7AF2-4E68-ABEA-F8B67C678EF0}" dt="2023-02-04T14:20:08.922" v="1823" actId="20577"/>
          <ac:spMkLst>
            <pc:docMk/>
            <pc:sldMk cId="993394423" sldId="266"/>
            <ac:spMk id="9" creationId="{16830CAD-BB61-050F-871F-717FCBAECD8E}"/>
          </ac:spMkLst>
        </pc:spChg>
        <pc:spChg chg="add mod">
          <ac:chgData name="Caterina Bruchi" userId="313228da-819d-45ee-977c-ca822a979955" providerId="ADAL" clId="{BDD43210-7AF2-4E68-ABEA-F8B67C678EF0}" dt="2023-02-04T14:20:02.891" v="1811" actId="20577"/>
          <ac:spMkLst>
            <pc:docMk/>
            <pc:sldMk cId="993394423" sldId="266"/>
            <ac:spMk id="11" creationId="{E35E4D92-A9C6-BCF1-4365-2C0454E21794}"/>
          </ac:spMkLst>
        </pc:spChg>
        <pc:spChg chg="add mod ord">
          <ac:chgData name="Caterina Bruchi" userId="313228da-819d-45ee-977c-ca822a979955" providerId="ADAL" clId="{BDD43210-7AF2-4E68-ABEA-F8B67C678EF0}" dt="2023-02-04T14:20:33.270" v="1824" actId="700"/>
          <ac:spMkLst>
            <pc:docMk/>
            <pc:sldMk cId="993394423" sldId="266"/>
            <ac:spMk id="12" creationId="{53C3F11E-8238-93D8-6F9E-127EBE441E5A}"/>
          </ac:spMkLst>
        </pc:spChg>
        <pc:spChg chg="add mod ord">
          <ac:chgData name="Caterina Bruchi" userId="313228da-819d-45ee-977c-ca822a979955" providerId="ADAL" clId="{BDD43210-7AF2-4E68-ABEA-F8B67C678EF0}" dt="2023-02-04T14:20:33.270" v="1824" actId="700"/>
          <ac:spMkLst>
            <pc:docMk/>
            <pc:sldMk cId="993394423" sldId="266"/>
            <ac:spMk id="13" creationId="{BD86E1AF-2834-CFD8-F29E-D26D5AD2F4AC}"/>
          </ac:spMkLst>
        </pc:spChg>
        <pc:spChg chg="add mod ord">
          <ac:chgData name="Caterina Bruchi" userId="313228da-819d-45ee-977c-ca822a979955" providerId="ADAL" clId="{BDD43210-7AF2-4E68-ABEA-F8B67C678EF0}" dt="2023-02-04T14:20:33.270" v="1824" actId="700"/>
          <ac:spMkLst>
            <pc:docMk/>
            <pc:sldMk cId="993394423" sldId="266"/>
            <ac:spMk id="14" creationId="{2DDB1A96-B8FD-801E-8127-283B018502B7}"/>
          </ac:spMkLst>
        </pc:spChg>
        <pc:spChg chg="del">
          <ac:chgData name="Caterina Bruchi" userId="313228da-819d-45ee-977c-ca822a979955" providerId="ADAL" clId="{BDD43210-7AF2-4E68-ABEA-F8B67C678EF0}" dt="2023-02-04T14:20:33.270" v="1824" actId="700"/>
          <ac:spMkLst>
            <pc:docMk/>
            <pc:sldMk cId="993394423" sldId="266"/>
            <ac:spMk id="21" creationId="{E5A92FE9-DB05-4D0D-AF5A-BE8664B9FFB4}"/>
          </ac:spMkLst>
        </pc:spChg>
        <pc:grpChg chg="del">
          <ac:chgData name="Caterina Bruchi" userId="313228da-819d-45ee-977c-ca822a979955" providerId="ADAL" clId="{BDD43210-7AF2-4E68-ABEA-F8B67C678EF0}" dt="2023-02-04T14:20:33.270" v="1824" actId="700"/>
          <ac:grpSpMkLst>
            <pc:docMk/>
            <pc:sldMk cId="993394423" sldId="266"/>
            <ac:grpSpMk id="23" creationId="{53D9B26A-5143-49A7-BA98-D871D5BD719A}"/>
          </ac:grpSpMkLst>
        </pc:grpChg>
        <pc:picChg chg="del">
          <ac:chgData name="Caterina Bruchi" userId="313228da-819d-45ee-977c-ca822a979955" providerId="ADAL" clId="{BDD43210-7AF2-4E68-ABEA-F8B67C678EF0}" dt="2023-02-04T14:18:37.859" v="1784" actId="478"/>
          <ac:picMkLst>
            <pc:docMk/>
            <pc:sldMk cId="993394423" sldId="266"/>
            <ac:picMk id="5" creationId="{A401C903-7759-B002-8CDA-B5C171D5D0C8}"/>
          </ac:picMkLst>
        </pc:picChg>
        <pc:picChg chg="add mod">
          <ac:chgData name="Caterina Bruchi" userId="313228da-819d-45ee-977c-ca822a979955" providerId="ADAL" clId="{BDD43210-7AF2-4E68-ABEA-F8B67C678EF0}" dt="2023-02-04T14:19:54.757" v="1791"/>
          <ac:picMkLst>
            <pc:docMk/>
            <pc:sldMk cId="993394423" sldId="266"/>
            <ac:picMk id="10" creationId="{6AD6AE0F-E59B-EA06-C095-8AF54D27846C}"/>
          </ac:picMkLst>
        </pc:picChg>
      </pc:sldChg>
      <pc:sldChg chg="addSp delSp modSp mod modTransition setBg modAnim">
        <pc:chgData name="Caterina Bruchi" userId="313228da-819d-45ee-977c-ca822a979955" providerId="ADAL" clId="{BDD43210-7AF2-4E68-ABEA-F8B67C678EF0}" dt="2023-02-06T14:28:54.170" v="3143" actId="732"/>
        <pc:sldMkLst>
          <pc:docMk/>
          <pc:sldMk cId="3086945451" sldId="266"/>
        </pc:sldMkLst>
        <pc:spChg chg="add mod">
          <ac:chgData name="Caterina Bruchi" userId="313228da-819d-45ee-977c-ca822a979955" providerId="ADAL" clId="{BDD43210-7AF2-4E68-ABEA-F8B67C678EF0}" dt="2023-02-06T13:43:06.216" v="2870" actId="2085"/>
          <ac:spMkLst>
            <pc:docMk/>
            <pc:sldMk cId="3086945451" sldId="266"/>
            <ac:spMk id="3" creationId="{086E5AAC-4B20-B779-0663-DC5C95B197C6}"/>
          </ac:spMkLst>
        </pc:spChg>
        <pc:spChg chg="mod">
          <ac:chgData name="Caterina Bruchi" userId="313228da-819d-45ee-977c-ca822a979955" providerId="ADAL" clId="{BDD43210-7AF2-4E68-ABEA-F8B67C678EF0}" dt="2023-02-04T14:22:49.710" v="1851" actId="20577"/>
          <ac:spMkLst>
            <pc:docMk/>
            <pc:sldMk cId="3086945451" sldId="266"/>
            <ac:spMk id="4" creationId="{B8BD3C06-E242-3FCD-3ED8-EFAE63698EEB}"/>
          </ac:spMkLst>
        </pc:spChg>
        <pc:spChg chg="del">
          <ac:chgData name="Caterina Bruchi" userId="313228da-819d-45ee-977c-ca822a979955" providerId="ADAL" clId="{BDD43210-7AF2-4E68-ABEA-F8B67C678EF0}" dt="2023-02-06T13:42:40.320" v="2841" actId="478"/>
          <ac:spMkLst>
            <pc:docMk/>
            <pc:sldMk cId="3086945451" sldId="266"/>
            <ac:spMk id="7" creationId="{2CD643DF-CBC8-57F1-333C-122ACE8BDE58}"/>
          </ac:spMkLst>
        </pc:spChg>
        <pc:spChg chg="del mod">
          <ac:chgData name="Caterina Bruchi" userId="313228da-819d-45ee-977c-ca822a979955" providerId="ADAL" clId="{BDD43210-7AF2-4E68-ABEA-F8B67C678EF0}" dt="2023-02-04T14:56:59.756" v="2128" actId="478"/>
          <ac:spMkLst>
            <pc:docMk/>
            <pc:sldMk cId="3086945451" sldId="266"/>
            <ac:spMk id="9" creationId="{5E726B03-BB32-5BBE-74F1-D7219D1D4C1A}"/>
          </ac:spMkLst>
        </pc:spChg>
        <pc:spChg chg="mod">
          <ac:chgData name="Caterina Bruchi" userId="313228da-819d-45ee-977c-ca822a979955" providerId="ADAL" clId="{BDD43210-7AF2-4E68-ABEA-F8B67C678EF0}" dt="2023-02-04T14:31:17.026" v="1993" actId="20577"/>
          <ac:spMkLst>
            <pc:docMk/>
            <pc:sldMk cId="3086945451" sldId="266"/>
            <ac:spMk id="11" creationId="{FF25EB9D-B8D7-BD36-D6D1-3022C5B917FA}"/>
          </ac:spMkLst>
        </pc:spChg>
        <pc:spChg chg="add mod">
          <ac:chgData name="Caterina Bruchi" userId="313228da-819d-45ee-977c-ca822a979955" providerId="ADAL" clId="{BDD43210-7AF2-4E68-ABEA-F8B67C678EF0}" dt="2023-02-04T14:31:56.187" v="2077" actId="20577"/>
          <ac:spMkLst>
            <pc:docMk/>
            <pc:sldMk cId="3086945451" sldId="266"/>
            <ac:spMk id="12" creationId="{85DF811B-D63F-14E5-81EE-5DDAFAC97816}"/>
          </ac:spMkLst>
        </pc:spChg>
        <pc:spChg chg="add mod ord">
          <ac:chgData name="Caterina Bruchi" userId="313228da-819d-45ee-977c-ca822a979955" providerId="ADAL" clId="{BDD43210-7AF2-4E68-ABEA-F8B67C678EF0}" dt="2023-02-06T14:27:29.619" v="3136" actId="1076"/>
          <ac:spMkLst>
            <pc:docMk/>
            <pc:sldMk cId="3086945451" sldId="266"/>
            <ac:spMk id="13" creationId="{4CBC7FD1-D606-7EF7-0AAA-EEAFCA3E4D10}"/>
          </ac:spMkLst>
        </pc:spChg>
        <pc:spChg chg="mod">
          <ac:chgData name="Caterina Bruchi" userId="313228da-819d-45ee-977c-ca822a979955" providerId="ADAL" clId="{BDD43210-7AF2-4E68-ABEA-F8B67C678EF0}" dt="2023-02-04T14:33:00.493" v="2115" actId="20577"/>
          <ac:spMkLst>
            <pc:docMk/>
            <pc:sldMk cId="3086945451" sldId="266"/>
            <ac:spMk id="14" creationId="{78EC8C19-74E5-6444-9F49-D1A5C51AC676}"/>
          </ac:spMkLst>
        </pc:spChg>
        <pc:spChg chg="del mod">
          <ac:chgData name="Caterina Bruchi" userId="313228da-819d-45ee-977c-ca822a979955" providerId="ADAL" clId="{BDD43210-7AF2-4E68-ABEA-F8B67C678EF0}" dt="2023-02-04T14:56:52.479" v="2126" actId="478"/>
          <ac:spMkLst>
            <pc:docMk/>
            <pc:sldMk cId="3086945451" sldId="266"/>
            <ac:spMk id="15" creationId="{C321671A-295A-DC82-C202-8D41ED9C8431}"/>
          </ac:spMkLst>
        </pc:spChg>
        <pc:spChg chg="mod">
          <ac:chgData name="Caterina Bruchi" userId="313228da-819d-45ee-977c-ca822a979955" providerId="ADAL" clId="{BDD43210-7AF2-4E68-ABEA-F8B67C678EF0}" dt="2023-02-04T14:57:24.127" v="2136" actId="1076"/>
          <ac:spMkLst>
            <pc:docMk/>
            <pc:sldMk cId="3086945451" sldId="266"/>
            <ac:spMk id="16" creationId="{071F2712-F420-216D-4212-85A5A30591C7}"/>
          </ac:spMkLst>
        </pc:spChg>
        <pc:spChg chg="add mod">
          <ac:chgData name="Caterina Bruchi" userId="313228da-819d-45ee-977c-ca822a979955" providerId="ADAL" clId="{BDD43210-7AF2-4E68-ABEA-F8B67C678EF0}" dt="2023-02-06T14:27:44.281" v="3141" actId="14100"/>
          <ac:spMkLst>
            <pc:docMk/>
            <pc:sldMk cId="3086945451" sldId="266"/>
            <ac:spMk id="17" creationId="{6DF68C4E-A0C1-CF74-F550-6633F3A74C5C}"/>
          </ac:spMkLst>
        </pc:spChg>
        <pc:picChg chg="add mod">
          <ac:chgData name="Caterina Bruchi" userId="313228da-819d-45ee-977c-ca822a979955" providerId="ADAL" clId="{BDD43210-7AF2-4E68-ABEA-F8B67C678EF0}" dt="2023-02-06T13:42:41.001" v="2842"/>
          <ac:picMkLst>
            <pc:docMk/>
            <pc:sldMk cId="3086945451" sldId="266"/>
            <ac:picMk id="2" creationId="{1594E683-220F-082A-0DA3-4E2302143A34}"/>
          </ac:picMkLst>
        </pc:picChg>
        <pc:picChg chg="del">
          <ac:chgData name="Caterina Bruchi" userId="313228da-819d-45ee-977c-ca822a979955" providerId="ADAL" clId="{BDD43210-7AF2-4E68-ABEA-F8B67C678EF0}" dt="2023-02-06T13:42:40.320" v="2841" actId="478"/>
          <ac:picMkLst>
            <pc:docMk/>
            <pc:sldMk cId="3086945451" sldId="266"/>
            <ac:picMk id="6" creationId="{BB5F6B1C-9A89-77C7-D39C-6CBE801B13DB}"/>
          </ac:picMkLst>
        </pc:picChg>
        <pc:picChg chg="add mod modCrop">
          <ac:chgData name="Caterina Bruchi" userId="313228da-819d-45ee-977c-ca822a979955" providerId="ADAL" clId="{BDD43210-7AF2-4E68-ABEA-F8B67C678EF0}" dt="2023-02-04T14:57:31.453" v="2137" actId="1076"/>
          <ac:picMkLst>
            <pc:docMk/>
            <pc:sldMk cId="3086945451" sldId="266"/>
            <ac:picMk id="8" creationId="{41A568C8-C5D0-0766-A3FD-BE4A000F6752}"/>
          </ac:picMkLst>
        </pc:picChg>
        <pc:picChg chg="add mod modCrop">
          <ac:chgData name="Caterina Bruchi" userId="313228da-819d-45ee-977c-ca822a979955" providerId="ADAL" clId="{BDD43210-7AF2-4E68-ABEA-F8B67C678EF0}" dt="2023-02-06T14:28:54.170" v="3143" actId="732"/>
          <ac:picMkLst>
            <pc:docMk/>
            <pc:sldMk cId="3086945451" sldId="266"/>
            <ac:picMk id="9" creationId="{DF097D7D-AC76-519C-96CF-A64B8AE0C54E}"/>
          </ac:picMkLst>
        </pc:picChg>
        <pc:picChg chg="add del mod modCrop">
          <ac:chgData name="Caterina Bruchi" userId="313228da-819d-45ee-977c-ca822a979955" providerId="ADAL" clId="{BDD43210-7AF2-4E68-ABEA-F8B67C678EF0}" dt="2023-02-06T14:26:32.718" v="3120" actId="478"/>
          <ac:picMkLst>
            <pc:docMk/>
            <pc:sldMk cId="3086945451" sldId="266"/>
            <ac:picMk id="10" creationId="{BE63FBE9-313F-D535-8502-58EED59DB5AD}"/>
          </ac:picMkLst>
        </pc:picChg>
      </pc:sldChg>
      <pc:sldChg chg="addSp delSp modSp mod modTransition modAnim">
        <pc:chgData name="Caterina Bruchi" userId="313228da-819d-45ee-977c-ca822a979955" providerId="ADAL" clId="{BDD43210-7AF2-4E68-ABEA-F8B67C678EF0}" dt="2023-02-06T14:04:53.314" v="3108" actId="1076"/>
        <pc:sldMkLst>
          <pc:docMk/>
          <pc:sldMk cId="3675411579" sldId="267"/>
        </pc:sldMkLst>
        <pc:spChg chg="add mod">
          <ac:chgData name="Caterina Bruchi" userId="313228da-819d-45ee-977c-ca822a979955" providerId="ADAL" clId="{BDD43210-7AF2-4E68-ABEA-F8B67C678EF0}" dt="2023-02-06T13:43:24.081" v="2898" actId="20577"/>
          <ac:spMkLst>
            <pc:docMk/>
            <pc:sldMk cId="3675411579" sldId="267"/>
            <ac:spMk id="3" creationId="{ED35D332-79A0-5A26-5C6C-69A074B756A1}"/>
          </ac:spMkLst>
        </pc:spChg>
        <pc:spChg chg="del mod">
          <ac:chgData name="Caterina Bruchi" userId="313228da-819d-45ee-977c-ca822a979955" providerId="ADAL" clId="{BDD43210-7AF2-4E68-ABEA-F8B67C678EF0}" dt="2023-02-06T13:43:10.507" v="2871" actId="478"/>
          <ac:spMkLst>
            <pc:docMk/>
            <pc:sldMk cId="3675411579" sldId="267"/>
            <ac:spMk id="14" creationId="{62B3CD45-19A9-5AEB-6DB0-218C90FF3AB0}"/>
          </ac:spMkLst>
        </pc:spChg>
        <pc:spChg chg="mod">
          <ac:chgData name="Caterina Bruchi" userId="313228da-819d-45ee-977c-ca822a979955" providerId="ADAL" clId="{BDD43210-7AF2-4E68-ABEA-F8B67C678EF0}" dt="2023-02-06T14:04:53.314" v="3108" actId="1076"/>
          <ac:spMkLst>
            <pc:docMk/>
            <pc:sldMk cId="3675411579" sldId="267"/>
            <ac:spMk id="22" creationId="{F041394B-8D6B-1C33-AA16-A0490C991FF1}"/>
          </ac:spMkLst>
        </pc:spChg>
        <pc:spChg chg="mod">
          <ac:chgData name="Caterina Bruchi" userId="313228da-819d-45ee-977c-ca822a979955" providerId="ADAL" clId="{BDD43210-7AF2-4E68-ABEA-F8B67C678EF0}" dt="2023-02-05T10:24:58.990" v="2764" actId="1076"/>
          <ac:spMkLst>
            <pc:docMk/>
            <pc:sldMk cId="3675411579" sldId="267"/>
            <ac:spMk id="24" creationId="{38EB0678-68C7-1E69-2616-E873FF1ED96E}"/>
          </ac:spMkLst>
        </pc:spChg>
        <pc:picChg chg="add mod">
          <ac:chgData name="Caterina Bruchi" userId="313228da-819d-45ee-977c-ca822a979955" providerId="ADAL" clId="{BDD43210-7AF2-4E68-ABEA-F8B67C678EF0}" dt="2023-02-06T13:43:11.179" v="2872"/>
          <ac:picMkLst>
            <pc:docMk/>
            <pc:sldMk cId="3675411579" sldId="267"/>
            <ac:picMk id="2" creationId="{BE1FB4D2-605E-A666-9072-17F33F1F93BE}"/>
          </ac:picMkLst>
        </pc:picChg>
        <pc:picChg chg="del">
          <ac:chgData name="Caterina Bruchi" userId="313228da-819d-45ee-977c-ca822a979955" providerId="ADAL" clId="{BDD43210-7AF2-4E68-ABEA-F8B67C678EF0}" dt="2023-02-06T13:43:10.507" v="2871" actId="478"/>
          <ac:picMkLst>
            <pc:docMk/>
            <pc:sldMk cId="3675411579" sldId="267"/>
            <ac:picMk id="13" creationId="{666A8FA2-8760-C73A-065F-3DFD3F9E84B7}"/>
          </ac:picMkLst>
        </pc:picChg>
      </pc:sldChg>
      <pc:sldChg chg="addSp delSp modSp mod modTransition modAnim">
        <pc:chgData name="Caterina Bruchi" userId="313228da-819d-45ee-977c-ca822a979955" providerId="ADAL" clId="{BDD43210-7AF2-4E68-ABEA-F8B67C678EF0}" dt="2023-02-06T13:58:00.571" v="3072" actId="2085"/>
        <pc:sldMkLst>
          <pc:docMk/>
          <pc:sldMk cId="517857134" sldId="268"/>
        </pc:sldMkLst>
        <pc:spChg chg="add mod">
          <ac:chgData name="Caterina Bruchi" userId="313228da-819d-45ee-977c-ca822a979955" providerId="ADAL" clId="{BDD43210-7AF2-4E68-ABEA-F8B67C678EF0}" dt="2023-02-04T15:05:23.818" v="2283" actId="14100"/>
          <ac:spMkLst>
            <pc:docMk/>
            <pc:sldMk cId="517857134" sldId="268"/>
            <ac:spMk id="2" creationId="{388DE5A3-1A12-96DE-75FD-29F580F7E636}"/>
          </ac:spMkLst>
        </pc:spChg>
        <pc:spChg chg="add mod">
          <ac:chgData name="Caterina Bruchi" userId="313228da-819d-45ee-977c-ca822a979955" providerId="ADAL" clId="{BDD43210-7AF2-4E68-ABEA-F8B67C678EF0}" dt="2023-02-06T13:43:56.893" v="2914" actId="20577"/>
          <ac:spMkLst>
            <pc:docMk/>
            <pc:sldMk cId="517857134" sldId="268"/>
            <ac:spMk id="3" creationId="{9B6AE5A8-AD9B-7B17-0CA2-7F351E0D88FA}"/>
          </ac:spMkLst>
        </pc:spChg>
        <pc:spChg chg="mod">
          <ac:chgData name="Caterina Bruchi" userId="313228da-819d-45ee-977c-ca822a979955" providerId="ADAL" clId="{BDD43210-7AF2-4E68-ABEA-F8B67C678EF0}" dt="2023-02-04T15:06:37.893" v="2311" actId="12"/>
          <ac:spMkLst>
            <pc:docMk/>
            <pc:sldMk cId="517857134" sldId="268"/>
            <ac:spMk id="3" creationId="{B498C720-089F-5339-C448-E7BD2C296773}"/>
          </ac:spMkLst>
        </pc:spChg>
        <pc:spChg chg="add del mod">
          <ac:chgData name="Caterina Bruchi" userId="313228da-819d-45ee-977c-ca822a979955" providerId="ADAL" clId="{BDD43210-7AF2-4E68-ABEA-F8B67C678EF0}" dt="2023-02-04T15:03:25.425" v="2258" actId="11529"/>
          <ac:spMkLst>
            <pc:docMk/>
            <pc:sldMk cId="517857134" sldId="268"/>
            <ac:spMk id="4" creationId="{2B400CBF-15CF-EA6A-75C0-7564FCD9976B}"/>
          </ac:spMkLst>
        </pc:spChg>
        <pc:spChg chg="mod">
          <ac:chgData name="Caterina Bruchi" userId="313228da-819d-45ee-977c-ca822a979955" providerId="ADAL" clId="{BDD43210-7AF2-4E68-ABEA-F8B67C678EF0}" dt="2023-02-04T15:10:14.193" v="2420" actId="113"/>
          <ac:spMkLst>
            <pc:docMk/>
            <pc:sldMk cId="517857134" sldId="268"/>
            <ac:spMk id="5" creationId="{8CAE5A13-EFD3-D8B8-3E22-6B7482D928DE}"/>
          </ac:spMkLst>
        </pc:spChg>
        <pc:spChg chg="add del mod">
          <ac:chgData name="Caterina Bruchi" userId="313228da-819d-45ee-977c-ca822a979955" providerId="ADAL" clId="{BDD43210-7AF2-4E68-ABEA-F8B67C678EF0}" dt="2023-02-04T15:09:44.586" v="2381" actId="1076"/>
          <ac:spMkLst>
            <pc:docMk/>
            <pc:sldMk cId="517857134" sldId="268"/>
            <ac:spMk id="6" creationId="{CE415DD6-9357-B688-20AB-B48D08D52352}"/>
          </ac:spMkLst>
        </pc:spChg>
        <pc:spChg chg="mod">
          <ac:chgData name="Caterina Bruchi" userId="313228da-819d-45ee-977c-ca822a979955" providerId="ADAL" clId="{BDD43210-7AF2-4E68-ABEA-F8B67C678EF0}" dt="2023-02-04T15:08:25.441" v="2353" actId="1076"/>
          <ac:spMkLst>
            <pc:docMk/>
            <pc:sldMk cId="517857134" sldId="268"/>
            <ac:spMk id="7" creationId="{8080B0E3-D0CD-344F-AFC1-F783A48BAFCA}"/>
          </ac:spMkLst>
        </pc:spChg>
        <pc:spChg chg="mod">
          <ac:chgData name="Caterina Bruchi" userId="313228da-819d-45ee-977c-ca822a979955" providerId="ADAL" clId="{BDD43210-7AF2-4E68-ABEA-F8B67C678EF0}" dt="2023-02-06T13:58:00.571" v="3072" actId="2085"/>
          <ac:spMkLst>
            <pc:docMk/>
            <pc:sldMk cId="517857134" sldId="268"/>
            <ac:spMk id="15" creationId="{3480AA3F-161E-D0C0-CF7E-207D16EFD73F}"/>
          </ac:spMkLst>
        </pc:spChg>
        <pc:spChg chg="del">
          <ac:chgData name="Caterina Bruchi" userId="313228da-819d-45ee-977c-ca822a979955" providerId="ADAL" clId="{BDD43210-7AF2-4E68-ABEA-F8B67C678EF0}" dt="2023-02-06T13:43:50.986" v="2902" actId="478"/>
          <ac:spMkLst>
            <pc:docMk/>
            <pc:sldMk cId="517857134" sldId="268"/>
            <ac:spMk id="35" creationId="{3F6B6652-3708-2671-0EB0-4A4F0EC48106}"/>
          </ac:spMkLst>
        </pc:spChg>
        <pc:graphicFrameChg chg="mod">
          <ac:chgData name="Caterina Bruchi" userId="313228da-819d-45ee-977c-ca822a979955" providerId="ADAL" clId="{BDD43210-7AF2-4E68-ABEA-F8B67C678EF0}" dt="2023-02-06T13:44:02.373" v="2915" actId="1076"/>
          <ac:graphicFrameMkLst>
            <pc:docMk/>
            <pc:sldMk cId="517857134" sldId="268"/>
            <ac:graphicFrameMk id="12" creationId="{5D8B8A38-9B26-D1FF-4BB1-67D1702714A4}"/>
          </ac:graphicFrameMkLst>
        </pc:graphicFrameChg>
        <pc:picChg chg="add mod">
          <ac:chgData name="Caterina Bruchi" userId="313228da-819d-45ee-977c-ca822a979955" providerId="ADAL" clId="{BDD43210-7AF2-4E68-ABEA-F8B67C678EF0}" dt="2023-02-06T13:43:51.680" v="2903"/>
          <ac:picMkLst>
            <pc:docMk/>
            <pc:sldMk cId="517857134" sldId="268"/>
            <ac:picMk id="2" creationId="{E4C2D527-EC4E-F0A8-650F-F2FF7A6E0ECD}"/>
          </ac:picMkLst>
        </pc:picChg>
        <pc:picChg chg="mod">
          <ac:chgData name="Caterina Bruchi" userId="313228da-819d-45ee-977c-ca822a979955" providerId="ADAL" clId="{BDD43210-7AF2-4E68-ABEA-F8B67C678EF0}" dt="2023-02-04T15:06:06.715" v="2304" actId="1076"/>
          <ac:picMkLst>
            <pc:docMk/>
            <pc:sldMk cId="517857134" sldId="268"/>
            <ac:picMk id="9" creationId="{6302E98F-EF37-920C-E2E8-D2B318746409}"/>
          </ac:picMkLst>
        </pc:picChg>
        <pc:picChg chg="del mod">
          <ac:chgData name="Caterina Bruchi" userId="313228da-819d-45ee-977c-ca822a979955" providerId="ADAL" clId="{BDD43210-7AF2-4E68-ABEA-F8B67C678EF0}" dt="2023-02-06T13:43:50.986" v="2902" actId="478"/>
          <ac:picMkLst>
            <pc:docMk/>
            <pc:sldMk cId="517857134" sldId="268"/>
            <ac:picMk id="34" creationId="{DE8FB12A-4AC8-08E5-DE0B-ED9708D8F2D5}"/>
          </ac:picMkLst>
        </pc:picChg>
      </pc:sldChg>
      <pc:sldChg chg="addSp delSp modSp mod modTransition modAnim">
        <pc:chgData name="Caterina Bruchi" userId="313228da-819d-45ee-977c-ca822a979955" providerId="ADAL" clId="{BDD43210-7AF2-4E68-ABEA-F8B67C678EF0}" dt="2023-02-06T14:19:58.215" v="3119" actId="20577"/>
        <pc:sldMkLst>
          <pc:docMk/>
          <pc:sldMk cId="2194989235" sldId="270"/>
        </pc:sldMkLst>
        <pc:spChg chg="mod">
          <ac:chgData name="Caterina Bruchi" userId="313228da-819d-45ee-977c-ca822a979955" providerId="ADAL" clId="{BDD43210-7AF2-4E68-ABEA-F8B67C678EF0}" dt="2023-02-04T15:11:57.112" v="2424" actId="21"/>
          <ac:spMkLst>
            <pc:docMk/>
            <pc:sldMk cId="2194989235" sldId="270"/>
            <ac:spMk id="2" creationId="{67316AE1-C753-6346-B919-C462C40E7EA7}"/>
          </ac:spMkLst>
        </pc:spChg>
        <pc:spChg chg="add del mod">
          <ac:chgData name="Caterina Bruchi" userId="313228da-819d-45ee-977c-ca822a979955" providerId="ADAL" clId="{BDD43210-7AF2-4E68-ABEA-F8B67C678EF0}" dt="2023-02-04T15:26:04.682" v="2685" actId="404"/>
          <ac:spMkLst>
            <pc:docMk/>
            <pc:sldMk cId="2194989235" sldId="270"/>
            <ac:spMk id="3" creationId="{159FF3D1-157A-3FCC-D005-90B95CC15F48}"/>
          </ac:spMkLst>
        </pc:spChg>
        <pc:spChg chg="add mod">
          <ac:chgData name="Caterina Bruchi" userId="313228da-819d-45ee-977c-ca822a979955" providerId="ADAL" clId="{BDD43210-7AF2-4E68-ABEA-F8B67C678EF0}" dt="2023-02-06T13:44:41.602" v="2936" actId="2085"/>
          <ac:spMkLst>
            <pc:docMk/>
            <pc:sldMk cId="2194989235" sldId="270"/>
            <ac:spMk id="3" creationId="{7FFD9273-B5B2-153C-7DE6-AF99DE89EA16}"/>
          </ac:spMkLst>
        </pc:spChg>
        <pc:spChg chg="add del mod">
          <ac:chgData name="Caterina Bruchi" userId="313228da-819d-45ee-977c-ca822a979955" providerId="ADAL" clId="{BDD43210-7AF2-4E68-ABEA-F8B67C678EF0}" dt="2023-02-04T15:22:08.083" v="2620" actId="14100"/>
          <ac:spMkLst>
            <pc:docMk/>
            <pc:sldMk cId="2194989235" sldId="270"/>
            <ac:spMk id="5" creationId="{1CCD9318-C675-13E1-ADF4-53D6CF0EF3B1}"/>
          </ac:spMkLst>
        </pc:spChg>
        <pc:spChg chg="add mod">
          <ac:chgData name="Caterina Bruchi" userId="313228da-819d-45ee-977c-ca822a979955" providerId="ADAL" clId="{BDD43210-7AF2-4E68-ABEA-F8B67C678EF0}" dt="2023-02-04T15:23:18.967" v="2642" actId="20577"/>
          <ac:spMkLst>
            <pc:docMk/>
            <pc:sldMk cId="2194989235" sldId="270"/>
            <ac:spMk id="6" creationId="{56BC3584-0AFE-B7D6-6AF5-AD7FEB3C3D70}"/>
          </ac:spMkLst>
        </pc:spChg>
        <pc:spChg chg="add mod">
          <ac:chgData name="Caterina Bruchi" userId="313228da-819d-45ee-977c-ca822a979955" providerId="ADAL" clId="{BDD43210-7AF2-4E68-ABEA-F8B67C678EF0}" dt="2023-02-04T15:22:40.558" v="2627" actId="1076"/>
          <ac:spMkLst>
            <pc:docMk/>
            <pc:sldMk cId="2194989235" sldId="270"/>
            <ac:spMk id="7" creationId="{C6D784DE-4AD0-0F92-27D6-2FBE6677B9C5}"/>
          </ac:spMkLst>
        </pc:spChg>
        <pc:spChg chg="add mod">
          <ac:chgData name="Caterina Bruchi" userId="313228da-819d-45ee-977c-ca822a979955" providerId="ADAL" clId="{BDD43210-7AF2-4E68-ABEA-F8B67C678EF0}" dt="2023-02-04T15:26:20.717" v="2686" actId="14100"/>
          <ac:spMkLst>
            <pc:docMk/>
            <pc:sldMk cId="2194989235" sldId="270"/>
            <ac:spMk id="8" creationId="{51BEB3C5-0774-11DD-5F0E-101188E2AA66}"/>
          </ac:spMkLst>
        </pc:spChg>
        <pc:spChg chg="add mod">
          <ac:chgData name="Caterina Bruchi" userId="313228da-819d-45ee-977c-ca822a979955" providerId="ADAL" clId="{BDD43210-7AF2-4E68-ABEA-F8B67C678EF0}" dt="2023-02-04T15:22:35.366" v="2626" actId="1076"/>
          <ac:spMkLst>
            <pc:docMk/>
            <pc:sldMk cId="2194989235" sldId="270"/>
            <ac:spMk id="9" creationId="{5A786F54-D7D7-ABB2-19D1-1D0C34E39B23}"/>
          </ac:spMkLst>
        </pc:spChg>
        <pc:spChg chg="add mod">
          <ac:chgData name="Caterina Bruchi" userId="313228da-819d-45ee-977c-ca822a979955" providerId="ADAL" clId="{BDD43210-7AF2-4E68-ABEA-F8B67C678EF0}" dt="2023-02-04T15:26:45.861" v="2689" actId="1076"/>
          <ac:spMkLst>
            <pc:docMk/>
            <pc:sldMk cId="2194989235" sldId="270"/>
            <ac:spMk id="10" creationId="{B3D1200F-27A2-A585-9630-89FA7B87CBBA}"/>
          </ac:spMkLst>
        </pc:spChg>
        <pc:spChg chg="add mod">
          <ac:chgData name="Caterina Bruchi" userId="313228da-819d-45ee-977c-ca822a979955" providerId="ADAL" clId="{BDD43210-7AF2-4E68-ABEA-F8B67C678EF0}" dt="2023-02-04T15:26:34.773" v="2688" actId="1076"/>
          <ac:spMkLst>
            <pc:docMk/>
            <pc:sldMk cId="2194989235" sldId="270"/>
            <ac:spMk id="15" creationId="{DF33053C-7553-7448-F3F9-841856595CDB}"/>
          </ac:spMkLst>
        </pc:spChg>
        <pc:spChg chg="del mod">
          <ac:chgData name="Caterina Bruchi" userId="313228da-819d-45ee-977c-ca822a979955" providerId="ADAL" clId="{BDD43210-7AF2-4E68-ABEA-F8B67C678EF0}" dt="2023-02-04T15:22:56.981" v="2631" actId="478"/>
          <ac:spMkLst>
            <pc:docMk/>
            <pc:sldMk cId="2194989235" sldId="270"/>
            <ac:spMk id="34" creationId="{EE2EC812-741E-8437-3F3E-1CA46AFF1F3F}"/>
          </ac:spMkLst>
        </pc:spChg>
        <pc:spChg chg="add del mod">
          <ac:chgData name="Caterina Bruchi" userId="313228da-819d-45ee-977c-ca822a979955" providerId="ADAL" clId="{BDD43210-7AF2-4E68-ABEA-F8B67C678EF0}" dt="2023-02-06T13:44:30.250" v="2916" actId="478"/>
          <ac:spMkLst>
            <pc:docMk/>
            <pc:sldMk cId="2194989235" sldId="270"/>
            <ac:spMk id="35" creationId="{FB0EB3C6-DEEC-AA59-027E-72C3083C1743}"/>
          </ac:spMkLst>
        </pc:spChg>
        <pc:spChg chg="mod">
          <ac:chgData name="Caterina Bruchi" userId="313228da-819d-45ee-977c-ca822a979955" providerId="ADAL" clId="{BDD43210-7AF2-4E68-ABEA-F8B67C678EF0}" dt="2023-02-06T14:19:58.215" v="3119" actId="20577"/>
          <ac:spMkLst>
            <pc:docMk/>
            <pc:sldMk cId="2194989235" sldId="270"/>
            <ac:spMk id="36" creationId="{DE523784-6C5B-7019-062B-C6D90DFA3E73}"/>
          </ac:spMkLst>
        </pc:spChg>
        <pc:spChg chg="del mod">
          <ac:chgData name="Caterina Bruchi" userId="313228da-819d-45ee-977c-ca822a979955" providerId="ADAL" clId="{BDD43210-7AF2-4E68-ABEA-F8B67C678EF0}" dt="2023-02-04T15:24:50.892" v="2664" actId="478"/>
          <ac:spMkLst>
            <pc:docMk/>
            <pc:sldMk cId="2194989235" sldId="270"/>
            <ac:spMk id="40" creationId="{EBE830C4-34A3-13BA-BDA1-685955F4110A}"/>
          </ac:spMkLst>
        </pc:spChg>
        <pc:spChg chg="del mod">
          <ac:chgData name="Caterina Bruchi" userId="313228da-819d-45ee-977c-ca822a979955" providerId="ADAL" clId="{BDD43210-7AF2-4E68-ABEA-F8B67C678EF0}" dt="2023-02-04T15:23:38.589" v="2646" actId="478"/>
          <ac:spMkLst>
            <pc:docMk/>
            <pc:sldMk cId="2194989235" sldId="270"/>
            <ac:spMk id="42" creationId="{AE7160F5-498B-1ED2-7D06-2842799B4359}"/>
          </ac:spMkLst>
        </pc:spChg>
        <pc:spChg chg="mod">
          <ac:chgData name="Caterina Bruchi" userId="313228da-819d-45ee-977c-ca822a979955" providerId="ADAL" clId="{BDD43210-7AF2-4E68-ABEA-F8B67C678EF0}" dt="2023-02-04T15:24:58.184" v="2665" actId="14100"/>
          <ac:spMkLst>
            <pc:docMk/>
            <pc:sldMk cId="2194989235" sldId="270"/>
            <ac:spMk id="45" creationId="{56DEA14E-2E40-B879-D903-3089BD486FE9}"/>
          </ac:spMkLst>
        </pc:spChg>
        <pc:picChg chg="add mod">
          <ac:chgData name="Caterina Bruchi" userId="313228da-819d-45ee-977c-ca822a979955" providerId="ADAL" clId="{BDD43210-7AF2-4E68-ABEA-F8B67C678EF0}" dt="2023-02-06T13:44:30.616" v="2917"/>
          <ac:picMkLst>
            <pc:docMk/>
            <pc:sldMk cId="2194989235" sldId="270"/>
            <ac:picMk id="2" creationId="{4F8146CC-75D7-DE73-A37E-88AE671FC0D2}"/>
          </ac:picMkLst>
        </pc:picChg>
        <pc:picChg chg="add del mod">
          <ac:chgData name="Caterina Bruchi" userId="313228da-819d-45ee-977c-ca822a979955" providerId="ADAL" clId="{BDD43210-7AF2-4E68-ABEA-F8B67C678EF0}" dt="2023-02-06T13:44:30.250" v="2916" actId="478"/>
          <ac:picMkLst>
            <pc:docMk/>
            <pc:sldMk cId="2194989235" sldId="270"/>
            <ac:picMk id="18" creationId="{F495E9AC-F3DC-A8E8-4AFA-B7097D9923D1}"/>
          </ac:picMkLst>
        </pc:picChg>
        <pc:picChg chg="mod">
          <ac:chgData name="Caterina Bruchi" userId="313228da-819d-45ee-977c-ca822a979955" providerId="ADAL" clId="{BDD43210-7AF2-4E68-ABEA-F8B67C678EF0}" dt="2023-02-04T15:24:35.538" v="2662" actId="1076"/>
          <ac:picMkLst>
            <pc:docMk/>
            <pc:sldMk cId="2194989235" sldId="270"/>
            <ac:picMk id="44" creationId="{3C2AC01F-EF1D-0C8A-2199-98E018C4EDF2}"/>
          </ac:picMkLst>
        </pc:picChg>
        <pc:picChg chg="mod ord">
          <ac:chgData name="Caterina Bruchi" userId="313228da-819d-45ee-977c-ca822a979955" providerId="ADAL" clId="{BDD43210-7AF2-4E68-ABEA-F8B67C678EF0}" dt="2023-02-04T15:24:32.495" v="2661" actId="1076"/>
          <ac:picMkLst>
            <pc:docMk/>
            <pc:sldMk cId="2194989235" sldId="270"/>
            <ac:picMk id="47" creationId="{D003FA26-AF38-07EA-5968-87D4EDE87483}"/>
          </ac:picMkLst>
        </pc:picChg>
      </pc:sldChg>
      <pc:sldChg chg="addSp delSp modSp mod modTransition delAnim modAnim">
        <pc:chgData name="Caterina Bruchi" userId="313228da-819d-45ee-977c-ca822a979955" providerId="ADAL" clId="{BDD43210-7AF2-4E68-ABEA-F8B67C678EF0}" dt="2023-02-06T13:50:51.229" v="3055"/>
        <pc:sldMkLst>
          <pc:docMk/>
          <pc:sldMk cId="1086628362" sldId="272"/>
        </pc:sldMkLst>
        <pc:spChg chg="add mod">
          <ac:chgData name="Caterina Bruchi" userId="313228da-819d-45ee-977c-ca822a979955" providerId="ADAL" clId="{BDD43210-7AF2-4E68-ABEA-F8B67C678EF0}" dt="2023-02-06T13:44:52.479" v="2949" actId="20577"/>
          <ac:spMkLst>
            <pc:docMk/>
            <pc:sldMk cId="1086628362" sldId="272"/>
            <ac:spMk id="3" creationId="{FA01C8EE-DEF6-DB8C-19BB-A90DC66AA60F}"/>
          </ac:spMkLst>
        </pc:spChg>
        <pc:spChg chg="add mod">
          <ac:chgData name="Caterina Bruchi" userId="313228da-819d-45ee-977c-ca822a979955" providerId="ADAL" clId="{BDD43210-7AF2-4E68-ABEA-F8B67C678EF0}" dt="2023-02-06T13:49:08.292" v="3037" actId="1076"/>
          <ac:spMkLst>
            <pc:docMk/>
            <pc:sldMk cId="1086628362" sldId="272"/>
            <ac:spMk id="4" creationId="{1650628D-49C3-A11A-F5C0-1A7A43D405D7}"/>
          </ac:spMkLst>
        </pc:spChg>
        <pc:spChg chg="add mod">
          <ac:chgData name="Caterina Bruchi" userId="313228da-819d-45ee-977c-ca822a979955" providerId="ADAL" clId="{BDD43210-7AF2-4E68-ABEA-F8B67C678EF0}" dt="2023-02-04T15:30:23.710" v="2747" actId="20577"/>
          <ac:spMkLst>
            <pc:docMk/>
            <pc:sldMk cId="1086628362" sldId="272"/>
            <ac:spMk id="4" creationId="{BB3EDE30-1D98-1ADA-605A-34AF5E763813}"/>
          </ac:spMkLst>
        </pc:spChg>
        <pc:spChg chg="add del mod">
          <ac:chgData name="Caterina Bruchi" userId="313228da-819d-45ee-977c-ca822a979955" providerId="ADAL" clId="{BDD43210-7AF2-4E68-ABEA-F8B67C678EF0}" dt="2023-02-06T13:48:48.039" v="3024" actId="478"/>
          <ac:spMkLst>
            <pc:docMk/>
            <pc:sldMk cId="1086628362" sldId="272"/>
            <ac:spMk id="5" creationId="{A8869BF7-0C08-B0FE-95CB-B7AD05A90E33}"/>
          </ac:spMkLst>
        </pc:spChg>
        <pc:spChg chg="add mod">
          <ac:chgData name="Caterina Bruchi" userId="313228da-819d-45ee-977c-ca822a979955" providerId="ADAL" clId="{BDD43210-7AF2-4E68-ABEA-F8B67C678EF0}" dt="2023-02-06T13:49:02.456" v="3036" actId="20577"/>
          <ac:spMkLst>
            <pc:docMk/>
            <pc:sldMk cId="1086628362" sldId="272"/>
            <ac:spMk id="6" creationId="{AF982FF7-87B2-56E2-3C53-E3C45FF5F9A4}"/>
          </ac:spMkLst>
        </pc:spChg>
        <pc:spChg chg="add del mod ord">
          <ac:chgData name="Caterina Bruchi" userId="313228da-819d-45ee-977c-ca822a979955" providerId="ADAL" clId="{BDD43210-7AF2-4E68-ABEA-F8B67C678EF0}" dt="2023-02-04T15:31:34.064" v="2759" actId="478"/>
          <ac:spMkLst>
            <pc:docMk/>
            <pc:sldMk cId="1086628362" sldId="272"/>
            <ac:spMk id="10" creationId="{4227B160-A736-3E80-E9C1-BDFDFD006767}"/>
          </ac:spMkLst>
        </pc:spChg>
        <pc:spChg chg="mod">
          <ac:chgData name="Caterina Bruchi" userId="313228da-819d-45ee-977c-ca822a979955" providerId="ADAL" clId="{BDD43210-7AF2-4E68-ABEA-F8B67C678EF0}" dt="2023-02-04T15:31:38.596" v="2760" actId="120"/>
          <ac:spMkLst>
            <pc:docMk/>
            <pc:sldMk cId="1086628362" sldId="272"/>
            <ac:spMk id="13" creationId="{D9F2A8FD-C87F-23B9-DE86-7F2386968BBA}"/>
          </ac:spMkLst>
        </pc:spChg>
        <pc:spChg chg="mod">
          <ac:chgData name="Caterina Bruchi" userId="313228da-819d-45ee-977c-ca822a979955" providerId="ADAL" clId="{BDD43210-7AF2-4E68-ABEA-F8B67C678EF0}" dt="2023-02-06T13:48:33.801" v="3020" actId="14100"/>
          <ac:spMkLst>
            <pc:docMk/>
            <pc:sldMk cId="1086628362" sldId="272"/>
            <ac:spMk id="20" creationId="{AFE6293A-A8B2-B8B5-4516-3912DBFC88D7}"/>
          </ac:spMkLst>
        </pc:spChg>
        <pc:spChg chg="del">
          <ac:chgData name="Caterina Bruchi" userId="313228da-819d-45ee-977c-ca822a979955" providerId="ADAL" clId="{BDD43210-7AF2-4E68-ABEA-F8B67C678EF0}" dt="2023-02-06T13:44:47.653" v="2937" actId="478"/>
          <ac:spMkLst>
            <pc:docMk/>
            <pc:sldMk cId="1086628362" sldId="272"/>
            <ac:spMk id="35" creationId="{3F6B6652-3708-2671-0EB0-4A4F0EC48106}"/>
          </ac:spMkLst>
        </pc:spChg>
        <pc:picChg chg="add mod">
          <ac:chgData name="Caterina Bruchi" userId="313228da-819d-45ee-977c-ca822a979955" providerId="ADAL" clId="{BDD43210-7AF2-4E68-ABEA-F8B67C678EF0}" dt="2023-02-06T13:44:48.071" v="2938"/>
          <ac:picMkLst>
            <pc:docMk/>
            <pc:sldMk cId="1086628362" sldId="272"/>
            <ac:picMk id="2" creationId="{0FA6488E-D3CA-4B07-66F6-3E955D25C6E3}"/>
          </ac:picMkLst>
        </pc:picChg>
        <pc:picChg chg="mod">
          <ac:chgData name="Caterina Bruchi" userId="313228da-819d-45ee-977c-ca822a979955" providerId="ADAL" clId="{BDD43210-7AF2-4E68-ABEA-F8B67C678EF0}" dt="2023-02-06T13:49:17.226" v="3038" actId="1076"/>
          <ac:picMkLst>
            <pc:docMk/>
            <pc:sldMk cId="1086628362" sldId="272"/>
            <ac:picMk id="8" creationId="{D44836DB-76D8-8987-6DBB-4C23A5E401CD}"/>
          </ac:picMkLst>
        </pc:picChg>
        <pc:picChg chg="mod">
          <ac:chgData name="Caterina Bruchi" userId="313228da-819d-45ee-977c-ca822a979955" providerId="ADAL" clId="{BDD43210-7AF2-4E68-ABEA-F8B67C678EF0}" dt="2023-02-06T13:49:20.862" v="3039" actId="1076"/>
          <ac:picMkLst>
            <pc:docMk/>
            <pc:sldMk cId="1086628362" sldId="272"/>
            <ac:picMk id="11" creationId="{FC6E1FE8-DDE8-BF93-12F5-4AB1EB725226}"/>
          </ac:picMkLst>
        </pc:picChg>
        <pc:picChg chg="del">
          <ac:chgData name="Caterina Bruchi" userId="313228da-819d-45ee-977c-ca822a979955" providerId="ADAL" clId="{BDD43210-7AF2-4E68-ABEA-F8B67C678EF0}" dt="2023-02-06T13:44:47.653" v="2937" actId="478"/>
          <ac:picMkLst>
            <pc:docMk/>
            <pc:sldMk cId="1086628362" sldId="272"/>
            <ac:picMk id="34" creationId="{DE8FB12A-4AC8-08E5-DE0B-ED9708D8F2D5}"/>
          </ac:picMkLst>
        </pc:picChg>
      </pc:sldChg>
      <pc:sldChg chg="addSp delSp modSp mod modTransition modAnim">
        <pc:chgData name="Caterina Bruchi" userId="313228da-819d-45ee-977c-ca822a979955" providerId="ADAL" clId="{BDD43210-7AF2-4E68-ABEA-F8B67C678EF0}" dt="2023-02-06T13:50:51.229" v="3055"/>
        <pc:sldMkLst>
          <pc:docMk/>
          <pc:sldMk cId="3291331326" sldId="273"/>
        </pc:sldMkLst>
        <pc:spChg chg="del">
          <ac:chgData name="Caterina Bruchi" userId="313228da-819d-45ee-977c-ca822a979955" providerId="ADAL" clId="{BDD43210-7AF2-4E68-ABEA-F8B67C678EF0}" dt="2023-02-06T13:45:01.402" v="2950" actId="478"/>
          <ac:spMkLst>
            <pc:docMk/>
            <pc:sldMk cId="3291331326" sldId="273"/>
            <ac:spMk id="14" creationId="{62B3CD45-19A9-5AEB-6DB0-218C90FF3AB0}"/>
          </ac:spMkLst>
        </pc:spChg>
        <pc:spChg chg="add mod">
          <ac:chgData name="Caterina Bruchi" userId="313228da-819d-45ee-977c-ca822a979955" providerId="ADAL" clId="{BDD43210-7AF2-4E68-ABEA-F8B67C678EF0}" dt="2023-02-06T13:45:17.851" v="2972" actId="20577"/>
          <ac:spMkLst>
            <pc:docMk/>
            <pc:sldMk cId="3291331326" sldId="273"/>
            <ac:spMk id="15" creationId="{5510DA00-1304-BB8E-A15E-13CC6849EDA3}"/>
          </ac:spMkLst>
        </pc:spChg>
        <pc:picChg chg="add mod">
          <ac:chgData name="Caterina Bruchi" userId="313228da-819d-45ee-977c-ca822a979955" providerId="ADAL" clId="{BDD43210-7AF2-4E68-ABEA-F8B67C678EF0}" dt="2023-02-06T13:45:01.808" v="2951"/>
          <ac:picMkLst>
            <pc:docMk/>
            <pc:sldMk cId="3291331326" sldId="273"/>
            <ac:picMk id="2" creationId="{21B7E00C-8228-86A6-0D15-CDF585827D36}"/>
          </ac:picMkLst>
        </pc:picChg>
        <pc:picChg chg="del">
          <ac:chgData name="Caterina Bruchi" userId="313228da-819d-45ee-977c-ca822a979955" providerId="ADAL" clId="{BDD43210-7AF2-4E68-ABEA-F8B67C678EF0}" dt="2023-02-06T13:45:01.402" v="2950" actId="478"/>
          <ac:picMkLst>
            <pc:docMk/>
            <pc:sldMk cId="3291331326" sldId="273"/>
            <ac:picMk id="13" creationId="{666A8FA2-8760-C73A-065F-3DFD3F9E84B7}"/>
          </ac:picMkLst>
        </pc:picChg>
      </pc:sldChg>
      <pc:sldChg chg="modSp mod modTransition setBg">
        <pc:chgData name="Caterina Bruchi" userId="313228da-819d-45ee-977c-ca822a979955" providerId="ADAL" clId="{BDD43210-7AF2-4E68-ABEA-F8B67C678EF0}" dt="2023-02-06T13:50:51.229" v="3055"/>
        <pc:sldMkLst>
          <pc:docMk/>
          <pc:sldMk cId="843189521" sldId="274"/>
        </pc:sldMkLst>
        <pc:spChg chg="mod">
          <ac:chgData name="Caterina Bruchi" userId="313228da-819d-45ee-977c-ca822a979955" providerId="ADAL" clId="{BDD43210-7AF2-4E68-ABEA-F8B67C678EF0}" dt="2023-02-05T10:40:44.042" v="2801" actId="20577"/>
          <ac:spMkLst>
            <pc:docMk/>
            <pc:sldMk cId="843189521" sldId="274"/>
            <ac:spMk id="40" creationId="{EBE830C4-34A3-13BA-BDA1-685955F4110A}"/>
          </ac:spMkLst>
        </pc:spChg>
      </pc:sldChg>
      <pc:sldChg chg="addSp delSp modSp add del mod delDesignElem">
        <pc:chgData name="Caterina Bruchi" userId="313228da-819d-45ee-977c-ca822a979955" providerId="ADAL" clId="{BDD43210-7AF2-4E68-ABEA-F8B67C678EF0}" dt="2023-02-06T13:39:45.741" v="2811" actId="47"/>
        <pc:sldMkLst>
          <pc:docMk/>
          <pc:sldMk cId="3577156366" sldId="275"/>
        </pc:sldMkLst>
        <pc:spChg chg="del">
          <ac:chgData name="Caterina Bruchi" userId="313228da-819d-45ee-977c-ca822a979955" providerId="ADAL" clId="{BDD43210-7AF2-4E68-ABEA-F8B67C678EF0}" dt="2023-02-06T13:39:11.019" v="2806" actId="478"/>
          <ac:spMkLst>
            <pc:docMk/>
            <pc:sldMk cId="3577156366" sldId="275"/>
            <ac:spMk id="2" creationId="{652CD06E-EB43-4697-A9C1-290232C3BAD6}"/>
          </ac:spMkLst>
        </pc:spChg>
        <pc:spChg chg="del">
          <ac:chgData name="Caterina Bruchi" userId="313228da-819d-45ee-977c-ca822a979955" providerId="ADAL" clId="{BDD43210-7AF2-4E68-ABEA-F8B67C678EF0}" dt="2023-02-06T13:39:15.837" v="2808" actId="478"/>
          <ac:spMkLst>
            <pc:docMk/>
            <pc:sldMk cId="3577156366" sldId="275"/>
            <ac:spMk id="3" creationId="{1FBBDE4E-FFA3-44D5-BA0B-7575E2214B7C}"/>
          </ac:spMkLst>
        </pc:spChg>
        <pc:spChg chg="add del mod">
          <ac:chgData name="Caterina Bruchi" userId="313228da-819d-45ee-977c-ca822a979955" providerId="ADAL" clId="{BDD43210-7AF2-4E68-ABEA-F8B67C678EF0}" dt="2023-02-06T13:39:13.057" v="2807" actId="478"/>
          <ac:spMkLst>
            <pc:docMk/>
            <pc:sldMk cId="3577156366" sldId="275"/>
            <ac:spMk id="6" creationId="{86B4C2DC-1CD4-F3C6-8A23-76AA616357A6}"/>
          </ac:spMkLst>
        </pc:spChg>
        <pc:spChg chg="add del mod">
          <ac:chgData name="Caterina Bruchi" userId="313228da-819d-45ee-977c-ca822a979955" providerId="ADAL" clId="{BDD43210-7AF2-4E68-ABEA-F8B67C678EF0}" dt="2023-02-06T13:39:18.617" v="2809" actId="478"/>
          <ac:spMkLst>
            <pc:docMk/>
            <pc:sldMk cId="3577156366" sldId="275"/>
            <ac:spMk id="8" creationId="{11D40FE6-6A29-2340-12A9-37FCEBA67DD6}"/>
          </ac:spMkLst>
        </pc:spChg>
        <pc:spChg chg="del">
          <ac:chgData name="Caterina Bruchi" userId="313228da-819d-45ee-977c-ca822a979955" providerId="ADAL" clId="{BDD43210-7AF2-4E68-ABEA-F8B67C678EF0}" dt="2023-02-06T13:39:03.597" v="2805"/>
          <ac:spMkLst>
            <pc:docMk/>
            <pc:sldMk cId="3577156366" sldId="275"/>
            <ac:spMk id="21" creationId="{E5A92FE9-DB05-4D0D-AF5A-BE8664B9FFB4}"/>
          </ac:spMkLst>
        </pc:spChg>
        <pc:grpChg chg="del">
          <ac:chgData name="Caterina Bruchi" userId="313228da-819d-45ee-977c-ca822a979955" providerId="ADAL" clId="{BDD43210-7AF2-4E68-ABEA-F8B67C678EF0}" dt="2023-02-06T13:39:03.597" v="2805"/>
          <ac:grpSpMkLst>
            <pc:docMk/>
            <pc:sldMk cId="3577156366" sldId="275"/>
            <ac:grpSpMk id="23" creationId="{53D9B26A-5143-49A7-BA98-D871D5BD719A}"/>
          </ac:grpSpMkLst>
        </pc:grpChg>
        <pc:picChg chg="mod">
          <ac:chgData name="Caterina Bruchi" userId="313228da-819d-45ee-977c-ca822a979955" providerId="ADAL" clId="{BDD43210-7AF2-4E68-ABEA-F8B67C678EF0}" dt="2023-02-06T13:39:22.482" v="2810" actId="1076"/>
          <ac:picMkLst>
            <pc:docMk/>
            <pc:sldMk cId="3577156366" sldId="275"/>
            <ac:picMk id="5" creationId="{A401C903-7759-B002-8CDA-B5C171D5D0C8}"/>
          </ac:picMkLst>
        </pc:picChg>
      </pc:sldChg>
      <pc:sldMasterChg chg="modTransition setBg modSldLayout">
        <pc:chgData name="Caterina Bruchi" userId="313228da-819d-45ee-977c-ca822a979955" providerId="ADAL" clId="{BDD43210-7AF2-4E68-ABEA-F8B67C678EF0}" dt="2023-02-06T13:50:51.229" v="3055"/>
        <pc:sldMasterMkLst>
          <pc:docMk/>
          <pc:sldMasterMk cId="0" sldId="2147483648"/>
        </pc:sldMasterMkLst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49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0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1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2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3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4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5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6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7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8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59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0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3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4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5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6"/>
          </pc:sldLayoutMkLst>
        </pc:sldLayoutChg>
        <pc:sldLayoutChg chg="modTransition setBg">
          <pc:chgData name="Caterina Bruchi" userId="313228da-819d-45ee-977c-ca822a979955" providerId="ADAL" clId="{BDD43210-7AF2-4E68-ABEA-F8B67C678EF0}" dt="2023-02-06T13:50:51.229" v="3055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  <pc:docChgLst>
    <pc:chgData name="Caterina Bruchi" userId="313228da-819d-45ee-977c-ca822a979955" providerId="ADAL" clId="{B0C7C3DC-12B1-4F94-823E-D8913001C82B}"/>
    <pc:docChg chg="undo custSel addSld delSld modSld sldOrd">
      <pc:chgData name="Caterina Bruchi" userId="313228da-819d-45ee-977c-ca822a979955" providerId="ADAL" clId="{B0C7C3DC-12B1-4F94-823E-D8913001C82B}" dt="2022-12-16T10:23:16.858" v="2491" actId="20577"/>
      <pc:docMkLst>
        <pc:docMk/>
      </pc:docMkLst>
      <pc:sldChg chg="addSp delSp modSp mod setBg modNotesTx">
        <pc:chgData name="Caterina Bruchi" userId="313228da-819d-45ee-977c-ca822a979955" providerId="ADAL" clId="{B0C7C3DC-12B1-4F94-823E-D8913001C82B}" dt="2022-12-16T10:23:16.858" v="2491" actId="20577"/>
        <pc:sldMkLst>
          <pc:docMk/>
          <pc:sldMk cId="990684553" sldId="257"/>
        </pc:sldMkLst>
        <pc:spChg chg="del mod">
          <ac:chgData name="Caterina Bruchi" userId="313228da-819d-45ee-977c-ca822a979955" providerId="ADAL" clId="{B0C7C3DC-12B1-4F94-823E-D8913001C82B}" dt="2022-12-05T15:06:56.372" v="872" actId="478"/>
          <ac:spMkLst>
            <pc:docMk/>
            <pc:sldMk cId="990684553" sldId="257"/>
            <ac:spMk id="3" creationId="{60DFF4FA-F598-4962-B6AB-31A8BE724E52}"/>
          </ac:spMkLst>
        </pc:spChg>
        <pc:spChg chg="mod">
          <ac:chgData name="Caterina Bruchi" userId="313228da-819d-45ee-977c-ca822a979955" providerId="ADAL" clId="{B0C7C3DC-12B1-4F94-823E-D8913001C82B}" dt="2022-12-10T09:44:52.744" v="1242" actId="207"/>
          <ac:spMkLst>
            <pc:docMk/>
            <pc:sldMk cId="990684553" sldId="257"/>
            <ac:spMk id="3" creationId="{B102CD0D-5F21-AE8C-A6CB-5580248C579E}"/>
          </ac:spMkLst>
        </pc:spChg>
        <pc:spChg chg="add mod">
          <ac:chgData name="Caterina Bruchi" userId="313228da-819d-45ee-977c-ca822a979955" providerId="ADAL" clId="{B0C7C3DC-12B1-4F94-823E-D8913001C82B}" dt="2022-12-05T15:07:22.906" v="881" actId="1076"/>
          <ac:spMkLst>
            <pc:docMk/>
            <pc:sldMk cId="990684553" sldId="257"/>
            <ac:spMk id="4" creationId="{083A70A4-A96C-66BD-C738-327BD9ADC92A}"/>
          </ac:spMkLst>
        </pc:spChg>
        <pc:spChg chg="mod">
          <ac:chgData name="Caterina Bruchi" userId="313228da-819d-45ee-977c-ca822a979955" providerId="ADAL" clId="{B0C7C3DC-12B1-4F94-823E-D8913001C82B}" dt="2022-12-16T10:21:48.933" v="2455" actId="1076"/>
          <ac:spMkLst>
            <pc:docMk/>
            <pc:sldMk cId="990684553" sldId="257"/>
            <ac:spMk id="5" creationId="{6F130276-E788-5F46-FF42-20AE813AD255}"/>
          </ac:spMkLst>
        </pc:spChg>
        <pc:spChg chg="mod">
          <ac:chgData name="Caterina Bruchi" userId="313228da-819d-45ee-977c-ca822a979955" providerId="ADAL" clId="{B0C7C3DC-12B1-4F94-823E-D8913001C82B}" dt="2022-12-05T15:11:55.286" v="891" actId="108"/>
          <ac:spMkLst>
            <pc:docMk/>
            <pc:sldMk cId="990684553" sldId="257"/>
            <ac:spMk id="6" creationId="{F4B365FE-7ABF-814F-0E7D-008C3D8D379A}"/>
          </ac:spMkLst>
        </pc:spChg>
        <pc:spChg chg="add mod">
          <ac:chgData name="Caterina Bruchi" userId="313228da-819d-45ee-977c-ca822a979955" providerId="ADAL" clId="{B0C7C3DC-12B1-4F94-823E-D8913001C82B}" dt="2022-12-05T15:07:36.453" v="884" actId="1076"/>
          <ac:spMkLst>
            <pc:docMk/>
            <pc:sldMk cId="990684553" sldId="257"/>
            <ac:spMk id="7" creationId="{EA14C754-F28F-4322-B6A1-49CF61C0C1BF}"/>
          </ac:spMkLst>
        </pc:spChg>
        <pc:spChg chg="add del mod">
          <ac:chgData name="Caterina Bruchi" userId="313228da-819d-45ee-977c-ca822a979955" providerId="ADAL" clId="{B0C7C3DC-12B1-4F94-823E-D8913001C82B}" dt="2022-12-05T15:06:53.835" v="871"/>
          <ac:spMkLst>
            <pc:docMk/>
            <pc:sldMk cId="990684553" sldId="257"/>
            <ac:spMk id="9" creationId="{8C488B45-242D-3F58-ACC3-D68144714924}"/>
          </ac:spMkLst>
        </pc:spChg>
        <pc:spChg chg="add mod">
          <ac:chgData name="Caterina Bruchi" userId="313228da-819d-45ee-977c-ca822a979955" providerId="ADAL" clId="{B0C7C3DC-12B1-4F94-823E-D8913001C82B}" dt="2022-12-05T15:07:45.058" v="888" actId="1076"/>
          <ac:spMkLst>
            <pc:docMk/>
            <pc:sldMk cId="990684553" sldId="257"/>
            <ac:spMk id="11" creationId="{3898D80D-0486-CB9A-508B-E2725931204B}"/>
          </ac:spMkLst>
        </pc:spChg>
        <pc:spChg chg="add del mod">
          <ac:chgData name="Caterina Bruchi" userId="313228da-819d-45ee-977c-ca822a979955" providerId="ADAL" clId="{B0C7C3DC-12B1-4F94-823E-D8913001C82B}" dt="2022-12-05T15:07:02.858" v="873" actId="478"/>
          <ac:spMkLst>
            <pc:docMk/>
            <pc:sldMk cId="990684553" sldId="257"/>
            <ac:spMk id="13" creationId="{F29F9A73-EBBB-9293-0CC6-06E7A108E861}"/>
          </ac:spMkLst>
        </pc:spChg>
        <pc:picChg chg="mod">
          <ac:chgData name="Caterina Bruchi" userId="313228da-819d-45ee-977c-ca822a979955" providerId="ADAL" clId="{B0C7C3DC-12B1-4F94-823E-D8913001C82B}" dt="2022-12-05T15:07:32.471" v="883" actId="1076"/>
          <ac:picMkLst>
            <pc:docMk/>
            <pc:sldMk cId="990684553" sldId="257"/>
            <ac:picMk id="8" creationId="{304C2037-35B7-A3E1-FF5E-BADE64AF6CF8}"/>
          </ac:picMkLst>
        </pc:picChg>
        <pc:picChg chg="mod">
          <ac:chgData name="Caterina Bruchi" userId="313228da-819d-45ee-977c-ca822a979955" providerId="ADAL" clId="{B0C7C3DC-12B1-4F94-823E-D8913001C82B}" dt="2022-12-05T15:08:03.203" v="889" actId="14100"/>
          <ac:picMkLst>
            <pc:docMk/>
            <pc:sldMk cId="990684553" sldId="257"/>
            <ac:picMk id="10" creationId="{8FBDD405-106D-C321-4B3D-6C92004720BF}"/>
          </ac:picMkLst>
        </pc:picChg>
      </pc:sldChg>
      <pc:sldChg chg="modSp mod setBg modNotesTx">
        <pc:chgData name="Caterina Bruchi" userId="313228da-819d-45ee-977c-ca822a979955" providerId="ADAL" clId="{B0C7C3DC-12B1-4F94-823E-D8913001C82B}" dt="2022-12-16T09:57:04.437" v="2449" actId="20577"/>
        <pc:sldMkLst>
          <pc:docMk/>
          <pc:sldMk cId="3884466951" sldId="260"/>
        </pc:sldMkLst>
        <pc:spChg chg="mod">
          <ac:chgData name="Caterina Bruchi" userId="313228da-819d-45ee-977c-ca822a979955" providerId="ADAL" clId="{B0C7C3DC-12B1-4F94-823E-D8913001C82B}" dt="2022-12-05T14:55:32.069" v="76" actId="207"/>
          <ac:spMkLst>
            <pc:docMk/>
            <pc:sldMk cId="3884466951" sldId="260"/>
            <ac:spMk id="3" creationId="{1FBBDE4E-FFA3-44D5-BA0B-7575E2214B7C}"/>
          </ac:spMkLst>
        </pc:spChg>
        <pc:picChg chg="mod">
          <ac:chgData name="Caterina Bruchi" userId="313228da-819d-45ee-977c-ca822a979955" providerId="ADAL" clId="{B0C7C3DC-12B1-4F94-823E-D8913001C82B}" dt="2022-12-05T14:55:16.618" v="75" actId="1076"/>
          <ac:picMkLst>
            <pc:docMk/>
            <pc:sldMk cId="3884466951" sldId="260"/>
            <ac:picMk id="5" creationId="{A401C903-7759-B002-8CDA-B5C171D5D0C8}"/>
          </ac:picMkLst>
        </pc:picChg>
      </pc:sldChg>
      <pc:sldChg chg="addSp modSp mod setBg modNotesTx">
        <pc:chgData name="Caterina Bruchi" userId="313228da-819d-45ee-977c-ca822a979955" providerId="ADAL" clId="{B0C7C3DC-12B1-4F94-823E-D8913001C82B}" dt="2022-12-16T09:57:17.072" v="2450" actId="20577"/>
        <pc:sldMkLst>
          <pc:docMk/>
          <pc:sldMk cId="4128319036" sldId="261"/>
        </pc:sldMkLst>
        <pc:spChg chg="mod">
          <ac:chgData name="Caterina Bruchi" userId="313228da-819d-45ee-977c-ca822a979955" providerId="ADAL" clId="{B0C7C3DC-12B1-4F94-823E-D8913001C82B}" dt="2022-12-05T15:11:48.933" v="890" actId="14838"/>
          <ac:spMkLst>
            <pc:docMk/>
            <pc:sldMk cId="4128319036" sldId="261"/>
            <ac:spMk id="2" creationId="{DE13FA2F-3288-F6D1-C8CC-E8F93713D757}"/>
          </ac:spMkLst>
        </pc:spChg>
        <pc:spChg chg="mod">
          <ac:chgData name="Caterina Bruchi" userId="313228da-819d-45ee-977c-ca822a979955" providerId="ADAL" clId="{B0C7C3DC-12B1-4F94-823E-D8913001C82B}" dt="2022-12-05T14:55:48.613" v="78" actId="14"/>
          <ac:spMkLst>
            <pc:docMk/>
            <pc:sldMk cId="4128319036" sldId="261"/>
            <ac:spMk id="3" creationId="{89EA6519-B19A-8857-1736-FFF3C51E6899}"/>
          </ac:spMkLst>
        </pc:spChg>
        <pc:spChg chg="add mod">
          <ac:chgData name="Caterina Bruchi" userId="313228da-819d-45ee-977c-ca822a979955" providerId="ADAL" clId="{B0C7C3DC-12B1-4F94-823E-D8913001C82B}" dt="2022-12-05T14:52:20.241" v="55" actId="1076"/>
          <ac:spMkLst>
            <pc:docMk/>
            <pc:sldMk cId="4128319036" sldId="261"/>
            <ac:spMk id="4" creationId="{B925666C-6886-A047-4C48-FACDEA2BD7B3}"/>
          </ac:spMkLst>
        </pc:spChg>
        <pc:spChg chg="add mod">
          <ac:chgData name="Caterina Bruchi" userId="313228da-819d-45ee-977c-ca822a979955" providerId="ADAL" clId="{B0C7C3DC-12B1-4F94-823E-D8913001C82B}" dt="2022-12-05T14:52:27.787" v="57" actId="1076"/>
          <ac:spMkLst>
            <pc:docMk/>
            <pc:sldMk cId="4128319036" sldId="261"/>
            <ac:spMk id="6" creationId="{6C0B6874-21C8-BB21-016E-E3327AB46BD1}"/>
          </ac:spMkLst>
        </pc:spChg>
        <pc:picChg chg="mod">
          <ac:chgData name="Caterina Bruchi" userId="313228da-819d-45ee-977c-ca822a979955" providerId="ADAL" clId="{B0C7C3DC-12B1-4F94-823E-D8913001C82B}" dt="2022-12-05T14:50:42.496" v="20" actId="1076"/>
          <ac:picMkLst>
            <pc:docMk/>
            <pc:sldMk cId="4128319036" sldId="261"/>
            <ac:picMk id="5" creationId="{0905ECA1-D0CD-7527-9F00-F3CA4293BA15}"/>
          </ac:picMkLst>
        </pc:picChg>
        <pc:picChg chg="mod">
          <ac:chgData name="Caterina Bruchi" userId="313228da-819d-45ee-977c-ca822a979955" providerId="ADAL" clId="{B0C7C3DC-12B1-4F94-823E-D8913001C82B}" dt="2022-12-05T14:50:44.389" v="21" actId="1076"/>
          <ac:picMkLst>
            <pc:docMk/>
            <pc:sldMk cId="4128319036" sldId="261"/>
            <ac:picMk id="7" creationId="{CAFBEC40-537F-E80C-FA13-C82953596E7F}"/>
          </ac:picMkLst>
        </pc:picChg>
      </pc:sldChg>
      <pc:sldChg chg="del">
        <pc:chgData name="Caterina Bruchi" userId="313228da-819d-45ee-977c-ca822a979955" providerId="ADAL" clId="{B0C7C3DC-12B1-4F94-823E-D8913001C82B}" dt="2022-12-05T14:57:11.266" v="80" actId="2696"/>
        <pc:sldMkLst>
          <pc:docMk/>
          <pc:sldMk cId="3360087154" sldId="262"/>
        </pc:sldMkLst>
      </pc:sldChg>
      <pc:sldChg chg="addSp delSp modSp add mod ord modNotesTx">
        <pc:chgData name="Caterina Bruchi" userId="313228da-819d-45ee-977c-ca822a979955" providerId="ADAL" clId="{B0C7C3DC-12B1-4F94-823E-D8913001C82B}" dt="2022-12-16T09:51:56.606" v="2351" actId="790"/>
        <pc:sldMkLst>
          <pc:docMk/>
          <pc:sldMk cId="2121809199" sldId="263"/>
        </pc:sldMkLst>
        <pc:spChg chg="mod">
          <ac:chgData name="Caterina Bruchi" userId="313228da-819d-45ee-977c-ca822a979955" providerId="ADAL" clId="{B0C7C3DC-12B1-4F94-823E-D8913001C82B}" dt="2022-12-05T15:12:12.526" v="893" actId="27636"/>
          <ac:spMkLst>
            <pc:docMk/>
            <pc:sldMk cId="2121809199" sldId="263"/>
            <ac:spMk id="2" creationId="{DE13FA2F-3288-F6D1-C8CC-E8F93713D757}"/>
          </ac:spMkLst>
        </pc:spChg>
        <pc:spChg chg="mod ord">
          <ac:chgData name="Caterina Bruchi" userId="313228da-819d-45ee-977c-ca822a979955" providerId="ADAL" clId="{B0C7C3DC-12B1-4F94-823E-D8913001C82B}" dt="2022-12-16T09:51:36.174" v="2350" actId="20577"/>
          <ac:spMkLst>
            <pc:docMk/>
            <pc:sldMk cId="2121809199" sldId="263"/>
            <ac:spMk id="3" creationId="{89EA6519-B19A-8857-1736-FFF3C51E6899}"/>
          </ac:spMkLst>
        </pc:spChg>
        <pc:spChg chg="del">
          <ac:chgData name="Caterina Bruchi" userId="313228da-819d-45ee-977c-ca822a979955" providerId="ADAL" clId="{B0C7C3DC-12B1-4F94-823E-D8913001C82B}" dt="2022-12-05T14:57:47.035" v="108" actId="478"/>
          <ac:spMkLst>
            <pc:docMk/>
            <pc:sldMk cId="2121809199" sldId="263"/>
            <ac:spMk id="4" creationId="{B925666C-6886-A047-4C48-FACDEA2BD7B3}"/>
          </ac:spMkLst>
        </pc:spChg>
        <pc:spChg chg="mod">
          <ac:chgData name="Caterina Bruchi" userId="313228da-819d-45ee-977c-ca822a979955" providerId="ADAL" clId="{B0C7C3DC-12B1-4F94-823E-D8913001C82B}" dt="2022-12-16T09:51:56.606" v="2351" actId="790"/>
          <ac:spMkLst>
            <pc:docMk/>
            <pc:sldMk cId="2121809199" sldId="263"/>
            <ac:spMk id="5" creationId="{D6575774-A15E-A082-0D05-888B598E2F43}"/>
          </ac:spMkLst>
        </pc:spChg>
        <pc:spChg chg="add mod">
          <ac:chgData name="Caterina Bruchi" userId="313228da-819d-45ee-977c-ca822a979955" providerId="ADAL" clId="{B0C7C3DC-12B1-4F94-823E-D8913001C82B}" dt="2022-12-16T09:46:01.319" v="2329" actId="1076"/>
          <ac:spMkLst>
            <pc:docMk/>
            <pc:sldMk cId="2121809199" sldId="263"/>
            <ac:spMk id="6" creationId="{585AC8D4-CA83-F27D-B14F-2346F49CF743}"/>
          </ac:spMkLst>
        </pc:spChg>
        <pc:spChg chg="del mod">
          <ac:chgData name="Caterina Bruchi" userId="313228da-819d-45ee-977c-ca822a979955" providerId="ADAL" clId="{B0C7C3DC-12B1-4F94-823E-D8913001C82B}" dt="2022-12-05T14:57:51.022" v="110" actId="478"/>
          <ac:spMkLst>
            <pc:docMk/>
            <pc:sldMk cId="2121809199" sldId="263"/>
            <ac:spMk id="6" creationId="{6C0B6874-21C8-BB21-016E-E3327AB46BD1}"/>
          </ac:spMkLst>
        </pc:spChg>
        <pc:spChg chg="mod">
          <ac:chgData name="Caterina Bruchi" userId="313228da-819d-45ee-977c-ca822a979955" providerId="ADAL" clId="{B0C7C3DC-12B1-4F94-823E-D8913001C82B}" dt="2022-12-10T09:46:44.966" v="1256" actId="1076"/>
          <ac:spMkLst>
            <pc:docMk/>
            <pc:sldMk cId="2121809199" sldId="263"/>
            <ac:spMk id="7" creationId="{DE6B8EFA-1713-243A-ACCD-C7AE96C0D130}"/>
          </ac:spMkLst>
        </pc:spChg>
        <pc:spChg chg="add mod">
          <ac:chgData name="Caterina Bruchi" userId="313228da-819d-45ee-977c-ca822a979955" providerId="ADAL" clId="{B0C7C3DC-12B1-4F94-823E-D8913001C82B}" dt="2022-12-05T15:24:50.736" v="1226" actId="1076"/>
          <ac:spMkLst>
            <pc:docMk/>
            <pc:sldMk cId="2121809199" sldId="263"/>
            <ac:spMk id="8" creationId="{9A849D98-593E-143D-D76F-F91E789CAE60}"/>
          </ac:spMkLst>
        </pc:spChg>
        <pc:graphicFrameChg chg="mod">
          <ac:chgData name="Caterina Bruchi" userId="313228da-819d-45ee-977c-ca822a979955" providerId="ADAL" clId="{B0C7C3DC-12B1-4F94-823E-D8913001C82B}" dt="2022-12-10T09:43:52.161" v="1240" actId="1076"/>
          <ac:graphicFrameMkLst>
            <pc:docMk/>
            <pc:sldMk cId="2121809199" sldId="263"/>
            <ac:graphicFrameMk id="4" creationId="{4193C27C-79D1-6AEE-5FD8-69C9180E7014}"/>
          </ac:graphicFrameMkLst>
        </pc:graphicFrameChg>
        <pc:picChg chg="del">
          <ac:chgData name="Caterina Bruchi" userId="313228da-819d-45ee-977c-ca822a979955" providerId="ADAL" clId="{B0C7C3DC-12B1-4F94-823E-D8913001C82B}" dt="2022-12-05T14:57:53.604" v="112" actId="478"/>
          <ac:picMkLst>
            <pc:docMk/>
            <pc:sldMk cId="2121809199" sldId="263"/>
            <ac:picMk id="5" creationId="{0905ECA1-D0CD-7527-9F00-F3CA4293BA15}"/>
          </ac:picMkLst>
        </pc:picChg>
        <pc:picChg chg="del">
          <ac:chgData name="Caterina Bruchi" userId="313228da-819d-45ee-977c-ca822a979955" providerId="ADAL" clId="{B0C7C3DC-12B1-4F94-823E-D8913001C82B}" dt="2022-12-05T14:57:52.263" v="111" actId="478"/>
          <ac:picMkLst>
            <pc:docMk/>
            <pc:sldMk cId="2121809199" sldId="263"/>
            <ac:picMk id="7" creationId="{CAFBEC40-537F-E80C-FA13-C82953596E7F}"/>
          </ac:picMkLst>
        </pc:picChg>
        <pc:picChg chg="mod modCrop">
          <ac:chgData name="Caterina Bruchi" userId="313228da-819d-45ee-977c-ca822a979955" providerId="ADAL" clId="{B0C7C3DC-12B1-4F94-823E-D8913001C82B}" dt="2022-12-05T15:25:03.588" v="1229"/>
          <ac:picMkLst>
            <pc:docMk/>
            <pc:sldMk cId="2121809199" sldId="263"/>
            <ac:picMk id="9" creationId="{95B7553C-3E54-09CA-4857-35F9BC2AB062}"/>
          </ac:picMkLst>
        </pc:picChg>
      </pc:sldChg>
    </pc:docChg>
  </pc:docChgLst>
  <pc:docChgLst>
    <pc:chgData name="Davide Bruni" userId="S::d.bruni6@studenti.unipi.it::2f002c68-3bd3-4ff3-8087-53db103a09ac" providerId="AD" clId="Web-{1239516C-301C-4ABD-AC21-C520737185B9}"/>
    <pc:docChg chg="modSld">
      <pc:chgData name="Davide Bruni" userId="S::d.bruni6@studenti.unipi.it::2f002c68-3bd3-4ff3-8087-53db103a09ac" providerId="AD" clId="Web-{1239516C-301C-4ABD-AC21-C520737185B9}" dt="2022-12-16T10:04:37.420" v="1224"/>
      <pc:docMkLst>
        <pc:docMk/>
      </pc:docMkLst>
      <pc:sldChg chg="modNotes">
        <pc:chgData name="Davide Bruni" userId="S::d.bruni6@studenti.unipi.it::2f002c68-3bd3-4ff3-8087-53db103a09ac" providerId="AD" clId="Web-{1239516C-301C-4ABD-AC21-C520737185B9}" dt="2022-12-16T09:56:38.452" v="906"/>
        <pc:sldMkLst>
          <pc:docMk/>
          <pc:sldMk cId="3884466951" sldId="260"/>
        </pc:sldMkLst>
      </pc:sldChg>
      <pc:sldChg chg="modNotes">
        <pc:chgData name="Davide Bruni" userId="S::d.bruni6@studenti.unipi.it::2f002c68-3bd3-4ff3-8087-53db103a09ac" providerId="AD" clId="Web-{1239516C-301C-4ABD-AC21-C520737185B9}" dt="2022-12-16T10:04:37.420" v="1224"/>
        <pc:sldMkLst>
          <pc:docMk/>
          <pc:sldMk cId="2121809199" sldId="263"/>
        </pc:sldMkLst>
      </pc:sldChg>
    </pc:docChg>
  </pc:docChgLst>
  <pc:docChgLst>
    <pc:chgData name="Davide Bruni" userId="2f002c68-3bd3-4ff3-8087-53db103a09ac" providerId="ADAL" clId="{1BF8DA4A-63C6-474F-9E92-A43389C63E07}"/>
    <pc:docChg chg="undo redo custSel addSld delSld modSld sldOrd">
      <pc:chgData name="Davide Bruni" userId="2f002c68-3bd3-4ff3-8087-53db103a09ac" providerId="ADAL" clId="{1BF8DA4A-63C6-474F-9E92-A43389C63E07}" dt="2023-02-05T10:37:19.974" v="4864" actId="207"/>
      <pc:docMkLst>
        <pc:docMk/>
      </pc:docMkLst>
      <pc:sldChg chg="addSp delSp modSp mod setBg modAnim">
        <pc:chgData name="Davide Bruni" userId="2f002c68-3bd3-4ff3-8087-53db103a09ac" providerId="ADAL" clId="{1BF8DA4A-63C6-474F-9E92-A43389C63E07}" dt="2023-02-04T17:40:32.886" v="4631"/>
        <pc:sldMkLst>
          <pc:docMk/>
          <pc:sldMk cId="990684553" sldId="257"/>
        </pc:sldMkLst>
        <pc:spChg chg="add mod">
          <ac:chgData name="Davide Bruni" userId="2f002c68-3bd3-4ff3-8087-53db103a09ac" providerId="ADAL" clId="{1BF8DA4A-63C6-474F-9E92-A43389C63E07}" dt="2023-02-04T13:17:45.626" v="349" actId="20577"/>
          <ac:spMkLst>
            <pc:docMk/>
            <pc:sldMk cId="990684553" sldId="257"/>
            <ac:spMk id="4" creationId="{B8BD3C06-E242-3FCD-3ED8-EFAE63698EEB}"/>
          </ac:spMkLst>
        </pc:spChg>
        <pc:spChg chg="add mod">
          <ac:chgData name="Davide Bruni" userId="2f002c68-3bd3-4ff3-8087-53db103a09ac" providerId="ADAL" clId="{1BF8DA4A-63C6-474F-9E92-A43389C63E07}" dt="2023-02-04T13:17:38.554" v="329" actId="571"/>
          <ac:spMkLst>
            <pc:docMk/>
            <pc:sldMk cId="990684553" sldId="257"/>
            <ac:spMk id="7" creationId="{A8849DBC-4506-DDA1-3948-545E9B75FDBE}"/>
          </ac:spMkLst>
        </pc:spChg>
        <pc:spChg chg="add del mod">
          <ac:chgData name="Davide Bruni" userId="2f002c68-3bd3-4ff3-8087-53db103a09ac" providerId="ADAL" clId="{1BF8DA4A-63C6-474F-9E92-A43389C63E07}" dt="2023-02-04T13:31:45.308" v="487" actId="21"/>
          <ac:spMkLst>
            <pc:docMk/>
            <pc:sldMk cId="990684553" sldId="257"/>
            <ac:spMk id="8" creationId="{D521E973-9FA0-1630-C50B-C3E269E92B78}"/>
          </ac:spMkLst>
        </pc:spChg>
        <pc:spChg chg="mod">
          <ac:chgData name="Davide Bruni" userId="2f002c68-3bd3-4ff3-8087-53db103a09ac" providerId="ADAL" clId="{1BF8DA4A-63C6-474F-9E92-A43389C63E07}" dt="2023-02-04T16:00:58.436" v="2975" actId="122"/>
          <ac:spMkLst>
            <pc:docMk/>
            <pc:sldMk cId="990684553" sldId="257"/>
            <ac:spMk id="11" creationId="{5B5322A3-A49B-4D96-54A8-ABC530D2E981}"/>
          </ac:spMkLst>
        </pc:spChg>
        <pc:spChg chg="add del mod">
          <ac:chgData name="Davide Bruni" userId="2f002c68-3bd3-4ff3-8087-53db103a09ac" providerId="ADAL" clId="{1BF8DA4A-63C6-474F-9E92-A43389C63E07}" dt="2023-02-04T16:00:56.326" v="2974" actId="122"/>
          <ac:spMkLst>
            <pc:docMk/>
            <pc:sldMk cId="990684553" sldId="257"/>
            <ac:spMk id="12" creationId="{41F9B433-26C0-E14F-C4D2-239044AED58D}"/>
          </ac:spMkLst>
        </pc:spChg>
        <pc:spChg chg="mod">
          <ac:chgData name="Davide Bruni" userId="2f002c68-3bd3-4ff3-8087-53db103a09ac" providerId="ADAL" clId="{1BF8DA4A-63C6-474F-9E92-A43389C63E07}" dt="2023-02-04T16:00:54.509" v="2973" actId="122"/>
          <ac:spMkLst>
            <pc:docMk/>
            <pc:sldMk cId="990684553" sldId="257"/>
            <ac:spMk id="13" creationId="{15852DB3-B05F-2D38-699C-EC521A7718D8}"/>
          </ac:spMkLst>
        </pc:spChg>
        <pc:spChg chg="mod">
          <ac:chgData name="Davide Bruni" userId="2f002c68-3bd3-4ff3-8087-53db103a09ac" providerId="ADAL" clId="{1BF8DA4A-63C6-474F-9E92-A43389C63E07}" dt="2023-02-04T15:51:19.969" v="2893" actId="20577"/>
          <ac:spMkLst>
            <pc:docMk/>
            <pc:sldMk cId="990684553" sldId="257"/>
            <ac:spMk id="17" creationId="{FFA953C3-0A8D-6D36-D9F5-E9E3DBA35D3B}"/>
          </ac:spMkLst>
        </pc:spChg>
        <pc:spChg chg="mod">
          <ac:chgData name="Davide Bruni" userId="2f002c68-3bd3-4ff3-8087-53db103a09ac" providerId="ADAL" clId="{1BF8DA4A-63C6-474F-9E92-A43389C63E07}" dt="2023-02-04T13:38:06.292" v="507" actId="6549"/>
          <ac:spMkLst>
            <pc:docMk/>
            <pc:sldMk cId="990684553" sldId="257"/>
            <ac:spMk id="19" creationId="{C49D05B2-76E5-B90E-C3B9-74CE55214701}"/>
          </ac:spMkLst>
        </pc:spChg>
        <pc:spChg chg="mod">
          <ac:chgData name="Davide Bruni" userId="2f002c68-3bd3-4ff3-8087-53db103a09ac" providerId="ADAL" clId="{1BF8DA4A-63C6-474F-9E92-A43389C63E07}" dt="2023-02-04T16:01:00.979" v="2976" actId="20577"/>
          <ac:spMkLst>
            <pc:docMk/>
            <pc:sldMk cId="990684553" sldId="257"/>
            <ac:spMk id="22" creationId="{48695DA6-CA3B-0C6C-7040-5464957E4068}"/>
          </ac:spMkLst>
        </pc:spChg>
        <pc:spChg chg="mod">
          <ac:chgData name="Davide Bruni" userId="2f002c68-3bd3-4ff3-8087-53db103a09ac" providerId="ADAL" clId="{1BF8DA4A-63C6-474F-9E92-A43389C63E07}" dt="2023-02-04T15:50:59.645" v="2888" actId="114"/>
          <ac:spMkLst>
            <pc:docMk/>
            <pc:sldMk cId="990684553" sldId="257"/>
            <ac:spMk id="31" creationId="{C9A86F98-4C22-F6C7-6ACF-14BF91B2CB27}"/>
          </ac:spMkLst>
        </pc:spChg>
        <pc:spChg chg="mod">
          <ac:chgData name="Davide Bruni" userId="2f002c68-3bd3-4ff3-8087-53db103a09ac" providerId="ADAL" clId="{1BF8DA4A-63C6-474F-9E92-A43389C63E07}" dt="2023-02-04T15:50:54.104" v="2887" actId="403"/>
          <ac:spMkLst>
            <pc:docMk/>
            <pc:sldMk cId="990684553" sldId="257"/>
            <ac:spMk id="33" creationId="{6C7FB61B-B771-F8C6-6F47-09DAF04A806F}"/>
          </ac:spMkLst>
        </pc:spChg>
        <pc:spChg chg="mod">
          <ac:chgData name="Davide Bruni" userId="2f002c68-3bd3-4ff3-8087-53db103a09ac" providerId="ADAL" clId="{1BF8DA4A-63C6-474F-9E92-A43389C63E07}" dt="2023-02-04T15:50:23.353" v="2880" actId="403"/>
          <ac:spMkLst>
            <pc:docMk/>
            <pc:sldMk cId="990684553" sldId="257"/>
            <ac:spMk id="38" creationId="{62925244-24A6-1A1F-A052-37F2FD4E208D}"/>
          </ac:spMkLst>
        </pc:spChg>
        <pc:picChg chg="del mod">
          <ac:chgData name="Davide Bruni" userId="2f002c68-3bd3-4ff3-8087-53db103a09ac" providerId="ADAL" clId="{1BF8DA4A-63C6-474F-9E92-A43389C63E07}" dt="2023-02-04T13:22:28.201" v="446" actId="478"/>
          <ac:picMkLst>
            <pc:docMk/>
            <pc:sldMk cId="990684553" sldId="257"/>
            <ac:picMk id="2" creationId="{CE0CA9D7-F420-629C-7F0B-0BE08CB7AE48}"/>
          </ac:picMkLst>
        </pc:picChg>
      </pc:sldChg>
      <pc:sldChg chg="modNotesTx">
        <pc:chgData name="Davide Bruni" userId="2f002c68-3bd3-4ff3-8087-53db103a09ac" providerId="ADAL" clId="{1BF8DA4A-63C6-474F-9E92-A43389C63E07}" dt="2023-02-04T13:07:10.607" v="10" actId="20577"/>
        <pc:sldMkLst>
          <pc:docMk/>
          <pc:sldMk cId="3884466951" sldId="260"/>
        </pc:sldMkLst>
      </pc:sldChg>
      <pc:sldChg chg="addSp delSp modSp mod modAnim">
        <pc:chgData name="Davide Bruni" userId="2f002c68-3bd3-4ff3-8087-53db103a09ac" providerId="ADAL" clId="{1BF8DA4A-63C6-474F-9E92-A43389C63E07}" dt="2023-02-05T09:38:30.497" v="4669" actId="20577"/>
        <pc:sldMkLst>
          <pc:docMk/>
          <pc:sldMk cId="4128319036" sldId="261"/>
        </pc:sldMkLst>
        <pc:spChg chg="add del mod">
          <ac:chgData name="Davide Bruni" userId="2f002c68-3bd3-4ff3-8087-53db103a09ac" providerId="ADAL" clId="{1BF8DA4A-63C6-474F-9E92-A43389C63E07}" dt="2023-02-04T16:04:27.006" v="3018" actId="11529"/>
          <ac:spMkLst>
            <pc:docMk/>
            <pc:sldMk cId="4128319036" sldId="261"/>
            <ac:spMk id="2" creationId="{4DB4D79A-F9B7-80FE-6F87-E6BE4A2EED00}"/>
          </ac:spMkLst>
        </pc:spChg>
        <pc:spChg chg="add mod">
          <ac:chgData name="Davide Bruni" userId="2f002c68-3bd3-4ff3-8087-53db103a09ac" providerId="ADAL" clId="{1BF8DA4A-63C6-474F-9E92-A43389C63E07}" dt="2023-02-04T16:06:39.032" v="3065" actId="14100"/>
          <ac:spMkLst>
            <pc:docMk/>
            <pc:sldMk cId="4128319036" sldId="261"/>
            <ac:spMk id="3" creationId="{71600826-AE15-84F6-DB3A-F6946BC3A5DB}"/>
          </ac:spMkLst>
        </pc:spChg>
        <pc:spChg chg="add mod">
          <ac:chgData name="Davide Bruni" userId="2f002c68-3bd3-4ff3-8087-53db103a09ac" providerId="ADAL" clId="{1BF8DA4A-63C6-474F-9E92-A43389C63E07}" dt="2023-02-04T16:06:45.683" v="3067" actId="1076"/>
          <ac:spMkLst>
            <pc:docMk/>
            <pc:sldMk cId="4128319036" sldId="261"/>
            <ac:spMk id="4" creationId="{1B2F820A-355A-B1A4-67F8-60EEDB09CDFD}"/>
          </ac:spMkLst>
        </pc:spChg>
        <pc:spChg chg="add mod">
          <ac:chgData name="Davide Bruni" userId="2f002c68-3bd3-4ff3-8087-53db103a09ac" providerId="ADAL" clId="{1BF8DA4A-63C6-474F-9E92-A43389C63E07}" dt="2023-02-04T16:08:13.407" v="3082" actId="1076"/>
          <ac:spMkLst>
            <pc:docMk/>
            <pc:sldMk cId="4128319036" sldId="261"/>
            <ac:spMk id="5" creationId="{6D359D72-7103-37D6-40FA-0A17E4CF3214}"/>
          </ac:spMkLst>
        </pc:spChg>
        <pc:spChg chg="add mod">
          <ac:chgData name="Davide Bruni" userId="2f002c68-3bd3-4ff3-8087-53db103a09ac" providerId="ADAL" clId="{1BF8DA4A-63C6-474F-9E92-A43389C63E07}" dt="2023-02-05T09:35:27.246" v="4661" actId="20577"/>
          <ac:spMkLst>
            <pc:docMk/>
            <pc:sldMk cId="4128319036" sldId="261"/>
            <ac:spMk id="10" creationId="{916B911F-75F2-5D36-9552-4961A234D0AE}"/>
          </ac:spMkLst>
        </pc:spChg>
        <pc:spChg chg="mod">
          <ac:chgData name="Davide Bruni" userId="2f002c68-3bd3-4ff3-8087-53db103a09ac" providerId="ADAL" clId="{1BF8DA4A-63C6-474F-9E92-A43389C63E07}" dt="2023-02-05T09:38:30.497" v="4669" actId="20577"/>
          <ac:spMkLst>
            <pc:docMk/>
            <pc:sldMk cId="4128319036" sldId="261"/>
            <ac:spMk id="16" creationId="{FA8FF12A-F1A1-634F-E9A6-E4376B4AA5AE}"/>
          </ac:spMkLst>
        </pc:spChg>
        <pc:spChg chg="mod">
          <ac:chgData name="Davide Bruni" userId="2f002c68-3bd3-4ff3-8087-53db103a09ac" providerId="ADAL" clId="{1BF8DA4A-63C6-474F-9E92-A43389C63E07}" dt="2023-02-04T13:19:24.639" v="372" actId="1076"/>
          <ac:spMkLst>
            <pc:docMk/>
            <pc:sldMk cId="4128319036" sldId="261"/>
            <ac:spMk id="17" creationId="{0611C92F-0550-85F4-203A-E2D2CF2CC020}"/>
          </ac:spMkLst>
        </pc:spChg>
        <pc:spChg chg="mod">
          <ac:chgData name="Davide Bruni" userId="2f002c68-3bd3-4ff3-8087-53db103a09ac" providerId="ADAL" clId="{1BF8DA4A-63C6-474F-9E92-A43389C63E07}" dt="2023-02-04T16:07:56.003" v="3077" actId="1076"/>
          <ac:spMkLst>
            <pc:docMk/>
            <pc:sldMk cId="4128319036" sldId="261"/>
            <ac:spMk id="19" creationId="{5E322981-92C7-D7F2-CF7D-150F50FCFB45}"/>
          </ac:spMkLst>
        </pc:spChg>
        <pc:spChg chg="add mod">
          <ac:chgData name="Davide Bruni" userId="2f002c68-3bd3-4ff3-8087-53db103a09ac" providerId="ADAL" clId="{1BF8DA4A-63C6-474F-9E92-A43389C63E07}" dt="2023-02-04T16:05:04.023" v="3021" actId="1076"/>
          <ac:spMkLst>
            <pc:docMk/>
            <pc:sldMk cId="4128319036" sldId="261"/>
            <ac:spMk id="20" creationId="{AFE6293A-A8B2-B8B5-4516-3912DBFC88D7}"/>
          </ac:spMkLst>
        </pc:spChg>
        <pc:spChg chg="mod">
          <ac:chgData name="Davide Bruni" userId="2f002c68-3bd3-4ff3-8087-53db103a09ac" providerId="ADAL" clId="{1BF8DA4A-63C6-474F-9E92-A43389C63E07}" dt="2023-02-04T13:19:24.639" v="372" actId="1076"/>
          <ac:spMkLst>
            <pc:docMk/>
            <pc:sldMk cId="4128319036" sldId="261"/>
            <ac:spMk id="21" creationId="{312C502F-6168-F667-4DEC-AAAE49FAE92D}"/>
          </ac:spMkLst>
        </pc:spChg>
        <pc:spChg chg="add del mod">
          <ac:chgData name="Davide Bruni" userId="2f002c68-3bd3-4ff3-8087-53db103a09ac" providerId="ADAL" clId="{1BF8DA4A-63C6-474F-9E92-A43389C63E07}" dt="2023-02-04T16:05:47.811" v="3031" actId="478"/>
          <ac:spMkLst>
            <pc:docMk/>
            <pc:sldMk cId="4128319036" sldId="261"/>
            <ac:spMk id="23" creationId="{2F8B70C8-7250-12EC-0178-976ADFA537FC}"/>
          </ac:spMkLst>
        </pc:spChg>
        <pc:spChg chg="add del mod">
          <ac:chgData name="Davide Bruni" userId="2f002c68-3bd3-4ff3-8087-53db103a09ac" providerId="ADAL" clId="{1BF8DA4A-63C6-474F-9E92-A43389C63E07}" dt="2023-02-04T13:25:23.530" v="452" actId="21"/>
          <ac:spMkLst>
            <pc:docMk/>
            <pc:sldMk cId="4128319036" sldId="261"/>
            <ac:spMk id="26" creationId="{C7A6862A-EF55-40E3-2839-89ADD8F1FA02}"/>
          </ac:spMkLst>
        </pc:spChg>
        <pc:spChg chg="del mod">
          <ac:chgData name="Davide Bruni" userId="2f002c68-3bd3-4ff3-8087-53db103a09ac" providerId="ADAL" clId="{1BF8DA4A-63C6-474F-9E92-A43389C63E07}" dt="2023-02-04T16:05:26.190" v="3027" actId="478"/>
          <ac:spMkLst>
            <pc:docMk/>
            <pc:sldMk cId="4128319036" sldId="261"/>
            <ac:spMk id="28" creationId="{58E6378E-E08B-0F8D-0667-D0B8E5D24735}"/>
          </ac:spMkLst>
        </pc:spChg>
        <pc:spChg chg="add del mod">
          <ac:chgData name="Davide Bruni" userId="2f002c68-3bd3-4ff3-8087-53db103a09ac" providerId="ADAL" clId="{1BF8DA4A-63C6-474F-9E92-A43389C63E07}" dt="2023-02-04T16:07:30.579" v="3071"/>
          <ac:spMkLst>
            <pc:docMk/>
            <pc:sldMk cId="4128319036" sldId="261"/>
            <ac:spMk id="29" creationId="{00E65518-A87E-6F89-6A84-836A73468C84}"/>
          </ac:spMkLst>
        </pc:spChg>
        <pc:picChg chg="add del mod">
          <ac:chgData name="Davide Bruni" userId="2f002c68-3bd3-4ff3-8087-53db103a09ac" providerId="ADAL" clId="{1BF8DA4A-63C6-474F-9E92-A43389C63E07}" dt="2023-02-04T13:15:47.264" v="284" actId="478"/>
          <ac:picMkLst>
            <pc:docMk/>
            <pc:sldMk cId="4128319036" sldId="261"/>
            <ac:picMk id="14" creationId="{A111E90D-2852-A850-4B77-BF9B8A597802}"/>
          </ac:picMkLst>
        </pc:picChg>
        <pc:picChg chg="add mod">
          <ac:chgData name="Davide Bruni" userId="2f002c68-3bd3-4ff3-8087-53db103a09ac" providerId="ADAL" clId="{1BF8DA4A-63C6-474F-9E92-A43389C63E07}" dt="2023-02-04T13:15:55.806" v="287" actId="1076"/>
          <ac:picMkLst>
            <pc:docMk/>
            <pc:sldMk cId="4128319036" sldId="261"/>
            <ac:picMk id="18" creationId="{32CA4190-1244-3A00-6B7B-0B88CCFC2E6A}"/>
          </ac:picMkLst>
        </pc:picChg>
        <pc:picChg chg="add mod modCrop">
          <ac:chgData name="Davide Bruni" userId="2f002c68-3bd3-4ff3-8087-53db103a09ac" providerId="ADAL" clId="{1BF8DA4A-63C6-474F-9E92-A43389C63E07}" dt="2023-02-04T13:30:10.255" v="485" actId="18131"/>
          <ac:picMkLst>
            <pc:docMk/>
            <pc:sldMk cId="4128319036" sldId="261"/>
            <ac:picMk id="22" creationId="{DFD50524-83A3-8952-013B-77E4108612F6}"/>
          </ac:picMkLst>
        </pc:picChg>
        <pc:picChg chg="add mod">
          <ac:chgData name="Davide Bruni" userId="2f002c68-3bd3-4ff3-8087-53db103a09ac" providerId="ADAL" clId="{1BF8DA4A-63C6-474F-9E92-A43389C63E07}" dt="2023-02-04T13:25:40.523" v="457" actId="1076"/>
          <ac:picMkLst>
            <pc:docMk/>
            <pc:sldMk cId="4128319036" sldId="261"/>
            <ac:picMk id="24" creationId="{597CCB38-4C61-849B-952A-0478E997A3F5}"/>
          </ac:picMkLst>
        </pc:picChg>
      </pc:sldChg>
      <pc:sldChg chg="addSp delSp modSp mod setBg delAnim modAnim">
        <pc:chgData name="Davide Bruni" userId="2f002c68-3bd3-4ff3-8087-53db103a09ac" providerId="ADAL" clId="{1BF8DA4A-63C6-474F-9E92-A43389C63E07}" dt="2023-02-04T16:00:24.144" v="2969"/>
        <pc:sldMkLst>
          <pc:docMk/>
          <pc:sldMk cId="2121809199" sldId="263"/>
        </pc:sldMkLst>
        <pc:spChg chg="add mod">
          <ac:chgData name="Davide Bruni" userId="2f002c68-3bd3-4ff3-8087-53db103a09ac" providerId="ADAL" clId="{1BF8DA4A-63C6-474F-9E92-A43389C63E07}" dt="2023-02-04T15:59:08.054" v="2960" actId="1076"/>
          <ac:spMkLst>
            <pc:docMk/>
            <pc:sldMk cId="2121809199" sldId="263"/>
            <ac:spMk id="2" creationId="{B6764FD1-B214-543F-6684-BED7143FA429}"/>
          </ac:spMkLst>
        </pc:spChg>
        <pc:spChg chg="add mod">
          <ac:chgData name="Davide Bruni" userId="2f002c68-3bd3-4ff3-8087-53db103a09ac" providerId="ADAL" clId="{1BF8DA4A-63C6-474F-9E92-A43389C63E07}" dt="2023-02-04T15:59:26.849" v="2964" actId="14100"/>
          <ac:spMkLst>
            <pc:docMk/>
            <pc:sldMk cId="2121809199" sldId="263"/>
            <ac:spMk id="3" creationId="{5905CE40-BAA5-CE6D-1AB5-589728FF6699}"/>
          </ac:spMkLst>
        </pc:spChg>
        <pc:spChg chg="del">
          <ac:chgData name="Davide Bruni" userId="2f002c68-3bd3-4ff3-8087-53db103a09ac" providerId="ADAL" clId="{1BF8DA4A-63C6-474F-9E92-A43389C63E07}" dt="2023-02-04T13:26:56.876" v="460" actId="478"/>
          <ac:spMkLst>
            <pc:docMk/>
            <pc:sldMk cId="2121809199" sldId="263"/>
            <ac:spMk id="7" creationId="{DE6B8EFA-1713-243A-ACCD-C7AE96C0D130}"/>
          </ac:spMkLst>
        </pc:spChg>
        <pc:spChg chg="add mod">
          <ac:chgData name="Davide Bruni" userId="2f002c68-3bd3-4ff3-8087-53db103a09ac" providerId="ADAL" clId="{1BF8DA4A-63C6-474F-9E92-A43389C63E07}" dt="2023-02-04T15:59:13.850" v="2962" actId="14100"/>
          <ac:spMkLst>
            <pc:docMk/>
            <pc:sldMk cId="2121809199" sldId="263"/>
            <ac:spMk id="8" creationId="{331905F3-30BA-82FB-D018-78C12F0F18AA}"/>
          </ac:spMkLst>
        </pc:spChg>
        <pc:spChg chg="add mod">
          <ac:chgData name="Davide Bruni" userId="2f002c68-3bd3-4ff3-8087-53db103a09ac" providerId="ADAL" clId="{1BF8DA4A-63C6-474F-9E92-A43389C63E07}" dt="2023-02-04T15:54:52.730" v="2926" actId="208"/>
          <ac:spMkLst>
            <pc:docMk/>
            <pc:sldMk cId="2121809199" sldId="263"/>
            <ac:spMk id="19" creationId="{029672F5-813A-F07E-74B4-5D596CE53229}"/>
          </ac:spMkLst>
        </pc:spChg>
        <pc:spChg chg="add mod">
          <ac:chgData name="Davide Bruni" userId="2f002c68-3bd3-4ff3-8087-53db103a09ac" providerId="ADAL" clId="{1BF8DA4A-63C6-474F-9E92-A43389C63E07}" dt="2023-02-04T16:00:05.783" v="2967" actId="1076"/>
          <ac:spMkLst>
            <pc:docMk/>
            <pc:sldMk cId="2121809199" sldId="263"/>
            <ac:spMk id="20" creationId="{7431505B-CAB1-6561-F0FF-6F140A7407C8}"/>
          </ac:spMkLst>
        </pc:spChg>
        <pc:spChg chg="add mod">
          <ac:chgData name="Davide Bruni" userId="2f002c68-3bd3-4ff3-8087-53db103a09ac" providerId="ADAL" clId="{1BF8DA4A-63C6-474F-9E92-A43389C63E07}" dt="2023-02-04T15:59:26.849" v="2964" actId="14100"/>
          <ac:spMkLst>
            <pc:docMk/>
            <pc:sldMk cId="2121809199" sldId="263"/>
            <ac:spMk id="21" creationId="{A5AD013B-3837-94C0-D8E8-5624356D1023}"/>
          </ac:spMkLst>
        </pc:spChg>
        <pc:spChg chg="add mod">
          <ac:chgData name="Davide Bruni" userId="2f002c68-3bd3-4ff3-8087-53db103a09ac" providerId="ADAL" clId="{1BF8DA4A-63C6-474F-9E92-A43389C63E07}" dt="2023-02-04T15:57:25.007" v="2939" actId="1076"/>
          <ac:spMkLst>
            <pc:docMk/>
            <pc:sldMk cId="2121809199" sldId="263"/>
            <ac:spMk id="22" creationId="{9E24E9B6-72EC-2E58-4A5F-7EEBF337DE2C}"/>
          </ac:spMkLst>
        </pc:spChg>
        <pc:spChg chg="add del mod">
          <ac:chgData name="Davide Bruni" userId="2f002c68-3bd3-4ff3-8087-53db103a09ac" providerId="ADAL" clId="{1BF8DA4A-63C6-474F-9E92-A43389C63E07}" dt="2023-02-04T15:58:04.664" v="2950" actId="478"/>
          <ac:spMkLst>
            <pc:docMk/>
            <pc:sldMk cId="2121809199" sldId="263"/>
            <ac:spMk id="23" creationId="{F29CE227-31AB-28B4-C9A8-5E21E7192A64}"/>
          </ac:spMkLst>
        </pc:spChg>
        <pc:spChg chg="add mod">
          <ac:chgData name="Davide Bruni" userId="2f002c68-3bd3-4ff3-8087-53db103a09ac" providerId="ADAL" clId="{1BF8DA4A-63C6-474F-9E92-A43389C63E07}" dt="2023-02-04T15:57:29.328" v="2941" actId="1076"/>
          <ac:spMkLst>
            <pc:docMk/>
            <pc:sldMk cId="2121809199" sldId="263"/>
            <ac:spMk id="24" creationId="{08D145CF-7C3B-BFD8-E85A-D1AEF6DFFC50}"/>
          </ac:spMkLst>
        </pc:spChg>
        <pc:spChg chg="add mod">
          <ac:chgData name="Davide Bruni" userId="2f002c68-3bd3-4ff3-8087-53db103a09ac" providerId="ADAL" clId="{1BF8DA4A-63C6-474F-9E92-A43389C63E07}" dt="2023-02-04T15:59:26.849" v="2964" actId="14100"/>
          <ac:spMkLst>
            <pc:docMk/>
            <pc:sldMk cId="2121809199" sldId="263"/>
            <ac:spMk id="25" creationId="{C4D3DD0D-C6C0-E5DD-3A4F-07E61571A49E}"/>
          </ac:spMkLst>
        </pc:spChg>
        <pc:spChg chg="add del mod">
          <ac:chgData name="Davide Bruni" userId="2f002c68-3bd3-4ff3-8087-53db103a09ac" providerId="ADAL" clId="{1BF8DA4A-63C6-474F-9E92-A43389C63E07}" dt="2023-02-04T15:58:01.005" v="2949" actId="478"/>
          <ac:spMkLst>
            <pc:docMk/>
            <pc:sldMk cId="2121809199" sldId="263"/>
            <ac:spMk id="26" creationId="{D81E37D3-741F-97DD-B029-83AA670113A2}"/>
          </ac:spMkLst>
        </pc:spChg>
        <pc:spChg chg="add mod ord">
          <ac:chgData name="Davide Bruni" userId="2f002c68-3bd3-4ff3-8087-53db103a09ac" providerId="ADAL" clId="{1BF8DA4A-63C6-474F-9E92-A43389C63E07}" dt="2023-02-04T15:59:08.054" v="2960" actId="1076"/>
          <ac:spMkLst>
            <pc:docMk/>
            <pc:sldMk cId="2121809199" sldId="263"/>
            <ac:spMk id="27" creationId="{01D1E815-CC50-1AF8-CAF5-6062056348A4}"/>
          </ac:spMkLst>
        </pc:spChg>
        <pc:spChg chg="add del mod">
          <ac:chgData name="Davide Bruni" userId="2f002c68-3bd3-4ff3-8087-53db103a09ac" providerId="ADAL" clId="{1BF8DA4A-63C6-474F-9E92-A43389C63E07}" dt="2023-02-04T13:44:22.206" v="647" actId="478"/>
          <ac:spMkLst>
            <pc:docMk/>
            <pc:sldMk cId="2121809199" sldId="263"/>
            <ac:spMk id="28" creationId="{D152B6F1-CC49-5FB9-52A5-1D8BA699629F}"/>
          </ac:spMkLst>
        </pc:spChg>
        <pc:picChg chg="add mod">
          <ac:chgData name="Davide Bruni" userId="2f002c68-3bd3-4ff3-8087-53db103a09ac" providerId="ADAL" clId="{1BF8DA4A-63C6-474F-9E92-A43389C63E07}" dt="2023-02-04T15:58:27.772" v="2955" actId="1076"/>
          <ac:picMkLst>
            <pc:docMk/>
            <pc:sldMk cId="2121809199" sldId="263"/>
            <ac:picMk id="11" creationId="{403C010B-C86B-0B80-AE1F-0DE52DE82A91}"/>
          </ac:picMkLst>
        </pc:picChg>
        <pc:picChg chg="add mod">
          <ac:chgData name="Davide Bruni" userId="2f002c68-3bd3-4ff3-8087-53db103a09ac" providerId="ADAL" clId="{1BF8DA4A-63C6-474F-9E92-A43389C63E07}" dt="2023-02-04T15:59:08.054" v="2960" actId="1076"/>
          <ac:picMkLst>
            <pc:docMk/>
            <pc:sldMk cId="2121809199" sldId="263"/>
            <ac:picMk id="15" creationId="{68DAB2D1-614B-AE7E-145F-44A8555C7ED8}"/>
          </ac:picMkLst>
        </pc:picChg>
        <pc:picChg chg="add mod">
          <ac:chgData name="Davide Bruni" userId="2f002c68-3bd3-4ff3-8087-53db103a09ac" providerId="ADAL" clId="{1BF8DA4A-63C6-474F-9E92-A43389C63E07}" dt="2023-02-04T15:59:31.550" v="2965" actId="1076"/>
          <ac:picMkLst>
            <pc:docMk/>
            <pc:sldMk cId="2121809199" sldId="263"/>
            <ac:picMk id="18" creationId="{CE95815F-B73F-158A-2574-EFC635231F3E}"/>
          </ac:picMkLst>
        </pc:picChg>
      </pc:sldChg>
      <pc:sldChg chg="add del setBg">
        <pc:chgData name="Davide Bruni" userId="2f002c68-3bd3-4ff3-8087-53db103a09ac" providerId="ADAL" clId="{1BF8DA4A-63C6-474F-9E92-A43389C63E07}" dt="2023-02-04T13:52:35.928" v="730" actId="47"/>
        <pc:sldMkLst>
          <pc:docMk/>
          <pc:sldMk cId="952379200" sldId="264"/>
        </pc:sldMkLst>
      </pc:sldChg>
      <pc:sldChg chg="addSp delSp modSp add mod ord modAnim">
        <pc:chgData name="Davide Bruni" userId="2f002c68-3bd3-4ff3-8087-53db103a09ac" providerId="ADAL" clId="{1BF8DA4A-63C6-474F-9E92-A43389C63E07}" dt="2023-02-04T17:41:26.293" v="4635"/>
        <pc:sldMkLst>
          <pc:docMk/>
          <pc:sldMk cId="1179086257" sldId="264"/>
        </pc:sldMkLst>
        <pc:spChg chg="mod">
          <ac:chgData name="Davide Bruni" userId="2f002c68-3bd3-4ff3-8087-53db103a09ac" providerId="ADAL" clId="{1BF8DA4A-63C6-474F-9E92-A43389C63E07}" dt="2023-02-04T14:02:30.370" v="915" actId="1076"/>
          <ac:spMkLst>
            <pc:docMk/>
            <pc:sldMk cId="1179086257" sldId="264"/>
            <ac:spMk id="4" creationId="{B8BD3C06-E242-3FCD-3ED8-EFAE63698EEB}"/>
          </ac:spMkLst>
        </pc:spChg>
        <pc:spChg chg="del mod">
          <ac:chgData name="Davide Bruni" userId="2f002c68-3bd3-4ff3-8087-53db103a09ac" providerId="ADAL" clId="{1BF8DA4A-63C6-474F-9E92-A43389C63E07}" dt="2023-02-04T16:29:54.027" v="3610" actId="478"/>
          <ac:spMkLst>
            <pc:docMk/>
            <pc:sldMk cId="1179086257" sldId="264"/>
            <ac:spMk id="7" creationId="{2CD643DF-CBC8-57F1-333C-122ACE8BDE58}"/>
          </ac:spMkLst>
        </pc:spChg>
        <pc:spChg chg="add mod">
          <ac:chgData name="Davide Bruni" userId="2f002c68-3bd3-4ff3-8087-53db103a09ac" providerId="ADAL" clId="{1BF8DA4A-63C6-474F-9E92-A43389C63E07}" dt="2023-02-04T16:30:09.464" v="3615" actId="207"/>
          <ac:spMkLst>
            <pc:docMk/>
            <pc:sldMk cId="1179086257" sldId="264"/>
            <ac:spMk id="8" creationId="{EF01B2A5-720F-B739-4E9E-7543EF3D2978}"/>
          </ac:spMkLst>
        </pc:spChg>
        <pc:graphicFrameChg chg="mod modGraphic">
          <ac:chgData name="Davide Bruni" userId="2f002c68-3bd3-4ff3-8087-53db103a09ac" providerId="ADAL" clId="{1BF8DA4A-63C6-474F-9E92-A43389C63E07}" dt="2023-02-04T16:03:37.852" v="3005" actId="207"/>
          <ac:graphicFrameMkLst>
            <pc:docMk/>
            <pc:sldMk cId="1179086257" sldId="264"/>
            <ac:graphicFrameMk id="2" creationId="{55263280-A40D-BDD4-FC1A-2AE09F9373FC}"/>
          </ac:graphicFrameMkLst>
        </pc:graphicFrameChg>
        <pc:picChg chg="add mod">
          <ac:chgData name="Davide Bruni" userId="2f002c68-3bd3-4ff3-8087-53db103a09ac" providerId="ADAL" clId="{1BF8DA4A-63C6-474F-9E92-A43389C63E07}" dt="2023-02-04T16:30:00.238" v="3613" actId="207"/>
          <ac:picMkLst>
            <pc:docMk/>
            <pc:sldMk cId="1179086257" sldId="264"/>
            <ac:picMk id="3" creationId="{AAAADD72-3BD1-C12A-161C-0FB9E1298F2B}"/>
          </ac:picMkLst>
        </pc:picChg>
        <pc:picChg chg="mod">
          <ac:chgData name="Davide Bruni" userId="2f002c68-3bd3-4ff3-8087-53db103a09ac" providerId="ADAL" clId="{1BF8DA4A-63C6-474F-9E92-A43389C63E07}" dt="2023-02-04T16:03:08.376" v="3000" actId="1076"/>
          <ac:picMkLst>
            <pc:docMk/>
            <pc:sldMk cId="1179086257" sldId="264"/>
            <ac:picMk id="5" creationId="{20489608-110D-CACE-B1B9-610222869C59}"/>
          </ac:picMkLst>
        </pc:picChg>
        <pc:picChg chg="del">
          <ac:chgData name="Davide Bruni" userId="2f002c68-3bd3-4ff3-8087-53db103a09ac" providerId="ADAL" clId="{1BF8DA4A-63C6-474F-9E92-A43389C63E07}" dt="2023-02-04T16:29:55.498" v="3611" actId="478"/>
          <ac:picMkLst>
            <pc:docMk/>
            <pc:sldMk cId="1179086257" sldId="264"/>
            <ac:picMk id="6" creationId="{BB5F6B1C-9A89-77C7-D39C-6CBE801B13DB}"/>
          </ac:picMkLst>
        </pc:picChg>
      </pc:sldChg>
      <pc:sldChg chg="addSp delSp add del setBg delDesignElem">
        <pc:chgData name="Davide Bruni" userId="2f002c68-3bd3-4ff3-8087-53db103a09ac" providerId="ADAL" clId="{1BF8DA4A-63C6-474F-9E92-A43389C63E07}" dt="2023-02-04T13:55:46.150" v="759"/>
        <pc:sldMkLst>
          <pc:docMk/>
          <pc:sldMk cId="2675407754" sldId="264"/>
        </pc:sldMkLst>
        <pc:spChg chg="add del">
          <ac:chgData name="Davide Bruni" userId="2f002c68-3bd3-4ff3-8087-53db103a09ac" providerId="ADAL" clId="{1BF8DA4A-63C6-474F-9E92-A43389C63E07}" dt="2023-02-04T13:55:46.150" v="759"/>
          <ac:spMkLst>
            <pc:docMk/>
            <pc:sldMk cId="2675407754" sldId="264"/>
            <ac:spMk id="21" creationId="{99CAC3B1-4879-424D-8F15-206277196159}"/>
          </ac:spMkLst>
        </pc:spChg>
        <pc:grpChg chg="add del">
          <ac:chgData name="Davide Bruni" userId="2f002c68-3bd3-4ff3-8087-53db103a09ac" providerId="ADAL" clId="{1BF8DA4A-63C6-474F-9E92-A43389C63E07}" dt="2023-02-04T13:55:46.150" v="759"/>
          <ac:grpSpMkLst>
            <pc:docMk/>
            <pc:sldMk cId="2675407754" sldId="264"/>
            <ac:grpSpMk id="23" creationId="{4B8492CB-DFBA-4A82-9778-F21493DA36C1}"/>
          </ac:grpSpMkLst>
        </pc:grpChg>
      </pc:sldChg>
      <pc:sldChg chg="new del">
        <pc:chgData name="Davide Bruni" userId="2f002c68-3bd3-4ff3-8087-53db103a09ac" providerId="ADAL" clId="{1BF8DA4A-63C6-474F-9E92-A43389C63E07}" dt="2023-02-04T13:51:59.255" v="728" actId="47"/>
        <pc:sldMkLst>
          <pc:docMk/>
          <pc:sldMk cId="3364907606" sldId="264"/>
        </pc:sldMkLst>
      </pc:sldChg>
      <pc:sldChg chg="modSp add del mod">
        <pc:chgData name="Davide Bruni" userId="2f002c68-3bd3-4ff3-8087-53db103a09ac" providerId="ADAL" clId="{1BF8DA4A-63C6-474F-9E92-A43389C63E07}" dt="2023-02-04T13:55:36.244" v="756" actId="47"/>
        <pc:sldMkLst>
          <pc:docMk/>
          <pc:sldMk cId="3433634861" sldId="264"/>
        </pc:sldMkLst>
        <pc:spChg chg="mod">
          <ac:chgData name="Davide Bruni" userId="2f002c68-3bd3-4ff3-8087-53db103a09ac" providerId="ADAL" clId="{1BF8DA4A-63C6-474F-9E92-A43389C63E07}" dt="2023-02-04T13:54:35.583" v="755" actId="20577"/>
          <ac:spMkLst>
            <pc:docMk/>
            <pc:sldMk cId="3433634861" sldId="264"/>
            <ac:spMk id="8" creationId="{331905F3-30BA-82FB-D018-78C12F0F18AA}"/>
          </ac:spMkLst>
        </pc:spChg>
      </pc:sldChg>
      <pc:sldChg chg="addSp delSp modSp mod modAnim">
        <pc:chgData name="Davide Bruni" userId="2f002c68-3bd3-4ff3-8087-53db103a09ac" providerId="ADAL" clId="{1BF8DA4A-63C6-474F-9E92-A43389C63E07}" dt="2023-02-04T17:41:50.235" v="4639"/>
        <pc:sldMkLst>
          <pc:docMk/>
          <pc:sldMk cId="3405101473" sldId="265"/>
        </pc:sldMkLst>
        <pc:spChg chg="mod">
          <ac:chgData name="Davide Bruni" userId="2f002c68-3bd3-4ff3-8087-53db103a09ac" providerId="ADAL" clId="{1BF8DA4A-63C6-474F-9E92-A43389C63E07}" dt="2023-02-04T16:14:06.399" v="3147" actId="207"/>
          <ac:spMkLst>
            <pc:docMk/>
            <pc:sldMk cId="3405101473" sldId="265"/>
            <ac:spMk id="3" creationId="{B4FFD95C-E25C-9EF9-3F63-075DAA8BAA03}"/>
          </ac:spMkLst>
        </pc:spChg>
        <pc:spChg chg="del mod">
          <ac:chgData name="Davide Bruni" userId="2f002c68-3bd3-4ff3-8087-53db103a09ac" providerId="ADAL" clId="{1BF8DA4A-63C6-474F-9E92-A43389C63E07}" dt="2023-02-04T14:10:33.316" v="1264" actId="478"/>
          <ac:spMkLst>
            <pc:docMk/>
            <pc:sldMk cId="3405101473" sldId="265"/>
            <ac:spMk id="10" creationId="{916B911F-75F2-5D36-9552-4961A234D0AE}"/>
          </ac:spMkLst>
        </pc:spChg>
        <pc:spChg chg="add del mod">
          <ac:chgData name="Davide Bruni" userId="2f002c68-3bd3-4ff3-8087-53db103a09ac" providerId="ADAL" clId="{1BF8DA4A-63C6-474F-9E92-A43389C63E07}" dt="2023-02-04T16:13:18.548" v="3143"/>
          <ac:spMkLst>
            <pc:docMk/>
            <pc:sldMk cId="3405101473" sldId="265"/>
            <ac:spMk id="14" creationId="{027D3F98-61E0-E02E-7322-2075B1B503E8}"/>
          </ac:spMkLst>
        </pc:spChg>
        <pc:spChg chg="add del mod">
          <ac:chgData name="Davide Bruni" userId="2f002c68-3bd3-4ff3-8087-53db103a09ac" providerId="ADAL" clId="{1BF8DA4A-63C6-474F-9E92-A43389C63E07}" dt="2023-02-04T16:13:18.548" v="3141"/>
          <ac:spMkLst>
            <pc:docMk/>
            <pc:sldMk cId="3405101473" sldId="265"/>
            <ac:spMk id="15" creationId="{F20140E8-1BA0-CE77-F7DE-87B4C63BC909}"/>
          </ac:spMkLst>
        </pc:spChg>
        <pc:spChg chg="del">
          <ac:chgData name="Davide Bruni" userId="2f002c68-3bd3-4ff3-8087-53db103a09ac" providerId="ADAL" clId="{1BF8DA4A-63C6-474F-9E92-A43389C63E07}" dt="2023-02-04T14:10:35.538" v="1265" actId="478"/>
          <ac:spMkLst>
            <pc:docMk/>
            <pc:sldMk cId="3405101473" sldId="265"/>
            <ac:spMk id="16" creationId="{FA8FF12A-F1A1-634F-E9A6-E4376B4AA5AE}"/>
          </ac:spMkLst>
        </pc:spChg>
        <pc:spChg chg="add mod">
          <ac:chgData name="Davide Bruni" userId="2f002c68-3bd3-4ff3-8087-53db103a09ac" providerId="ADAL" clId="{1BF8DA4A-63C6-474F-9E92-A43389C63E07}" dt="2023-02-04T17:41:42.901" v="4638" actId="113"/>
          <ac:spMkLst>
            <pc:docMk/>
            <pc:sldMk cId="3405101473" sldId="265"/>
            <ac:spMk id="17" creationId="{DC60C249-3787-0E74-6909-1D2B26CF64CC}"/>
          </ac:spMkLst>
        </pc:spChg>
        <pc:spChg chg="add mod">
          <ac:chgData name="Davide Bruni" userId="2f002c68-3bd3-4ff3-8087-53db103a09ac" providerId="ADAL" clId="{1BF8DA4A-63C6-474F-9E92-A43389C63E07}" dt="2023-02-04T16:16:50.610" v="3228" actId="1076"/>
          <ac:spMkLst>
            <pc:docMk/>
            <pc:sldMk cId="3405101473" sldId="265"/>
            <ac:spMk id="18" creationId="{405942C3-1B8C-207F-15F6-462894D10263}"/>
          </ac:spMkLst>
        </pc:spChg>
        <pc:spChg chg="del">
          <ac:chgData name="Davide Bruni" userId="2f002c68-3bd3-4ff3-8087-53db103a09ac" providerId="ADAL" clId="{1BF8DA4A-63C6-474F-9E92-A43389C63E07}" dt="2023-02-04T14:10:40.554" v="1267" actId="478"/>
          <ac:spMkLst>
            <pc:docMk/>
            <pc:sldMk cId="3405101473" sldId="265"/>
            <ac:spMk id="19" creationId="{5E322981-92C7-D7F2-CF7D-150F50FCFB45}"/>
          </ac:spMkLst>
        </pc:spChg>
        <pc:spChg chg="mod">
          <ac:chgData name="Davide Bruni" userId="2f002c68-3bd3-4ff3-8087-53db103a09ac" providerId="ADAL" clId="{1BF8DA4A-63C6-474F-9E92-A43389C63E07}" dt="2023-02-04T14:10:01.059" v="1262" actId="20577"/>
          <ac:spMkLst>
            <pc:docMk/>
            <pc:sldMk cId="3405101473" sldId="265"/>
            <ac:spMk id="20" creationId="{AFE6293A-A8B2-B8B5-4516-3912DBFC88D7}"/>
          </ac:spMkLst>
        </pc:spChg>
        <pc:spChg chg="add mod">
          <ac:chgData name="Davide Bruni" userId="2f002c68-3bd3-4ff3-8087-53db103a09ac" providerId="ADAL" clId="{1BF8DA4A-63C6-474F-9E92-A43389C63E07}" dt="2023-02-04T16:17:01.075" v="3229" actId="1076"/>
          <ac:spMkLst>
            <pc:docMk/>
            <pc:sldMk cId="3405101473" sldId="265"/>
            <ac:spMk id="21" creationId="{D8AC73DC-3442-FE15-A93B-AA7B01ED76C5}"/>
          </ac:spMkLst>
        </pc:spChg>
        <pc:spChg chg="del">
          <ac:chgData name="Davide Bruni" userId="2f002c68-3bd3-4ff3-8087-53db103a09ac" providerId="ADAL" clId="{1BF8DA4A-63C6-474F-9E92-A43389C63E07}" dt="2023-02-04T14:10:40.554" v="1267" actId="478"/>
          <ac:spMkLst>
            <pc:docMk/>
            <pc:sldMk cId="3405101473" sldId="265"/>
            <ac:spMk id="23" creationId="{2F8B70C8-7250-12EC-0178-976ADFA537FC}"/>
          </ac:spMkLst>
        </pc:spChg>
        <pc:spChg chg="del">
          <ac:chgData name="Davide Bruni" userId="2f002c68-3bd3-4ff3-8087-53db103a09ac" providerId="ADAL" clId="{1BF8DA4A-63C6-474F-9E92-A43389C63E07}" dt="2023-02-04T14:10:40.554" v="1267" actId="478"/>
          <ac:spMkLst>
            <pc:docMk/>
            <pc:sldMk cId="3405101473" sldId="265"/>
            <ac:spMk id="25" creationId="{F59BDBEB-3977-AAD6-0FC9-7E858A54060F}"/>
          </ac:spMkLst>
        </pc:spChg>
        <pc:spChg chg="del">
          <ac:chgData name="Davide Bruni" userId="2f002c68-3bd3-4ff3-8087-53db103a09ac" providerId="ADAL" clId="{1BF8DA4A-63C6-474F-9E92-A43389C63E07}" dt="2023-02-04T14:10:40.554" v="1267" actId="478"/>
          <ac:spMkLst>
            <pc:docMk/>
            <pc:sldMk cId="3405101473" sldId="265"/>
            <ac:spMk id="27" creationId="{2120A715-976C-8B32-9FD3-7D768C1CC2CF}"/>
          </ac:spMkLst>
        </pc:spChg>
        <pc:spChg chg="del">
          <ac:chgData name="Davide Bruni" userId="2f002c68-3bd3-4ff3-8087-53db103a09ac" providerId="ADAL" clId="{1BF8DA4A-63C6-474F-9E92-A43389C63E07}" dt="2023-02-04T14:10:43.096" v="1268" actId="478"/>
          <ac:spMkLst>
            <pc:docMk/>
            <pc:sldMk cId="3405101473" sldId="265"/>
            <ac:spMk id="28" creationId="{58E6378E-E08B-0F8D-0667-D0B8E5D24735}"/>
          </ac:spMkLst>
        </pc:spChg>
        <pc:spChg chg="del">
          <ac:chgData name="Davide Bruni" userId="2f002c68-3bd3-4ff3-8087-53db103a09ac" providerId="ADAL" clId="{1BF8DA4A-63C6-474F-9E92-A43389C63E07}" dt="2023-02-04T14:10:40.554" v="1267" actId="478"/>
          <ac:spMkLst>
            <pc:docMk/>
            <pc:sldMk cId="3405101473" sldId="265"/>
            <ac:spMk id="29" creationId="{00E65518-A87E-6F89-6A84-836A73468C84}"/>
          </ac:spMkLst>
        </pc:spChg>
        <pc:picChg chg="add del mod">
          <ac:chgData name="Davide Bruni" userId="2f002c68-3bd3-4ff3-8087-53db103a09ac" providerId="ADAL" clId="{1BF8DA4A-63C6-474F-9E92-A43389C63E07}" dt="2023-02-04T14:12:14.556" v="1282" actId="478"/>
          <ac:picMkLst>
            <pc:docMk/>
            <pc:sldMk cId="3405101473" sldId="265"/>
            <ac:picMk id="5" creationId="{9E859B26-6A56-D261-E947-6C2F1C71BB21}"/>
          </ac:picMkLst>
        </pc:picChg>
        <pc:picChg chg="add mod">
          <ac:chgData name="Davide Bruni" userId="2f002c68-3bd3-4ff3-8087-53db103a09ac" providerId="ADAL" clId="{1BF8DA4A-63C6-474F-9E92-A43389C63E07}" dt="2023-02-04T16:10:08.218" v="3091" actId="14100"/>
          <ac:picMkLst>
            <pc:docMk/>
            <pc:sldMk cId="3405101473" sldId="265"/>
            <ac:picMk id="7" creationId="{CB8A1946-945C-F062-23FF-5F7647D44D66}"/>
          </ac:picMkLst>
        </pc:picChg>
        <pc:picChg chg="add del mod">
          <ac:chgData name="Davide Bruni" userId="2f002c68-3bd3-4ff3-8087-53db103a09ac" providerId="ADAL" clId="{1BF8DA4A-63C6-474F-9E92-A43389C63E07}" dt="2023-02-04T14:12:23.609" v="1286" actId="478"/>
          <ac:picMkLst>
            <pc:docMk/>
            <pc:sldMk cId="3405101473" sldId="265"/>
            <ac:picMk id="9" creationId="{2AB29906-7255-BC77-D45F-7752DE3E5668}"/>
          </ac:picMkLst>
        </pc:picChg>
        <pc:picChg chg="add mod">
          <ac:chgData name="Davide Bruni" userId="2f002c68-3bd3-4ff3-8087-53db103a09ac" providerId="ADAL" clId="{1BF8DA4A-63C6-474F-9E92-A43389C63E07}" dt="2023-02-04T16:10:14.565" v="3092" actId="14100"/>
          <ac:picMkLst>
            <pc:docMk/>
            <pc:sldMk cId="3405101473" sldId="265"/>
            <ac:picMk id="12" creationId="{A48B6999-8860-FFBA-80A0-B77AE2D27D6E}"/>
          </ac:picMkLst>
        </pc:picChg>
        <pc:picChg chg="del">
          <ac:chgData name="Davide Bruni" userId="2f002c68-3bd3-4ff3-8087-53db103a09ac" providerId="ADAL" clId="{1BF8DA4A-63C6-474F-9E92-A43389C63E07}" dt="2023-02-04T14:10:40.554" v="1267" actId="478"/>
          <ac:picMkLst>
            <pc:docMk/>
            <pc:sldMk cId="3405101473" sldId="265"/>
            <ac:picMk id="22" creationId="{DFD50524-83A3-8952-013B-77E4108612F6}"/>
          </ac:picMkLst>
        </pc:picChg>
        <pc:picChg chg="del">
          <ac:chgData name="Davide Bruni" userId="2f002c68-3bd3-4ff3-8087-53db103a09ac" providerId="ADAL" clId="{1BF8DA4A-63C6-474F-9E92-A43389C63E07}" dt="2023-02-04T14:10:36.771" v="1266" actId="478"/>
          <ac:picMkLst>
            <pc:docMk/>
            <pc:sldMk cId="3405101473" sldId="265"/>
            <ac:picMk id="24" creationId="{597CCB38-4C61-849B-952A-0478E997A3F5}"/>
          </ac:picMkLst>
        </pc:picChg>
      </pc:sldChg>
      <pc:sldChg chg="del">
        <pc:chgData name="Davide Bruni" userId="2f002c68-3bd3-4ff3-8087-53db103a09ac" providerId="ADAL" clId="{1BF8DA4A-63C6-474F-9E92-A43389C63E07}" dt="2023-02-04T14:21:05.251" v="1571" actId="47"/>
        <pc:sldMkLst>
          <pc:docMk/>
          <pc:sldMk cId="993394423" sldId="266"/>
        </pc:sldMkLst>
      </pc:sldChg>
      <pc:sldChg chg="addSp delSp add del setBg delDesignElem">
        <pc:chgData name="Davide Bruni" userId="2f002c68-3bd3-4ff3-8087-53db103a09ac" providerId="ADAL" clId="{1BF8DA4A-63C6-474F-9E92-A43389C63E07}" dt="2023-02-04T14:21:12.345" v="1574"/>
        <pc:sldMkLst>
          <pc:docMk/>
          <pc:sldMk cId="1746592321" sldId="266"/>
        </pc:sldMkLst>
        <pc:spChg chg="add del">
          <ac:chgData name="Davide Bruni" userId="2f002c68-3bd3-4ff3-8087-53db103a09ac" providerId="ADAL" clId="{1BF8DA4A-63C6-474F-9E92-A43389C63E07}" dt="2023-02-04T14:21:12.345" v="1574"/>
          <ac:spMkLst>
            <pc:docMk/>
            <pc:sldMk cId="1746592321" sldId="266"/>
            <ac:spMk id="21" creationId="{99CAC3B1-4879-424D-8F15-206277196159}"/>
          </ac:spMkLst>
        </pc:spChg>
        <pc:grpChg chg="add del">
          <ac:chgData name="Davide Bruni" userId="2f002c68-3bd3-4ff3-8087-53db103a09ac" providerId="ADAL" clId="{1BF8DA4A-63C6-474F-9E92-A43389C63E07}" dt="2023-02-04T14:21:12.345" v="1574"/>
          <ac:grpSpMkLst>
            <pc:docMk/>
            <pc:sldMk cId="1746592321" sldId="266"/>
            <ac:grpSpMk id="23" creationId="{4B8492CB-DFBA-4A82-9778-F21493DA36C1}"/>
          </ac:grpSpMkLst>
        </pc:grpChg>
      </pc:sldChg>
      <pc:sldChg chg="addSp delSp modSp add mod modAnim">
        <pc:chgData name="Davide Bruni" userId="2f002c68-3bd3-4ff3-8087-53db103a09ac" providerId="ADAL" clId="{1BF8DA4A-63C6-474F-9E92-A43389C63E07}" dt="2023-02-05T10:16:43.829" v="4670" actId="732"/>
        <pc:sldMkLst>
          <pc:docMk/>
          <pc:sldMk cId="3086945451" sldId="266"/>
        </pc:sldMkLst>
        <pc:spChg chg="mod">
          <ac:chgData name="Davide Bruni" userId="2f002c68-3bd3-4ff3-8087-53db103a09ac" providerId="ADAL" clId="{1BF8DA4A-63C6-474F-9E92-A43389C63E07}" dt="2023-02-04T14:24:35.065" v="1607" actId="20577"/>
          <ac:spMkLst>
            <pc:docMk/>
            <pc:sldMk cId="3086945451" sldId="266"/>
            <ac:spMk id="7" creationId="{2CD643DF-CBC8-57F1-333C-122ACE8BDE58}"/>
          </ac:spMkLst>
        </pc:spChg>
        <pc:spChg chg="add mod">
          <ac:chgData name="Davide Bruni" userId="2f002c68-3bd3-4ff3-8087-53db103a09ac" providerId="ADAL" clId="{1BF8DA4A-63C6-474F-9E92-A43389C63E07}" dt="2023-02-04T14:46:58.244" v="1733" actId="1076"/>
          <ac:spMkLst>
            <pc:docMk/>
            <pc:sldMk cId="3086945451" sldId="266"/>
            <ac:spMk id="9" creationId="{5E726B03-BB32-5BBE-74F1-D7219D1D4C1A}"/>
          </ac:spMkLst>
        </pc:spChg>
        <pc:spChg chg="add mod">
          <ac:chgData name="Davide Bruni" userId="2f002c68-3bd3-4ff3-8087-53db103a09ac" providerId="ADAL" clId="{1BF8DA4A-63C6-474F-9E92-A43389C63E07}" dt="2023-02-04T14:49:42.965" v="1802" actId="14100"/>
          <ac:spMkLst>
            <pc:docMk/>
            <pc:sldMk cId="3086945451" sldId="266"/>
            <ac:spMk id="11" creationId="{FF25EB9D-B8D7-BD36-D6D1-3022C5B917FA}"/>
          </ac:spMkLst>
        </pc:spChg>
        <pc:spChg chg="del mod">
          <ac:chgData name="Davide Bruni" userId="2f002c68-3bd3-4ff3-8087-53db103a09ac" providerId="ADAL" clId="{1BF8DA4A-63C6-474F-9E92-A43389C63E07}" dt="2023-02-04T14:47:58.681" v="1758" actId="478"/>
          <ac:spMkLst>
            <pc:docMk/>
            <pc:sldMk cId="3086945451" sldId="266"/>
            <ac:spMk id="12" creationId="{85DF811B-D63F-14E5-81EE-5DDAFAC97816}"/>
          </ac:spMkLst>
        </pc:spChg>
        <pc:spChg chg="add del mod">
          <ac:chgData name="Davide Bruni" userId="2f002c68-3bd3-4ff3-8087-53db103a09ac" providerId="ADAL" clId="{1BF8DA4A-63C6-474F-9E92-A43389C63E07}" dt="2023-02-04T14:48:51.306" v="1774" actId="478"/>
          <ac:spMkLst>
            <pc:docMk/>
            <pc:sldMk cId="3086945451" sldId="266"/>
            <ac:spMk id="14" creationId="{78EC8C19-74E5-6444-9F49-D1A5C51AC676}"/>
          </ac:spMkLst>
        </pc:spChg>
        <pc:spChg chg="add mod">
          <ac:chgData name="Davide Bruni" userId="2f002c68-3bd3-4ff3-8087-53db103a09ac" providerId="ADAL" clId="{1BF8DA4A-63C6-474F-9E92-A43389C63E07}" dt="2023-02-04T14:47:10.745" v="1744" actId="20577"/>
          <ac:spMkLst>
            <pc:docMk/>
            <pc:sldMk cId="3086945451" sldId="266"/>
            <ac:spMk id="15" creationId="{C321671A-295A-DC82-C202-8D41ED9C8431}"/>
          </ac:spMkLst>
        </pc:spChg>
        <pc:spChg chg="add mod">
          <ac:chgData name="Davide Bruni" userId="2f002c68-3bd3-4ff3-8087-53db103a09ac" providerId="ADAL" clId="{1BF8DA4A-63C6-474F-9E92-A43389C63E07}" dt="2023-02-04T16:20:36.623" v="3378" actId="207"/>
          <ac:spMkLst>
            <pc:docMk/>
            <pc:sldMk cId="3086945451" sldId="266"/>
            <ac:spMk id="16" creationId="{071F2712-F420-216D-4212-85A5A30591C7}"/>
          </ac:spMkLst>
        </pc:spChg>
        <pc:spChg chg="mod">
          <ac:chgData name="Davide Bruni" userId="2f002c68-3bd3-4ff3-8087-53db103a09ac" providerId="ADAL" clId="{1BF8DA4A-63C6-474F-9E92-A43389C63E07}" dt="2023-02-04T14:59:28.559" v="2031" actId="1076"/>
          <ac:spMkLst>
            <pc:docMk/>
            <pc:sldMk cId="3086945451" sldId="266"/>
            <ac:spMk id="17" creationId="{6DF68C4E-A0C1-CF74-F550-6633F3A74C5C}"/>
          </ac:spMkLst>
        </pc:spChg>
        <pc:spChg chg="add mod">
          <ac:chgData name="Davide Bruni" userId="2f002c68-3bd3-4ff3-8087-53db103a09ac" providerId="ADAL" clId="{1BF8DA4A-63C6-474F-9E92-A43389C63E07}" dt="2023-02-04T16:20:39.793" v="3379" actId="207"/>
          <ac:spMkLst>
            <pc:docMk/>
            <pc:sldMk cId="3086945451" sldId="266"/>
            <ac:spMk id="18" creationId="{7E4C2B61-6F67-A96D-38F3-97BC6471878E}"/>
          </ac:spMkLst>
        </pc:spChg>
        <pc:graphicFrameChg chg="del mod">
          <ac:chgData name="Davide Bruni" userId="2f002c68-3bd3-4ff3-8087-53db103a09ac" providerId="ADAL" clId="{1BF8DA4A-63C6-474F-9E92-A43389C63E07}" dt="2023-02-04T14:21:17.250" v="1577" actId="478"/>
          <ac:graphicFrameMkLst>
            <pc:docMk/>
            <pc:sldMk cId="3086945451" sldId="266"/>
            <ac:graphicFrameMk id="2" creationId="{55263280-A40D-BDD4-FC1A-2AE09F9373FC}"/>
          </ac:graphicFrameMkLst>
        </pc:graphicFrameChg>
        <pc:picChg chg="del">
          <ac:chgData name="Davide Bruni" userId="2f002c68-3bd3-4ff3-8087-53db103a09ac" providerId="ADAL" clId="{1BF8DA4A-63C6-474F-9E92-A43389C63E07}" dt="2023-02-04T14:21:18.632" v="1578" actId="478"/>
          <ac:picMkLst>
            <pc:docMk/>
            <pc:sldMk cId="3086945451" sldId="266"/>
            <ac:picMk id="5" creationId="{20489608-110D-CACE-B1B9-610222869C59}"/>
          </ac:picMkLst>
        </pc:picChg>
        <pc:picChg chg="mod ord modCrop">
          <ac:chgData name="Davide Bruni" userId="2f002c68-3bd3-4ff3-8087-53db103a09ac" providerId="ADAL" clId="{1BF8DA4A-63C6-474F-9E92-A43389C63E07}" dt="2023-02-05T10:16:43.829" v="4670" actId="732"/>
          <ac:picMkLst>
            <pc:docMk/>
            <pc:sldMk cId="3086945451" sldId="266"/>
            <ac:picMk id="8" creationId="{41A568C8-C5D0-0766-A3FD-BE4A000F6752}"/>
          </ac:picMkLst>
        </pc:picChg>
        <pc:picChg chg="mod">
          <ac:chgData name="Davide Bruni" userId="2f002c68-3bd3-4ff3-8087-53db103a09ac" providerId="ADAL" clId="{1BF8DA4A-63C6-474F-9E92-A43389C63E07}" dt="2023-02-04T16:17:40.647" v="3232" actId="1367"/>
          <ac:picMkLst>
            <pc:docMk/>
            <pc:sldMk cId="3086945451" sldId="266"/>
            <ac:picMk id="10" creationId="{BE63FBE9-313F-D535-8502-58EED59DB5AD}"/>
          </ac:picMkLst>
        </pc:picChg>
      </pc:sldChg>
      <pc:sldChg chg="addSp delSp modSp new mod modAnim">
        <pc:chgData name="Davide Bruni" userId="2f002c68-3bd3-4ff3-8087-53db103a09ac" providerId="ADAL" clId="{1BF8DA4A-63C6-474F-9E92-A43389C63E07}" dt="2023-02-05T10:26:16.928" v="4798" actId="20577"/>
        <pc:sldMkLst>
          <pc:docMk/>
          <pc:sldMk cId="3675411579" sldId="267"/>
        </pc:sldMkLst>
        <pc:spChg chg="del">
          <ac:chgData name="Davide Bruni" userId="2f002c68-3bd3-4ff3-8087-53db103a09ac" providerId="ADAL" clId="{1BF8DA4A-63C6-474F-9E92-A43389C63E07}" dt="2023-02-04T14:24:20.133" v="1580" actId="478"/>
          <ac:spMkLst>
            <pc:docMk/>
            <pc:sldMk cId="3675411579" sldId="267"/>
            <ac:spMk id="2" creationId="{91645540-70E8-EB8E-C326-8DA30554AC81}"/>
          </ac:spMkLst>
        </pc:spChg>
        <pc:spChg chg="del">
          <ac:chgData name="Davide Bruni" userId="2f002c68-3bd3-4ff3-8087-53db103a09ac" providerId="ADAL" clId="{1BF8DA4A-63C6-474F-9E92-A43389C63E07}" dt="2023-02-04T14:24:21.432" v="1581" actId="478"/>
          <ac:spMkLst>
            <pc:docMk/>
            <pc:sldMk cId="3675411579" sldId="267"/>
            <ac:spMk id="3" creationId="{C76CD39F-B1DB-F52B-9E81-DEC8CF5571FC}"/>
          </ac:spMkLst>
        </pc:spChg>
        <pc:spChg chg="add 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4" creationId="{C2BF0970-C3FE-587D-C9DA-1C3BF1E21E27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6" creationId="{4A4E6BAA-EBCB-49A6-7989-2791D6EB7324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7" creationId="{7E4822A9-ABF0-E15E-072A-A4A10464BB77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8" creationId="{5FDC6A13-C964-F5C7-09D1-92BFE881BE99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9" creationId="{47D1E018-ED88-EBD0-EE51-36554CDA54BE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10" creationId="{CC605DE0-E988-5094-E060-0853F376CEA0}"/>
          </ac:spMkLst>
        </pc:spChg>
        <pc:spChg chg="mod">
          <ac:chgData name="Davide Bruni" userId="2f002c68-3bd3-4ff3-8087-53db103a09ac" providerId="ADAL" clId="{1BF8DA4A-63C6-474F-9E92-A43389C63E07}" dt="2023-02-04T14:24:21.755" v="1582"/>
          <ac:spMkLst>
            <pc:docMk/>
            <pc:sldMk cId="3675411579" sldId="267"/>
            <ac:spMk id="11" creationId="{3D3567D7-D4F3-D163-E7FE-0EA8741C06D1}"/>
          </ac:spMkLst>
        </pc:spChg>
        <pc:spChg chg="add mod">
          <ac:chgData name="Davide Bruni" userId="2f002c68-3bd3-4ff3-8087-53db103a09ac" providerId="ADAL" clId="{1BF8DA4A-63C6-474F-9E92-A43389C63E07}" dt="2023-02-04T14:52:29.557" v="1901" actId="6549"/>
          <ac:spMkLst>
            <pc:docMk/>
            <pc:sldMk cId="3675411579" sldId="267"/>
            <ac:spMk id="12" creationId="{2D453214-5CA5-12D5-47AF-284446D1F1D1}"/>
          </ac:spMkLst>
        </pc:spChg>
        <pc:spChg chg="add mod">
          <ac:chgData name="Davide Bruni" userId="2f002c68-3bd3-4ff3-8087-53db103a09ac" providerId="ADAL" clId="{1BF8DA4A-63C6-474F-9E92-A43389C63E07}" dt="2023-02-04T14:27:39.582" v="1627" actId="20577"/>
          <ac:spMkLst>
            <pc:docMk/>
            <pc:sldMk cId="3675411579" sldId="267"/>
            <ac:spMk id="14" creationId="{62B3CD45-19A9-5AEB-6DB0-218C90FF3AB0}"/>
          </ac:spMkLst>
        </pc:spChg>
        <pc:spChg chg="add del">
          <ac:chgData name="Davide Bruni" userId="2f002c68-3bd3-4ff3-8087-53db103a09ac" providerId="ADAL" clId="{1BF8DA4A-63C6-474F-9E92-A43389C63E07}" dt="2023-02-04T14:51:44.982" v="1826" actId="11529"/>
          <ac:spMkLst>
            <pc:docMk/>
            <pc:sldMk cId="3675411579" sldId="267"/>
            <ac:spMk id="18" creationId="{DFFC0A21-12D9-8F19-1E94-44AD6E12BCFF}"/>
          </ac:spMkLst>
        </pc:spChg>
        <pc:spChg chg="add del mod">
          <ac:chgData name="Davide Bruni" userId="2f002c68-3bd3-4ff3-8087-53db103a09ac" providerId="ADAL" clId="{1BF8DA4A-63C6-474F-9E92-A43389C63E07}" dt="2023-02-04T14:51:44.669" v="1825"/>
          <ac:spMkLst>
            <pc:docMk/>
            <pc:sldMk cId="3675411579" sldId="267"/>
            <ac:spMk id="19" creationId="{9B908480-6121-2107-E4E9-D7498A186A69}"/>
          </ac:spMkLst>
        </pc:spChg>
        <pc:spChg chg="add del mod">
          <ac:chgData name="Davide Bruni" userId="2f002c68-3bd3-4ff3-8087-53db103a09ac" providerId="ADAL" clId="{1BF8DA4A-63C6-474F-9E92-A43389C63E07}" dt="2023-02-04T14:51:44.080" v="1823"/>
          <ac:spMkLst>
            <pc:docMk/>
            <pc:sldMk cId="3675411579" sldId="267"/>
            <ac:spMk id="20" creationId="{24078163-97CC-1811-4068-B091913F4C46}"/>
          </ac:spMkLst>
        </pc:spChg>
        <pc:spChg chg="add del mod">
          <ac:chgData name="Davide Bruni" userId="2f002c68-3bd3-4ff3-8087-53db103a09ac" providerId="ADAL" clId="{1BF8DA4A-63C6-474F-9E92-A43389C63E07}" dt="2023-02-04T16:27:34.499" v="3601" actId="478"/>
          <ac:spMkLst>
            <pc:docMk/>
            <pc:sldMk cId="3675411579" sldId="267"/>
            <ac:spMk id="21" creationId="{79919459-AFEC-9F99-6E58-6A36126FF07A}"/>
          </ac:spMkLst>
        </pc:spChg>
        <pc:spChg chg="add mod">
          <ac:chgData name="Davide Bruni" userId="2f002c68-3bd3-4ff3-8087-53db103a09ac" providerId="ADAL" clId="{1BF8DA4A-63C6-474F-9E92-A43389C63E07}" dt="2023-02-04T16:36:06.214" v="3758" actId="14100"/>
          <ac:spMkLst>
            <pc:docMk/>
            <pc:sldMk cId="3675411579" sldId="267"/>
            <ac:spMk id="22" creationId="{F041394B-8D6B-1C33-AA16-A0490C991FF1}"/>
          </ac:spMkLst>
        </pc:spChg>
        <pc:spChg chg="add mod">
          <ac:chgData name="Davide Bruni" userId="2f002c68-3bd3-4ff3-8087-53db103a09ac" providerId="ADAL" clId="{1BF8DA4A-63C6-474F-9E92-A43389C63E07}" dt="2023-02-04T16:39:03.766" v="3810" actId="2711"/>
          <ac:spMkLst>
            <pc:docMk/>
            <pc:sldMk cId="3675411579" sldId="267"/>
            <ac:spMk id="24" creationId="{38EB0678-68C7-1E69-2616-E873FF1ED96E}"/>
          </ac:spMkLst>
        </pc:spChg>
        <pc:spChg chg="add mod">
          <ac:chgData name="Davide Bruni" userId="2f002c68-3bd3-4ff3-8087-53db103a09ac" providerId="ADAL" clId="{1BF8DA4A-63C6-474F-9E92-A43389C63E07}" dt="2023-02-04T16:37:59.677" v="3804" actId="1076"/>
          <ac:spMkLst>
            <pc:docMk/>
            <pc:sldMk cId="3675411579" sldId="267"/>
            <ac:spMk id="25" creationId="{7C148685-9961-859A-60F1-C6FD4F6C7E50}"/>
          </ac:spMkLst>
        </pc:spChg>
        <pc:spChg chg="add mod">
          <ac:chgData name="Davide Bruni" userId="2f002c68-3bd3-4ff3-8087-53db103a09ac" providerId="ADAL" clId="{1BF8DA4A-63C6-474F-9E92-A43389C63E07}" dt="2023-02-04T16:37:51.510" v="3803" actId="20577"/>
          <ac:spMkLst>
            <pc:docMk/>
            <pc:sldMk cId="3675411579" sldId="267"/>
            <ac:spMk id="27" creationId="{1B024FAD-CE1F-FFE8-4FB9-C8FFAD230951}"/>
          </ac:spMkLst>
        </pc:spChg>
        <pc:grpChg chg="add mod">
          <ac:chgData name="Davide Bruni" userId="2f002c68-3bd3-4ff3-8087-53db103a09ac" providerId="ADAL" clId="{1BF8DA4A-63C6-474F-9E92-A43389C63E07}" dt="2023-02-04T14:24:21.755" v="1582"/>
          <ac:grpSpMkLst>
            <pc:docMk/>
            <pc:sldMk cId="3675411579" sldId="267"/>
            <ac:grpSpMk id="5" creationId="{B35D7D93-3B58-DAFB-9D06-A231C35C24B5}"/>
          </ac:grpSpMkLst>
        </pc:grpChg>
        <pc:graphicFrameChg chg="add mod modGraphic">
          <ac:chgData name="Davide Bruni" userId="2f002c68-3bd3-4ff3-8087-53db103a09ac" providerId="ADAL" clId="{1BF8DA4A-63C6-474F-9E92-A43389C63E07}" dt="2023-02-05T10:26:16.928" v="4798" actId="20577"/>
          <ac:graphicFrameMkLst>
            <pc:docMk/>
            <pc:sldMk cId="3675411579" sldId="267"/>
            <ac:graphicFrameMk id="28" creationId="{F3F27FAC-C555-BD2C-A9AF-9CE8C6BF62BC}"/>
          </ac:graphicFrameMkLst>
        </pc:graphicFrameChg>
        <pc:picChg chg="add mod">
          <ac:chgData name="Davide Bruni" userId="2f002c68-3bd3-4ff3-8087-53db103a09ac" providerId="ADAL" clId="{1BF8DA4A-63C6-474F-9E92-A43389C63E07}" dt="2023-02-04T14:24:21.755" v="1582"/>
          <ac:picMkLst>
            <pc:docMk/>
            <pc:sldMk cId="3675411579" sldId="267"/>
            <ac:picMk id="13" creationId="{666A8FA2-8760-C73A-065F-3DFD3F9E84B7}"/>
          </ac:picMkLst>
        </pc:picChg>
        <pc:picChg chg="add del mod">
          <ac:chgData name="Davide Bruni" userId="2f002c68-3bd3-4ff3-8087-53db103a09ac" providerId="ADAL" clId="{1BF8DA4A-63C6-474F-9E92-A43389C63E07}" dt="2023-02-04T14:24:58.322" v="1608" actId="478"/>
          <ac:picMkLst>
            <pc:docMk/>
            <pc:sldMk cId="3675411579" sldId="267"/>
            <ac:picMk id="15" creationId="{FE8950F7-D6A0-0BFE-5CAE-489F0EF9594F}"/>
          </ac:picMkLst>
        </pc:picChg>
        <pc:picChg chg="add del mod">
          <ac:chgData name="Davide Bruni" userId="2f002c68-3bd3-4ff3-8087-53db103a09ac" providerId="ADAL" clId="{1BF8DA4A-63C6-474F-9E92-A43389C63E07}" dt="2023-02-04T16:27:26.010" v="3599" actId="478"/>
          <ac:picMkLst>
            <pc:docMk/>
            <pc:sldMk cId="3675411579" sldId="267"/>
            <ac:picMk id="17" creationId="{AD6C14E4-4B4F-5EA1-23F2-DF30744ED2AF}"/>
          </ac:picMkLst>
        </pc:picChg>
      </pc:sldChg>
      <pc:sldChg chg="addSp delSp modSp add mod modAnim">
        <pc:chgData name="Davide Bruni" userId="2f002c68-3bd3-4ff3-8087-53db103a09ac" providerId="ADAL" clId="{1BF8DA4A-63C6-474F-9E92-A43389C63E07}" dt="2023-02-04T17:45:53.924" v="4650"/>
        <pc:sldMkLst>
          <pc:docMk/>
          <pc:sldMk cId="517857134" sldId="268"/>
        </pc:sldMkLst>
        <pc:spChg chg="del mod">
          <ac:chgData name="Davide Bruni" userId="2f002c68-3bd3-4ff3-8087-53db103a09ac" providerId="ADAL" clId="{1BF8DA4A-63C6-474F-9E92-A43389C63E07}" dt="2023-02-04T16:45:12.765" v="3877" actId="478"/>
          <ac:spMkLst>
            <pc:docMk/>
            <pc:sldMk cId="517857134" sldId="268"/>
            <ac:spMk id="2" creationId="{388DE5A3-1A12-96DE-75FD-29F580F7E636}"/>
          </ac:spMkLst>
        </pc:spChg>
        <pc:spChg chg="add del mod">
          <ac:chgData name="Davide Bruni" userId="2f002c68-3bd3-4ff3-8087-53db103a09ac" providerId="ADAL" clId="{1BF8DA4A-63C6-474F-9E92-A43389C63E07}" dt="2023-02-04T16:43:30.962" v="3850"/>
          <ac:spMkLst>
            <pc:docMk/>
            <pc:sldMk cId="517857134" sldId="268"/>
            <ac:spMk id="3" creationId="{B498C720-089F-5339-C448-E7BD2C296773}"/>
          </ac:spMkLst>
        </pc:spChg>
        <pc:spChg chg="add del mod">
          <ac:chgData name="Davide Bruni" userId="2f002c68-3bd3-4ff3-8087-53db103a09ac" providerId="ADAL" clId="{1BF8DA4A-63C6-474F-9E92-A43389C63E07}" dt="2023-02-04T16:43:30.963" v="3852"/>
          <ac:spMkLst>
            <pc:docMk/>
            <pc:sldMk cId="517857134" sldId="268"/>
            <ac:spMk id="5" creationId="{8CAE5A13-EFD3-D8B8-3E22-6B7482D928DE}"/>
          </ac:spMkLst>
        </pc:spChg>
        <pc:spChg chg="del mod">
          <ac:chgData name="Davide Bruni" userId="2f002c68-3bd3-4ff3-8087-53db103a09ac" providerId="ADAL" clId="{1BF8DA4A-63C6-474F-9E92-A43389C63E07}" dt="2023-02-04T16:43:50.400" v="3861" actId="478"/>
          <ac:spMkLst>
            <pc:docMk/>
            <pc:sldMk cId="517857134" sldId="268"/>
            <ac:spMk id="6" creationId="{CE415DD6-9357-B688-20AB-B48D08D52352}"/>
          </ac:spMkLst>
        </pc:spChg>
        <pc:spChg chg="add del mod">
          <ac:chgData name="Davide Bruni" userId="2f002c68-3bd3-4ff3-8087-53db103a09ac" providerId="ADAL" clId="{1BF8DA4A-63C6-474F-9E92-A43389C63E07}" dt="2023-02-04T16:43:45.462" v="3859"/>
          <ac:spMkLst>
            <pc:docMk/>
            <pc:sldMk cId="517857134" sldId="268"/>
            <ac:spMk id="7" creationId="{8080B0E3-D0CD-344F-AFC1-F783A48BAFCA}"/>
          </ac:spMkLst>
        </pc:spChg>
        <pc:spChg chg="del">
          <ac:chgData name="Davide Bruni" userId="2f002c68-3bd3-4ff3-8087-53db103a09ac" providerId="ADAL" clId="{1BF8DA4A-63C6-474F-9E92-A43389C63E07}" dt="2023-02-04T14:56:03.275" v="2006" actId="478"/>
          <ac:spMkLst>
            <pc:docMk/>
            <pc:sldMk cId="517857134" sldId="268"/>
            <ac:spMk id="10" creationId="{916B911F-75F2-5D36-9552-4961A234D0AE}"/>
          </ac:spMkLst>
        </pc:spChg>
        <pc:spChg chg="add del mod">
          <ac:chgData name="Davide Bruni" userId="2f002c68-3bd3-4ff3-8087-53db103a09ac" providerId="ADAL" clId="{1BF8DA4A-63C6-474F-9E92-A43389C63E07}" dt="2023-02-04T16:47:28.576" v="3903" actId="478"/>
          <ac:spMkLst>
            <pc:docMk/>
            <pc:sldMk cId="517857134" sldId="268"/>
            <ac:spMk id="13" creationId="{18128F9B-00FE-4A38-4900-3627B91537B9}"/>
          </ac:spMkLst>
        </pc:spChg>
        <pc:spChg chg="add del mod">
          <ac:chgData name="Davide Bruni" userId="2f002c68-3bd3-4ff3-8087-53db103a09ac" providerId="ADAL" clId="{1BF8DA4A-63C6-474F-9E92-A43389C63E07}" dt="2023-02-04T16:55:13.994" v="4025" actId="478"/>
          <ac:spMkLst>
            <pc:docMk/>
            <pc:sldMk cId="517857134" sldId="268"/>
            <ac:spMk id="14" creationId="{977BE16E-5F34-7E54-0F48-9ED2350D2CB4}"/>
          </ac:spMkLst>
        </pc:spChg>
        <pc:spChg chg="add mod">
          <ac:chgData name="Davide Bruni" userId="2f002c68-3bd3-4ff3-8087-53db103a09ac" providerId="ADAL" clId="{1BF8DA4A-63C6-474F-9E92-A43389C63E07}" dt="2023-02-04T16:49:25.298" v="3943" actId="1076"/>
          <ac:spMkLst>
            <pc:docMk/>
            <pc:sldMk cId="517857134" sldId="268"/>
            <ac:spMk id="15" creationId="{3480AA3F-161E-D0C0-CF7E-207D16EFD73F}"/>
          </ac:spMkLst>
        </pc:spChg>
        <pc:spChg chg="del">
          <ac:chgData name="Davide Bruni" userId="2f002c68-3bd3-4ff3-8087-53db103a09ac" providerId="ADAL" clId="{1BF8DA4A-63C6-474F-9E92-A43389C63E07}" dt="2023-02-04T14:55:53.812" v="2002" actId="478"/>
          <ac:spMkLst>
            <pc:docMk/>
            <pc:sldMk cId="517857134" sldId="268"/>
            <ac:spMk id="16" creationId="{FA8FF12A-F1A1-634F-E9A6-E4376B4AA5AE}"/>
          </ac:spMkLst>
        </pc:spChg>
        <pc:spChg chg="add mod">
          <ac:chgData name="Davide Bruni" userId="2f002c68-3bd3-4ff3-8087-53db103a09ac" providerId="ADAL" clId="{1BF8DA4A-63C6-474F-9E92-A43389C63E07}" dt="2023-02-04T16:55:48.049" v="4034" actId="207"/>
          <ac:spMkLst>
            <pc:docMk/>
            <pc:sldMk cId="517857134" sldId="268"/>
            <ac:spMk id="17" creationId="{0F05BA9B-5A80-99E3-8523-311025249040}"/>
          </ac:spMkLst>
        </pc:spChg>
        <pc:spChg chg="del">
          <ac:chgData name="Davide Bruni" userId="2f002c68-3bd3-4ff3-8087-53db103a09ac" providerId="ADAL" clId="{1BF8DA4A-63C6-474F-9E92-A43389C63E07}" dt="2023-02-04T14:55:53.812" v="2002" actId="478"/>
          <ac:spMkLst>
            <pc:docMk/>
            <pc:sldMk cId="517857134" sldId="268"/>
            <ac:spMk id="19" creationId="{5E322981-92C7-D7F2-CF7D-150F50FCFB45}"/>
          </ac:spMkLst>
        </pc:spChg>
        <pc:spChg chg="mod">
          <ac:chgData name="Davide Bruni" userId="2f002c68-3bd3-4ff3-8087-53db103a09ac" providerId="ADAL" clId="{1BF8DA4A-63C6-474F-9E92-A43389C63E07}" dt="2023-02-04T14:56:24.860" v="2017" actId="20577"/>
          <ac:spMkLst>
            <pc:docMk/>
            <pc:sldMk cId="517857134" sldId="268"/>
            <ac:spMk id="20" creationId="{AFE6293A-A8B2-B8B5-4516-3912DBFC88D7}"/>
          </ac:spMkLst>
        </pc:spChg>
        <pc:spChg chg="del">
          <ac:chgData name="Davide Bruni" userId="2f002c68-3bd3-4ff3-8087-53db103a09ac" providerId="ADAL" clId="{1BF8DA4A-63C6-474F-9E92-A43389C63E07}" dt="2023-02-04T14:56:00.316" v="2005" actId="478"/>
          <ac:spMkLst>
            <pc:docMk/>
            <pc:sldMk cId="517857134" sldId="268"/>
            <ac:spMk id="23" creationId="{2F8B70C8-7250-12EC-0178-976ADFA537FC}"/>
          </ac:spMkLst>
        </pc:spChg>
        <pc:spChg chg="del">
          <ac:chgData name="Davide Bruni" userId="2f002c68-3bd3-4ff3-8087-53db103a09ac" providerId="ADAL" clId="{1BF8DA4A-63C6-474F-9E92-A43389C63E07}" dt="2023-02-04T14:55:53.812" v="2002" actId="478"/>
          <ac:spMkLst>
            <pc:docMk/>
            <pc:sldMk cId="517857134" sldId="268"/>
            <ac:spMk id="25" creationId="{F59BDBEB-3977-AAD6-0FC9-7E858A54060F}"/>
          </ac:spMkLst>
        </pc:spChg>
        <pc:spChg chg="del">
          <ac:chgData name="Davide Bruni" userId="2f002c68-3bd3-4ff3-8087-53db103a09ac" providerId="ADAL" clId="{1BF8DA4A-63C6-474F-9E92-A43389C63E07}" dt="2023-02-04T14:55:53.812" v="2002" actId="478"/>
          <ac:spMkLst>
            <pc:docMk/>
            <pc:sldMk cId="517857134" sldId="268"/>
            <ac:spMk id="27" creationId="{2120A715-976C-8B32-9FD3-7D768C1CC2CF}"/>
          </ac:spMkLst>
        </pc:spChg>
        <pc:spChg chg="del">
          <ac:chgData name="Davide Bruni" userId="2f002c68-3bd3-4ff3-8087-53db103a09ac" providerId="ADAL" clId="{1BF8DA4A-63C6-474F-9E92-A43389C63E07}" dt="2023-02-04T14:55:58.215" v="2004" actId="478"/>
          <ac:spMkLst>
            <pc:docMk/>
            <pc:sldMk cId="517857134" sldId="268"/>
            <ac:spMk id="28" creationId="{58E6378E-E08B-0F8D-0667-D0B8E5D24735}"/>
          </ac:spMkLst>
        </pc:spChg>
        <pc:spChg chg="del">
          <ac:chgData name="Davide Bruni" userId="2f002c68-3bd3-4ff3-8087-53db103a09ac" providerId="ADAL" clId="{1BF8DA4A-63C6-474F-9E92-A43389C63E07}" dt="2023-02-04T14:55:53.812" v="2002" actId="478"/>
          <ac:spMkLst>
            <pc:docMk/>
            <pc:sldMk cId="517857134" sldId="268"/>
            <ac:spMk id="29" creationId="{00E65518-A87E-6F89-6A84-836A73468C84}"/>
          </ac:spMkLst>
        </pc:spChg>
        <pc:spChg chg="mod">
          <ac:chgData name="Davide Bruni" userId="2f002c68-3bd3-4ff3-8087-53db103a09ac" providerId="ADAL" clId="{1BF8DA4A-63C6-474F-9E92-A43389C63E07}" dt="2023-02-04T14:56:32.826" v="2023" actId="20577"/>
          <ac:spMkLst>
            <pc:docMk/>
            <pc:sldMk cId="517857134" sldId="268"/>
            <ac:spMk id="35" creationId="{3F6B6652-3708-2671-0EB0-4A4F0EC48106}"/>
          </ac:spMkLst>
        </pc:spChg>
        <pc:graphicFrameChg chg="add del modGraphic">
          <ac:chgData name="Davide Bruni" userId="2f002c68-3bd3-4ff3-8087-53db103a09ac" providerId="ADAL" clId="{1BF8DA4A-63C6-474F-9E92-A43389C63E07}" dt="2023-02-04T16:41:16.048" v="3826" actId="1032"/>
          <ac:graphicFrameMkLst>
            <pc:docMk/>
            <pc:sldMk cId="517857134" sldId="268"/>
            <ac:graphicFrameMk id="11" creationId="{1AB35211-FB5F-6E68-BE69-FF7484FC513B}"/>
          </ac:graphicFrameMkLst>
        </pc:graphicFrameChg>
        <pc:graphicFrameChg chg="add mod modGraphic">
          <ac:chgData name="Davide Bruni" userId="2f002c68-3bd3-4ff3-8087-53db103a09ac" providerId="ADAL" clId="{1BF8DA4A-63C6-474F-9E92-A43389C63E07}" dt="2023-02-04T16:54:28.442" v="4017" actId="122"/>
          <ac:graphicFrameMkLst>
            <pc:docMk/>
            <pc:sldMk cId="517857134" sldId="268"/>
            <ac:graphicFrameMk id="12" creationId="{5D8B8A38-9B26-D1FF-4BB1-67D1702714A4}"/>
          </ac:graphicFrameMkLst>
        </pc:graphicFrameChg>
        <pc:picChg chg="add mod">
          <ac:chgData name="Davide Bruni" userId="2f002c68-3bd3-4ff3-8087-53db103a09ac" providerId="ADAL" clId="{1BF8DA4A-63C6-474F-9E92-A43389C63E07}" dt="2023-02-04T16:47:16.940" v="3899" actId="1076"/>
          <ac:picMkLst>
            <pc:docMk/>
            <pc:sldMk cId="517857134" sldId="268"/>
            <ac:picMk id="9" creationId="{6302E98F-EF37-920C-E2E8-D2B318746409}"/>
          </ac:picMkLst>
        </pc:picChg>
        <pc:picChg chg="del">
          <ac:chgData name="Davide Bruni" userId="2f002c68-3bd3-4ff3-8087-53db103a09ac" providerId="ADAL" clId="{1BF8DA4A-63C6-474F-9E92-A43389C63E07}" dt="2023-02-04T14:55:53.812" v="2002" actId="478"/>
          <ac:picMkLst>
            <pc:docMk/>
            <pc:sldMk cId="517857134" sldId="268"/>
            <ac:picMk id="22" creationId="{DFD50524-83A3-8952-013B-77E4108612F6}"/>
          </ac:picMkLst>
        </pc:picChg>
        <pc:picChg chg="del">
          <ac:chgData name="Davide Bruni" userId="2f002c68-3bd3-4ff3-8087-53db103a09ac" providerId="ADAL" clId="{1BF8DA4A-63C6-474F-9E92-A43389C63E07}" dt="2023-02-04T14:55:55.082" v="2003" actId="478"/>
          <ac:picMkLst>
            <pc:docMk/>
            <pc:sldMk cId="517857134" sldId="268"/>
            <ac:picMk id="24" creationId="{597CCB38-4C61-849B-952A-0478E997A3F5}"/>
          </ac:picMkLst>
        </pc:picChg>
      </pc:sldChg>
      <pc:sldChg chg="new del">
        <pc:chgData name="Davide Bruni" userId="2f002c68-3bd3-4ff3-8087-53db103a09ac" providerId="ADAL" clId="{1BF8DA4A-63C6-474F-9E92-A43389C63E07}" dt="2023-02-04T14:55:35.717" v="1998" actId="47"/>
        <pc:sldMkLst>
          <pc:docMk/>
          <pc:sldMk cId="1562451649" sldId="268"/>
        </pc:sldMkLst>
      </pc:sldChg>
      <pc:sldChg chg="add del setBg">
        <pc:chgData name="Davide Bruni" userId="2f002c68-3bd3-4ff3-8087-53db103a09ac" providerId="ADAL" clId="{1BF8DA4A-63C6-474F-9E92-A43389C63E07}" dt="2023-02-04T14:55:44.952" v="2000"/>
        <pc:sldMkLst>
          <pc:docMk/>
          <pc:sldMk cId="1768599488" sldId="268"/>
        </pc:sldMkLst>
      </pc:sldChg>
      <pc:sldChg chg="delSp add del setBg delDesignElem">
        <pc:chgData name="Davide Bruni" userId="2f002c68-3bd3-4ff3-8087-53db103a09ac" providerId="ADAL" clId="{1BF8DA4A-63C6-474F-9E92-A43389C63E07}" dt="2023-02-04T15:05:19.626" v="2251" actId="47"/>
        <pc:sldMkLst>
          <pc:docMk/>
          <pc:sldMk cId="510294112" sldId="269"/>
        </pc:sldMkLst>
        <pc:spChg chg="del">
          <ac:chgData name="Davide Bruni" userId="2f002c68-3bd3-4ff3-8087-53db103a09ac" providerId="ADAL" clId="{1BF8DA4A-63C6-474F-9E92-A43389C63E07}" dt="2023-02-04T15:05:08.515" v="2250"/>
          <ac:spMkLst>
            <pc:docMk/>
            <pc:sldMk cId="510294112" sldId="269"/>
            <ac:spMk id="21" creationId="{99CAC3B1-4879-424D-8F15-206277196159}"/>
          </ac:spMkLst>
        </pc:spChg>
        <pc:grpChg chg="del">
          <ac:chgData name="Davide Bruni" userId="2f002c68-3bd3-4ff3-8087-53db103a09ac" providerId="ADAL" clId="{1BF8DA4A-63C6-474F-9E92-A43389C63E07}" dt="2023-02-04T15:05:08.515" v="2250"/>
          <ac:grpSpMkLst>
            <pc:docMk/>
            <pc:sldMk cId="510294112" sldId="269"/>
            <ac:grpSpMk id="23" creationId="{4B8492CB-DFBA-4A82-9778-F21493DA36C1}"/>
          </ac:grpSpMkLst>
        </pc:grpChg>
      </pc:sldChg>
      <pc:sldChg chg="add">
        <pc:chgData name="Davide Bruni" userId="2f002c68-3bd3-4ff3-8087-53db103a09ac" providerId="ADAL" clId="{1BF8DA4A-63C6-474F-9E92-A43389C63E07}" dt="2023-02-04T15:05:24.142" v="2255"/>
        <pc:sldMkLst>
          <pc:docMk/>
          <pc:sldMk cId="2194989235" sldId="269"/>
        </pc:sldMkLst>
      </pc:sldChg>
      <pc:sldChg chg="addSp delSp add del setBg delDesignElem">
        <pc:chgData name="Davide Bruni" userId="2f002c68-3bd3-4ff3-8087-53db103a09ac" providerId="ADAL" clId="{1BF8DA4A-63C6-474F-9E92-A43389C63E07}" dt="2023-02-04T15:05:24.126" v="2254"/>
        <pc:sldMkLst>
          <pc:docMk/>
          <pc:sldMk cId="3726481868" sldId="269"/>
        </pc:sldMkLst>
        <pc:spChg chg="add del">
          <ac:chgData name="Davide Bruni" userId="2f002c68-3bd3-4ff3-8087-53db103a09ac" providerId="ADAL" clId="{1BF8DA4A-63C6-474F-9E92-A43389C63E07}" dt="2023-02-04T15:05:24.126" v="2254"/>
          <ac:spMkLst>
            <pc:docMk/>
            <pc:sldMk cId="3726481868" sldId="269"/>
            <ac:spMk id="21" creationId="{99CAC3B1-4879-424D-8F15-206277196159}"/>
          </ac:spMkLst>
        </pc:spChg>
        <pc:grpChg chg="add del">
          <ac:chgData name="Davide Bruni" userId="2f002c68-3bd3-4ff3-8087-53db103a09ac" providerId="ADAL" clId="{1BF8DA4A-63C6-474F-9E92-A43389C63E07}" dt="2023-02-04T15:05:24.126" v="2254"/>
          <ac:grpSpMkLst>
            <pc:docMk/>
            <pc:sldMk cId="3726481868" sldId="269"/>
            <ac:grpSpMk id="23" creationId="{4B8492CB-DFBA-4A82-9778-F21493DA36C1}"/>
          </ac:grpSpMkLst>
        </pc:grpChg>
      </pc:sldChg>
      <pc:sldChg chg="addSp delSp modSp mod modAnim">
        <pc:chgData name="Davide Bruni" userId="2f002c68-3bd3-4ff3-8087-53db103a09ac" providerId="ADAL" clId="{1BF8DA4A-63C6-474F-9E92-A43389C63E07}" dt="2023-02-04T17:49:17.846" v="4655"/>
        <pc:sldMkLst>
          <pc:docMk/>
          <pc:sldMk cId="2194989235" sldId="270"/>
        </pc:sldMkLst>
        <pc:spChg chg="add del mod">
          <ac:chgData name="Davide Bruni" userId="2f002c68-3bd3-4ff3-8087-53db103a09ac" providerId="ADAL" clId="{1BF8DA4A-63C6-474F-9E92-A43389C63E07}" dt="2023-02-04T15:13:07.534" v="2406" actId="478"/>
          <ac:spMkLst>
            <pc:docMk/>
            <pc:sldMk cId="2194989235" sldId="270"/>
            <ac:spMk id="2" creationId="{67316AE1-C753-6346-B919-C462C40E7EA7}"/>
          </ac:spMkLst>
        </pc:spChg>
        <pc:spChg chg="del mod">
          <ac:chgData name="Davide Bruni" userId="2f002c68-3bd3-4ff3-8087-53db103a09ac" providerId="ADAL" clId="{1BF8DA4A-63C6-474F-9E92-A43389C63E07}" dt="2023-02-04T16:57:18.243" v="4040" actId="478"/>
          <ac:spMkLst>
            <pc:docMk/>
            <pc:sldMk cId="2194989235" sldId="270"/>
            <ac:spMk id="3" creationId="{159FF3D1-157A-3FCC-D005-90B95CC15F48}"/>
          </ac:spMkLst>
        </pc:spChg>
        <pc:spChg chg="mod">
          <ac:chgData name="Davide Bruni" userId="2f002c68-3bd3-4ff3-8087-53db103a09ac" providerId="ADAL" clId="{1BF8DA4A-63C6-474F-9E92-A43389C63E07}" dt="2023-02-04T15:07:19.828" v="2337" actId="20577"/>
          <ac:spMkLst>
            <pc:docMk/>
            <pc:sldMk cId="2194989235" sldId="270"/>
            <ac:spMk id="4" creationId="{B8BD3C06-E242-3FCD-3ED8-EFAE63698EEB}"/>
          </ac:spMkLst>
        </pc:spChg>
        <pc:spChg chg="mod ord">
          <ac:chgData name="Davide Bruni" userId="2f002c68-3bd3-4ff3-8087-53db103a09ac" providerId="ADAL" clId="{1BF8DA4A-63C6-474F-9E92-A43389C63E07}" dt="2023-02-04T16:58:27.608" v="4056" actId="404"/>
          <ac:spMkLst>
            <pc:docMk/>
            <pc:sldMk cId="2194989235" sldId="270"/>
            <ac:spMk id="5" creationId="{1CCD9318-C675-13E1-ADF4-53D6CF0EF3B1}"/>
          </ac:spMkLst>
        </pc:spChg>
        <pc:spChg chg="mod">
          <ac:chgData name="Davide Bruni" userId="2f002c68-3bd3-4ff3-8087-53db103a09ac" providerId="ADAL" clId="{1BF8DA4A-63C6-474F-9E92-A43389C63E07}" dt="2023-02-04T16:58:47.664" v="4065" actId="207"/>
          <ac:spMkLst>
            <pc:docMk/>
            <pc:sldMk cId="2194989235" sldId="270"/>
            <ac:spMk id="6" creationId="{56BC3584-0AFE-B7D6-6AF5-AD7FEB3C3D70}"/>
          </ac:spMkLst>
        </pc:spChg>
        <pc:spChg chg="mod">
          <ac:chgData name="Davide Bruni" userId="2f002c68-3bd3-4ff3-8087-53db103a09ac" providerId="ADAL" clId="{1BF8DA4A-63C6-474F-9E92-A43389C63E07}" dt="2023-02-04T16:58:32.035" v="4058"/>
          <ac:spMkLst>
            <pc:docMk/>
            <pc:sldMk cId="2194989235" sldId="270"/>
            <ac:spMk id="7" creationId="{C6D784DE-4AD0-0F92-27D6-2FBE6677B9C5}"/>
          </ac:spMkLst>
        </pc:spChg>
        <pc:spChg chg="mod">
          <ac:chgData name="Davide Bruni" userId="2f002c68-3bd3-4ff3-8087-53db103a09ac" providerId="ADAL" clId="{1BF8DA4A-63C6-474F-9E92-A43389C63E07}" dt="2023-02-04T16:58:35.597" v="4060" actId="207"/>
          <ac:spMkLst>
            <pc:docMk/>
            <pc:sldMk cId="2194989235" sldId="270"/>
            <ac:spMk id="9" creationId="{5A786F54-D7D7-ABB2-19D1-1D0C34E39B23}"/>
          </ac:spMkLst>
        </pc:spChg>
        <pc:spChg chg="mod">
          <ac:chgData name="Davide Bruni" userId="2f002c68-3bd3-4ff3-8087-53db103a09ac" providerId="ADAL" clId="{1BF8DA4A-63C6-474F-9E92-A43389C63E07}" dt="2023-02-04T16:59:02.808" v="4078" actId="20577"/>
          <ac:spMkLst>
            <pc:docMk/>
            <pc:sldMk cId="2194989235" sldId="270"/>
            <ac:spMk id="10" creationId="{B3D1200F-27A2-A585-9630-89FA7B87CBBA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1" creationId="{5B5322A3-A49B-4D96-54A8-ABC530D2E981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2" creationId="{41F9B433-26C0-E14F-C4D2-239044AED58D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3" creationId="{15852DB3-B05F-2D38-699C-EC521A7718D8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4" creationId="{A58472B1-6983-0B40-734C-AA5E3F7B349F}"/>
          </ac:spMkLst>
        </pc:spChg>
        <pc:spChg chg="mod">
          <ac:chgData name="Davide Bruni" userId="2f002c68-3bd3-4ff3-8087-53db103a09ac" providerId="ADAL" clId="{1BF8DA4A-63C6-474F-9E92-A43389C63E07}" dt="2023-02-04T16:58:41.085" v="4063" actId="207"/>
          <ac:spMkLst>
            <pc:docMk/>
            <pc:sldMk cId="2194989235" sldId="270"/>
            <ac:spMk id="15" creationId="{DF33053C-7553-7448-F3F9-841856595CDB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6" creationId="{04451EDA-AEA9-6A3B-C64F-4934DCDA45A9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7" creationId="{FFA953C3-0A8D-6D36-D9F5-E9E3DBA35D3B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19" creationId="{C49D05B2-76E5-B90E-C3B9-74CE55214701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20" creationId="{AC96A98B-AED0-3335-E2CD-526DBD5373AF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22" creationId="{48695DA6-CA3B-0C6C-7040-5464957E4068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0" creationId="{027CE994-D484-7410-0891-089D44799FA4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1" creationId="{C9A86F98-4C22-F6C7-6ACF-14BF91B2CB27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2" creationId="{DF131B57-70A5-8CEA-3070-0B0215BBE870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3" creationId="{6C7FB61B-B771-F8C6-6F47-09DAF04A806F}"/>
          </ac:spMkLst>
        </pc:spChg>
        <pc:spChg chg="add mod">
          <ac:chgData name="Davide Bruni" userId="2f002c68-3bd3-4ff3-8087-53db103a09ac" providerId="ADAL" clId="{1BF8DA4A-63C6-474F-9E92-A43389C63E07}" dt="2023-02-04T15:20:21.234" v="2613" actId="20577"/>
          <ac:spMkLst>
            <pc:docMk/>
            <pc:sldMk cId="2194989235" sldId="270"/>
            <ac:spMk id="34" creationId="{EE2EC812-741E-8437-3F3E-1CA46AFF1F3F}"/>
          </ac:spMkLst>
        </pc:spChg>
        <pc:spChg chg="mod">
          <ac:chgData name="Davide Bruni" userId="2f002c68-3bd3-4ff3-8087-53db103a09ac" providerId="ADAL" clId="{1BF8DA4A-63C6-474F-9E92-A43389C63E07}" dt="2023-02-04T16:59:31.888" v="4085" actId="208"/>
          <ac:spMkLst>
            <pc:docMk/>
            <pc:sldMk cId="2194989235" sldId="270"/>
            <ac:spMk id="35" creationId="{FB0EB3C6-DEEC-AA59-027E-72C3083C1743}"/>
          </ac:spMkLst>
        </pc:spChg>
        <pc:spChg chg="add mod">
          <ac:chgData name="Davide Bruni" userId="2f002c68-3bd3-4ff3-8087-53db103a09ac" providerId="ADAL" clId="{1BF8DA4A-63C6-474F-9E92-A43389C63E07}" dt="2023-02-04T16:58:50.154" v="4066" actId="207"/>
          <ac:spMkLst>
            <pc:docMk/>
            <pc:sldMk cId="2194989235" sldId="270"/>
            <ac:spMk id="36" creationId="{DE523784-6C5B-7019-062B-C6D90DFA3E73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7" creationId="{AFC3CB99-F7CA-5827-A5F4-99C3646993DF}"/>
          </ac:spMkLst>
        </pc:spChg>
        <pc:spChg chg="del">
          <ac:chgData name="Davide Bruni" userId="2f002c68-3bd3-4ff3-8087-53db103a09ac" providerId="ADAL" clId="{1BF8DA4A-63C6-474F-9E92-A43389C63E07}" dt="2023-02-04T15:05:40.029" v="2256" actId="478"/>
          <ac:spMkLst>
            <pc:docMk/>
            <pc:sldMk cId="2194989235" sldId="270"/>
            <ac:spMk id="38" creationId="{62925244-24A6-1A1F-A052-37F2FD4E208D}"/>
          </ac:spMkLst>
        </pc:spChg>
        <pc:spChg chg="mod">
          <ac:chgData name="Davide Bruni" userId="2f002c68-3bd3-4ff3-8087-53db103a09ac" providerId="ADAL" clId="{1BF8DA4A-63C6-474F-9E92-A43389C63E07}" dt="2023-02-04T15:22:53.271" v="2684" actId="1076"/>
          <ac:spMkLst>
            <pc:docMk/>
            <pc:sldMk cId="2194989235" sldId="270"/>
            <ac:spMk id="40" creationId="{EBE830C4-34A3-13BA-BDA1-685955F4110A}"/>
          </ac:spMkLst>
        </pc:spChg>
        <pc:spChg chg="add mod">
          <ac:chgData name="Davide Bruni" userId="2f002c68-3bd3-4ff3-8087-53db103a09ac" providerId="ADAL" clId="{1BF8DA4A-63C6-474F-9E92-A43389C63E07}" dt="2023-02-04T15:18:54.836" v="2575" actId="14100"/>
          <ac:spMkLst>
            <pc:docMk/>
            <pc:sldMk cId="2194989235" sldId="270"/>
            <ac:spMk id="42" creationId="{AE7160F5-498B-1ED2-7D06-2842799B4359}"/>
          </ac:spMkLst>
        </pc:spChg>
        <pc:spChg chg="add mod">
          <ac:chgData name="Davide Bruni" userId="2f002c68-3bd3-4ff3-8087-53db103a09ac" providerId="ADAL" clId="{1BF8DA4A-63C6-474F-9E92-A43389C63E07}" dt="2023-02-04T16:59:39.902" v="4087" actId="2711"/>
          <ac:spMkLst>
            <pc:docMk/>
            <pc:sldMk cId="2194989235" sldId="270"/>
            <ac:spMk id="45" creationId="{56DEA14E-2E40-B879-D903-3089BD486FE9}"/>
          </ac:spMkLst>
        </pc:spChg>
        <pc:spChg chg="add mod ord">
          <ac:chgData name="Davide Bruni" userId="2f002c68-3bd3-4ff3-8087-53db103a09ac" providerId="ADAL" clId="{1BF8DA4A-63C6-474F-9E92-A43389C63E07}" dt="2023-02-04T16:58:45.502" v="4064" actId="207"/>
          <ac:spMkLst>
            <pc:docMk/>
            <pc:sldMk cId="2194989235" sldId="270"/>
            <ac:spMk id="48" creationId="{3E26BE3B-FDF3-15D0-33FD-322D62725A54}"/>
          </ac:spMkLst>
        </pc:spChg>
        <pc:picChg chg="del mod">
          <ac:chgData name="Davide Bruni" userId="2f002c68-3bd3-4ff3-8087-53db103a09ac" providerId="ADAL" clId="{1BF8DA4A-63C6-474F-9E92-A43389C63E07}" dt="2023-02-04T15:25:11.488" v="2697" actId="478"/>
          <ac:picMkLst>
            <pc:docMk/>
            <pc:sldMk cId="2194989235" sldId="270"/>
            <ac:picMk id="39" creationId="{F26BCE1E-C507-4BB5-10E5-67F1099DDD7B}"/>
          </ac:picMkLst>
        </pc:picChg>
        <pc:picChg chg="add mod">
          <ac:chgData name="Davide Bruni" userId="2f002c68-3bd3-4ff3-8087-53db103a09ac" providerId="ADAL" clId="{1BF8DA4A-63C6-474F-9E92-A43389C63E07}" dt="2023-02-04T16:59:27.730" v="4084" actId="14100"/>
          <ac:picMkLst>
            <pc:docMk/>
            <pc:sldMk cId="2194989235" sldId="270"/>
            <ac:picMk id="44" creationId="{3C2AC01F-EF1D-0C8A-2199-98E018C4EDF2}"/>
          </ac:picMkLst>
        </pc:picChg>
        <pc:picChg chg="add mod">
          <ac:chgData name="Davide Bruni" userId="2f002c68-3bd3-4ff3-8087-53db103a09ac" providerId="ADAL" clId="{1BF8DA4A-63C6-474F-9E92-A43389C63E07}" dt="2023-02-04T16:59:23.147" v="4083" actId="1076"/>
          <ac:picMkLst>
            <pc:docMk/>
            <pc:sldMk cId="2194989235" sldId="270"/>
            <ac:picMk id="47" creationId="{D003FA26-AF38-07EA-5968-87D4EDE87483}"/>
          </ac:picMkLst>
        </pc:picChg>
      </pc:sldChg>
      <pc:sldChg chg="add">
        <pc:chgData name="Davide Bruni" userId="2f002c68-3bd3-4ff3-8087-53db103a09ac" providerId="ADAL" clId="{1BF8DA4A-63C6-474F-9E92-A43389C63E07}" dt="2023-02-04T15:23:18.941" v="2689"/>
        <pc:sldMkLst>
          <pc:docMk/>
          <pc:sldMk cId="1086628362" sldId="271"/>
        </pc:sldMkLst>
      </pc:sldChg>
      <pc:sldChg chg="add del setBg">
        <pc:chgData name="Davide Bruni" userId="2f002c68-3bd3-4ff3-8087-53db103a09ac" providerId="ADAL" clId="{1BF8DA4A-63C6-474F-9E92-A43389C63E07}" dt="2023-02-04T15:23:18.921" v="2688"/>
        <pc:sldMkLst>
          <pc:docMk/>
          <pc:sldMk cId="2195073111" sldId="271"/>
        </pc:sldMkLst>
      </pc:sldChg>
      <pc:sldChg chg="addSp delSp modSp mod modAnim">
        <pc:chgData name="Davide Bruni" userId="2f002c68-3bd3-4ff3-8087-53db103a09ac" providerId="ADAL" clId="{1BF8DA4A-63C6-474F-9E92-A43389C63E07}" dt="2023-02-04T17:49:34.077" v="4657"/>
        <pc:sldMkLst>
          <pc:docMk/>
          <pc:sldMk cId="1086628362" sldId="272"/>
        </pc:sldMkLst>
        <pc:spChg chg="del mod">
          <ac:chgData name="Davide Bruni" userId="2f002c68-3bd3-4ff3-8087-53db103a09ac" providerId="ADAL" clId="{1BF8DA4A-63C6-474F-9E92-A43389C63E07}" dt="2023-02-04T15:24:55.013" v="2693" actId="478"/>
          <ac:spMkLst>
            <pc:docMk/>
            <pc:sldMk cId="1086628362" sldId="272"/>
            <ac:spMk id="2" creationId="{388DE5A3-1A12-96DE-75FD-29F580F7E636}"/>
          </ac:spMkLst>
        </pc:spChg>
        <pc:spChg chg="del">
          <ac:chgData name="Davide Bruni" userId="2f002c68-3bd3-4ff3-8087-53db103a09ac" providerId="ADAL" clId="{1BF8DA4A-63C6-474F-9E92-A43389C63E07}" dt="2023-02-04T15:24:42.383" v="2690" actId="478"/>
          <ac:spMkLst>
            <pc:docMk/>
            <pc:sldMk cId="1086628362" sldId="272"/>
            <ac:spMk id="3" creationId="{B498C720-089F-5339-C448-E7BD2C296773}"/>
          </ac:spMkLst>
        </pc:spChg>
        <pc:spChg chg="del mod">
          <ac:chgData name="Davide Bruni" userId="2f002c68-3bd3-4ff3-8087-53db103a09ac" providerId="ADAL" clId="{1BF8DA4A-63C6-474F-9E92-A43389C63E07}" dt="2023-02-04T17:00:42.625" v="4095" actId="478"/>
          <ac:spMkLst>
            <pc:docMk/>
            <pc:sldMk cId="1086628362" sldId="272"/>
            <ac:spMk id="4" creationId="{BB3EDE30-1D98-1ADA-605A-34AF5E763813}"/>
          </ac:spMkLst>
        </pc:spChg>
        <pc:spChg chg="del">
          <ac:chgData name="Davide Bruni" userId="2f002c68-3bd3-4ff3-8087-53db103a09ac" providerId="ADAL" clId="{1BF8DA4A-63C6-474F-9E92-A43389C63E07}" dt="2023-02-04T15:24:42.383" v="2690" actId="478"/>
          <ac:spMkLst>
            <pc:docMk/>
            <pc:sldMk cId="1086628362" sldId="272"/>
            <ac:spMk id="5" creationId="{8CAE5A13-EFD3-D8B8-3E22-6B7482D928DE}"/>
          </ac:spMkLst>
        </pc:spChg>
        <pc:spChg chg="del">
          <ac:chgData name="Davide Bruni" userId="2f002c68-3bd3-4ff3-8087-53db103a09ac" providerId="ADAL" clId="{1BF8DA4A-63C6-474F-9E92-A43389C63E07}" dt="2023-02-04T15:24:42.383" v="2690" actId="478"/>
          <ac:spMkLst>
            <pc:docMk/>
            <pc:sldMk cId="1086628362" sldId="272"/>
            <ac:spMk id="6" creationId="{CE415DD6-9357-B688-20AB-B48D08D52352}"/>
          </ac:spMkLst>
        </pc:spChg>
        <pc:spChg chg="del">
          <ac:chgData name="Davide Bruni" userId="2f002c68-3bd3-4ff3-8087-53db103a09ac" providerId="ADAL" clId="{1BF8DA4A-63C6-474F-9E92-A43389C63E07}" dt="2023-02-04T15:24:42.383" v="2690" actId="478"/>
          <ac:spMkLst>
            <pc:docMk/>
            <pc:sldMk cId="1086628362" sldId="272"/>
            <ac:spMk id="7" creationId="{8080B0E3-D0CD-344F-AFC1-F783A48BAFCA}"/>
          </ac:spMkLst>
        </pc:spChg>
        <pc:spChg chg="add del mod">
          <ac:chgData name="Davide Bruni" userId="2f002c68-3bd3-4ff3-8087-53db103a09ac" providerId="ADAL" clId="{1BF8DA4A-63C6-474F-9E92-A43389C63E07}" dt="2023-02-04T17:01:04.320" v="4102" actId="478"/>
          <ac:spMkLst>
            <pc:docMk/>
            <pc:sldMk cId="1086628362" sldId="272"/>
            <ac:spMk id="13" creationId="{D9F2A8FD-C87F-23B9-DE86-7F2386968BBA}"/>
          </ac:spMkLst>
        </pc:spChg>
        <pc:spChg chg="add mod">
          <ac:chgData name="Davide Bruni" userId="2f002c68-3bd3-4ff3-8087-53db103a09ac" providerId="ADAL" clId="{1BF8DA4A-63C6-474F-9E92-A43389C63E07}" dt="2023-02-04T17:03:07.041" v="4138" actId="20577"/>
          <ac:spMkLst>
            <pc:docMk/>
            <pc:sldMk cId="1086628362" sldId="272"/>
            <ac:spMk id="14" creationId="{219CD9E9-70C9-C25D-C5FB-0D09904AD14A}"/>
          </ac:spMkLst>
        </pc:spChg>
        <pc:spChg chg="add mod">
          <ac:chgData name="Davide Bruni" userId="2f002c68-3bd3-4ff3-8087-53db103a09ac" providerId="ADAL" clId="{1BF8DA4A-63C6-474F-9E92-A43389C63E07}" dt="2023-02-04T17:01:37.247" v="4109" actId="2085"/>
          <ac:spMkLst>
            <pc:docMk/>
            <pc:sldMk cId="1086628362" sldId="272"/>
            <ac:spMk id="15" creationId="{CE877139-5EDE-6C74-B439-42936B70896A}"/>
          </ac:spMkLst>
        </pc:spChg>
        <pc:spChg chg="add mod">
          <ac:chgData name="Davide Bruni" userId="2f002c68-3bd3-4ff3-8087-53db103a09ac" providerId="ADAL" clId="{1BF8DA4A-63C6-474F-9E92-A43389C63E07}" dt="2023-02-04T17:02:29.175" v="4128" actId="207"/>
          <ac:spMkLst>
            <pc:docMk/>
            <pc:sldMk cId="1086628362" sldId="272"/>
            <ac:spMk id="16" creationId="{C3BA91F0-C8CF-A184-07CA-903A04402FE4}"/>
          </ac:spMkLst>
        </pc:spChg>
        <pc:picChg chg="add mod">
          <ac:chgData name="Davide Bruni" userId="2f002c68-3bd3-4ff3-8087-53db103a09ac" providerId="ADAL" clId="{1BF8DA4A-63C6-474F-9E92-A43389C63E07}" dt="2023-02-04T15:25:55.883" v="2708" actId="14100"/>
          <ac:picMkLst>
            <pc:docMk/>
            <pc:sldMk cId="1086628362" sldId="272"/>
            <ac:picMk id="8" creationId="{D44836DB-76D8-8987-6DBB-4C23A5E401CD}"/>
          </ac:picMkLst>
        </pc:picChg>
        <pc:picChg chg="del">
          <ac:chgData name="Davide Bruni" userId="2f002c68-3bd3-4ff3-8087-53db103a09ac" providerId="ADAL" clId="{1BF8DA4A-63C6-474F-9E92-A43389C63E07}" dt="2023-02-04T15:24:44.003" v="2691" actId="478"/>
          <ac:picMkLst>
            <pc:docMk/>
            <pc:sldMk cId="1086628362" sldId="272"/>
            <ac:picMk id="9" creationId="{6302E98F-EF37-920C-E2E8-D2B318746409}"/>
          </ac:picMkLst>
        </pc:picChg>
        <pc:picChg chg="add mod">
          <ac:chgData name="Davide Bruni" userId="2f002c68-3bd3-4ff3-8087-53db103a09ac" providerId="ADAL" clId="{1BF8DA4A-63C6-474F-9E92-A43389C63E07}" dt="2023-02-04T15:25:59.063" v="2709" actId="1076"/>
          <ac:picMkLst>
            <pc:docMk/>
            <pc:sldMk cId="1086628362" sldId="272"/>
            <ac:picMk id="11" creationId="{FC6E1FE8-DDE8-BF93-12F5-4AB1EB725226}"/>
          </ac:picMkLst>
        </pc:picChg>
      </pc:sldChg>
      <pc:sldChg chg="addSp delSp modSp add mod ord modAnim">
        <pc:chgData name="Davide Bruni" userId="2f002c68-3bd3-4ff3-8087-53db103a09ac" providerId="ADAL" clId="{1BF8DA4A-63C6-474F-9E92-A43389C63E07}" dt="2023-02-04T18:12:30.017" v="4660" actId="20578"/>
        <pc:sldMkLst>
          <pc:docMk/>
          <pc:sldMk cId="3291331326" sldId="273"/>
        </pc:sldMkLst>
        <pc:spChg chg="add mod">
          <ac:chgData name="Davide Bruni" userId="2f002c68-3bd3-4ff3-8087-53db103a09ac" providerId="ADAL" clId="{1BF8DA4A-63C6-474F-9E92-A43389C63E07}" dt="2023-02-04T17:14:05.797" v="4317" actId="2711"/>
          <ac:spMkLst>
            <pc:docMk/>
            <pc:sldMk cId="3291331326" sldId="273"/>
            <ac:spMk id="3" creationId="{4B573DBC-3230-E62B-C2F8-B091212030D8}"/>
          </ac:spMkLst>
        </pc:spChg>
        <pc:spChg chg="mod">
          <ac:chgData name="Davide Bruni" userId="2f002c68-3bd3-4ff3-8087-53db103a09ac" providerId="ADAL" clId="{1BF8DA4A-63C6-474F-9E92-A43389C63E07}" dt="2023-02-04T15:28:39.803" v="2722" actId="14100"/>
          <ac:spMkLst>
            <pc:docMk/>
            <pc:sldMk cId="3291331326" sldId="273"/>
            <ac:spMk id="12" creationId="{2D453214-5CA5-12D5-47AF-284446D1F1D1}"/>
          </ac:spMkLst>
        </pc:spChg>
        <pc:spChg chg="add del mod">
          <ac:chgData name="Davide Bruni" userId="2f002c68-3bd3-4ff3-8087-53db103a09ac" providerId="ADAL" clId="{1BF8DA4A-63C6-474F-9E92-A43389C63E07}" dt="2023-02-04T17:21:45.526" v="4430" actId="478"/>
          <ac:spMkLst>
            <pc:docMk/>
            <pc:sldMk cId="3291331326" sldId="273"/>
            <ac:spMk id="19" creationId="{A4074737-E0B6-B367-1850-3CF7F531ACE1}"/>
          </ac:spMkLst>
        </pc:spChg>
        <pc:spChg chg="del">
          <ac:chgData name="Davide Bruni" userId="2f002c68-3bd3-4ff3-8087-53db103a09ac" providerId="ADAL" clId="{1BF8DA4A-63C6-474F-9E92-A43389C63E07}" dt="2023-02-04T15:27:19.969" v="2717" actId="478"/>
          <ac:spMkLst>
            <pc:docMk/>
            <pc:sldMk cId="3291331326" sldId="273"/>
            <ac:spMk id="21" creationId="{79919459-AFEC-9F99-6E58-6A36126FF07A}"/>
          </ac:spMkLst>
        </pc:spChg>
        <pc:spChg chg="del">
          <ac:chgData name="Davide Bruni" userId="2f002c68-3bd3-4ff3-8087-53db103a09ac" providerId="ADAL" clId="{1BF8DA4A-63C6-474F-9E92-A43389C63E07}" dt="2023-02-04T15:27:19.969" v="2717" actId="478"/>
          <ac:spMkLst>
            <pc:docMk/>
            <pc:sldMk cId="3291331326" sldId="273"/>
            <ac:spMk id="22" creationId="{F041394B-8D6B-1C33-AA16-A0490C991FF1}"/>
          </ac:spMkLst>
        </pc:spChg>
        <pc:spChg chg="add mod">
          <ac:chgData name="Davide Bruni" userId="2f002c68-3bd3-4ff3-8087-53db103a09ac" providerId="ADAL" clId="{1BF8DA4A-63C6-474F-9E92-A43389C63E07}" dt="2023-02-04T17:28:28.475" v="4621" actId="1076"/>
          <ac:spMkLst>
            <pc:docMk/>
            <pc:sldMk cId="3291331326" sldId="273"/>
            <ac:spMk id="23" creationId="{879CA945-F042-7CFA-E068-AE2B23ECB0B2}"/>
          </ac:spMkLst>
        </pc:spChg>
        <pc:spChg chg="del">
          <ac:chgData name="Davide Bruni" userId="2f002c68-3bd3-4ff3-8087-53db103a09ac" providerId="ADAL" clId="{1BF8DA4A-63C6-474F-9E92-A43389C63E07}" dt="2023-02-04T15:27:23.651" v="2718" actId="478"/>
          <ac:spMkLst>
            <pc:docMk/>
            <pc:sldMk cId="3291331326" sldId="273"/>
            <ac:spMk id="24" creationId="{38EB0678-68C7-1E69-2616-E873FF1ED96E}"/>
          </ac:spMkLst>
        </pc:spChg>
        <pc:spChg chg="del">
          <ac:chgData name="Davide Bruni" userId="2f002c68-3bd3-4ff3-8087-53db103a09ac" providerId="ADAL" clId="{1BF8DA4A-63C6-474F-9E92-A43389C63E07}" dt="2023-02-04T15:27:19.969" v="2717" actId="478"/>
          <ac:spMkLst>
            <pc:docMk/>
            <pc:sldMk cId="3291331326" sldId="273"/>
            <ac:spMk id="25" creationId="{7C148685-9961-859A-60F1-C6FD4F6C7E50}"/>
          </ac:spMkLst>
        </pc:spChg>
        <pc:spChg chg="add mod">
          <ac:chgData name="Davide Bruni" userId="2f002c68-3bd3-4ff3-8087-53db103a09ac" providerId="ADAL" clId="{1BF8DA4A-63C6-474F-9E92-A43389C63E07}" dt="2023-02-04T17:28:28.475" v="4621" actId="1076"/>
          <ac:spMkLst>
            <pc:docMk/>
            <pc:sldMk cId="3291331326" sldId="273"/>
            <ac:spMk id="26" creationId="{C9D70018-EBCC-EE0E-6F15-4D5A57B0BA42}"/>
          </ac:spMkLst>
        </pc:spChg>
        <pc:spChg chg="del">
          <ac:chgData name="Davide Bruni" userId="2f002c68-3bd3-4ff3-8087-53db103a09ac" providerId="ADAL" clId="{1BF8DA4A-63C6-474F-9E92-A43389C63E07}" dt="2023-02-04T15:27:19.969" v="2717" actId="478"/>
          <ac:spMkLst>
            <pc:docMk/>
            <pc:sldMk cId="3291331326" sldId="273"/>
            <ac:spMk id="27" creationId="{1B024FAD-CE1F-FFE8-4FB9-C8FFAD230951}"/>
          </ac:spMkLst>
        </pc:spChg>
        <pc:spChg chg="add del mod">
          <ac:chgData name="Davide Bruni" userId="2f002c68-3bd3-4ff3-8087-53db103a09ac" providerId="ADAL" clId="{1BF8DA4A-63C6-474F-9E92-A43389C63E07}" dt="2023-02-04T17:17:42.468" v="4328" actId="478"/>
          <ac:spMkLst>
            <pc:docMk/>
            <pc:sldMk cId="3291331326" sldId="273"/>
            <ac:spMk id="28" creationId="{306D5BB1-23E0-7D28-68AC-BB3C5E08922C}"/>
          </ac:spMkLst>
        </pc:spChg>
        <pc:spChg chg="add mod">
          <ac:chgData name="Davide Bruni" userId="2f002c68-3bd3-4ff3-8087-53db103a09ac" providerId="ADAL" clId="{1BF8DA4A-63C6-474F-9E92-A43389C63E07}" dt="2023-02-04T17:28:28.475" v="4621" actId="1076"/>
          <ac:spMkLst>
            <pc:docMk/>
            <pc:sldMk cId="3291331326" sldId="273"/>
            <ac:spMk id="29" creationId="{6FCB4D28-D0F6-1682-EF65-4DD6FA1D3D8A}"/>
          </ac:spMkLst>
        </pc:spChg>
        <pc:spChg chg="add del mod ord">
          <ac:chgData name="Davide Bruni" userId="2f002c68-3bd3-4ff3-8087-53db103a09ac" providerId="ADAL" clId="{1BF8DA4A-63C6-474F-9E92-A43389C63E07}" dt="2023-02-04T17:28:20.265" v="4620" actId="478"/>
          <ac:spMkLst>
            <pc:docMk/>
            <pc:sldMk cId="3291331326" sldId="273"/>
            <ac:spMk id="30" creationId="{323C4FBC-9CF6-8545-0A6E-83D8F5893202}"/>
          </ac:spMkLst>
        </pc:spChg>
        <pc:spChg chg="add del mod">
          <ac:chgData name="Davide Bruni" userId="2f002c68-3bd3-4ff3-8087-53db103a09ac" providerId="ADAL" clId="{1BF8DA4A-63C6-474F-9E92-A43389C63E07}" dt="2023-02-04T17:26:19.383" v="4470" actId="478"/>
          <ac:spMkLst>
            <pc:docMk/>
            <pc:sldMk cId="3291331326" sldId="273"/>
            <ac:spMk id="31" creationId="{2BE2A381-86F8-9642-846E-F7F189165B35}"/>
          </ac:spMkLst>
        </pc:spChg>
        <pc:graphicFrameChg chg="add mod modGraphic">
          <ac:chgData name="Davide Bruni" userId="2f002c68-3bd3-4ff3-8087-53db103a09ac" providerId="ADAL" clId="{1BF8DA4A-63C6-474F-9E92-A43389C63E07}" dt="2023-02-04T17:30:00.571" v="4622"/>
          <ac:graphicFrameMkLst>
            <pc:docMk/>
            <pc:sldMk cId="3291331326" sldId="273"/>
            <ac:graphicFrameMk id="20" creationId="{8B7EDBF3-E5AE-AC61-7F40-EE6794C26835}"/>
          </ac:graphicFrameMkLst>
        </pc:graphicFrameChg>
        <pc:picChg chg="add del mod">
          <ac:chgData name="Davide Bruni" userId="2f002c68-3bd3-4ff3-8087-53db103a09ac" providerId="ADAL" clId="{1BF8DA4A-63C6-474F-9E92-A43389C63E07}" dt="2023-02-04T17:13:32.613" v="4309" actId="478"/>
          <ac:picMkLst>
            <pc:docMk/>
            <pc:sldMk cId="3291331326" sldId="273"/>
            <ac:picMk id="16" creationId="{E1710C02-EB79-FC9E-EBD7-0ED1282E62A8}"/>
          </ac:picMkLst>
        </pc:picChg>
        <pc:picChg chg="del">
          <ac:chgData name="Davide Bruni" userId="2f002c68-3bd3-4ff3-8087-53db103a09ac" providerId="ADAL" clId="{1BF8DA4A-63C6-474F-9E92-A43389C63E07}" dt="2023-02-04T15:27:19.969" v="2717" actId="478"/>
          <ac:picMkLst>
            <pc:docMk/>
            <pc:sldMk cId="3291331326" sldId="273"/>
            <ac:picMk id="17" creationId="{AD6C14E4-4B4F-5EA1-23F2-DF30744ED2AF}"/>
          </ac:picMkLst>
        </pc:picChg>
      </pc:sldChg>
      <pc:sldChg chg="addSp delSp add del setBg delDesignElem">
        <pc:chgData name="Davide Bruni" userId="2f002c68-3bd3-4ff3-8087-53db103a09ac" providerId="ADAL" clId="{1BF8DA4A-63C6-474F-9E92-A43389C63E07}" dt="2023-02-05T10:35:00.759" v="4801"/>
        <pc:sldMkLst>
          <pc:docMk/>
          <pc:sldMk cId="770503908" sldId="274"/>
        </pc:sldMkLst>
        <pc:spChg chg="add del">
          <ac:chgData name="Davide Bruni" userId="2f002c68-3bd3-4ff3-8087-53db103a09ac" providerId="ADAL" clId="{1BF8DA4A-63C6-474F-9E92-A43389C63E07}" dt="2023-02-05T10:35:00.759" v="4801"/>
          <ac:spMkLst>
            <pc:docMk/>
            <pc:sldMk cId="770503908" sldId="274"/>
            <ac:spMk id="21" creationId="{99CAC3B1-4879-424D-8F15-206277196159}"/>
          </ac:spMkLst>
        </pc:spChg>
        <pc:grpChg chg="add del">
          <ac:chgData name="Davide Bruni" userId="2f002c68-3bd3-4ff3-8087-53db103a09ac" providerId="ADAL" clId="{1BF8DA4A-63C6-474F-9E92-A43389C63E07}" dt="2023-02-05T10:35:00.759" v="4801"/>
          <ac:grpSpMkLst>
            <pc:docMk/>
            <pc:sldMk cId="770503908" sldId="274"/>
            <ac:grpSpMk id="23" creationId="{4B8492CB-DFBA-4A82-9778-F21493DA36C1}"/>
          </ac:grpSpMkLst>
        </pc:grpChg>
      </pc:sldChg>
      <pc:sldChg chg="addSp delSp modSp add mod delAnim">
        <pc:chgData name="Davide Bruni" userId="2f002c68-3bd3-4ff3-8087-53db103a09ac" providerId="ADAL" clId="{1BF8DA4A-63C6-474F-9E92-A43389C63E07}" dt="2023-02-05T10:37:19.974" v="4864" actId="207"/>
        <pc:sldMkLst>
          <pc:docMk/>
          <pc:sldMk cId="843189521" sldId="274"/>
        </pc:sldMkLst>
        <pc:spChg chg="add mod">
          <ac:chgData name="Davide Bruni" userId="2f002c68-3bd3-4ff3-8087-53db103a09ac" providerId="ADAL" clId="{1BF8DA4A-63C6-474F-9E92-A43389C63E07}" dt="2023-02-05T10:37:19.974" v="4864" actId="207"/>
          <ac:spMkLst>
            <pc:docMk/>
            <pc:sldMk cId="843189521" sldId="274"/>
            <ac:spMk id="2" creationId="{12862307-E7B8-9DCE-00BD-582668539DE0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4" creationId="{B8BD3C06-E242-3FCD-3ED8-EFAE63698EEB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1" creationId="{5B5322A3-A49B-4D96-54A8-ABC530D2E981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2" creationId="{41F9B433-26C0-E14F-C4D2-239044AED58D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3" creationId="{15852DB3-B05F-2D38-699C-EC521A7718D8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4" creationId="{A58472B1-6983-0B40-734C-AA5E3F7B349F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6" creationId="{04451EDA-AEA9-6A3B-C64F-4934DCDA45A9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7" creationId="{FFA953C3-0A8D-6D36-D9F5-E9E3DBA35D3B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19" creationId="{C49D05B2-76E5-B90E-C3B9-74CE55214701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20" creationId="{AC96A98B-AED0-3335-E2CD-526DBD5373AF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22" creationId="{48695DA6-CA3B-0C6C-7040-5464957E4068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0" creationId="{027CE994-D484-7410-0891-089D44799FA4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1" creationId="{C9A86F98-4C22-F6C7-6ACF-14BF91B2CB27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2" creationId="{DF131B57-70A5-8CEA-3070-0B0215BBE870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3" creationId="{6C7FB61B-B771-F8C6-6F47-09DAF04A806F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7" creationId="{AFC3CB99-F7CA-5827-A5F4-99C3646993DF}"/>
          </ac:spMkLst>
        </pc:spChg>
        <pc:spChg chg="del">
          <ac:chgData name="Davide Bruni" userId="2f002c68-3bd3-4ff3-8087-53db103a09ac" providerId="ADAL" clId="{1BF8DA4A-63C6-474F-9E92-A43389C63E07}" dt="2023-02-05T10:35:07.314" v="4803" actId="478"/>
          <ac:spMkLst>
            <pc:docMk/>
            <pc:sldMk cId="843189521" sldId="274"/>
            <ac:spMk id="38" creationId="{62925244-24A6-1A1F-A052-37F2FD4E208D}"/>
          </ac:spMkLst>
        </pc:spChg>
        <pc:spChg chg="mod">
          <ac:chgData name="Davide Bruni" userId="2f002c68-3bd3-4ff3-8087-53db103a09ac" providerId="ADAL" clId="{1BF8DA4A-63C6-474F-9E92-A43389C63E07}" dt="2023-02-05T10:36:16.646" v="4830" actId="20577"/>
          <ac:spMkLst>
            <pc:docMk/>
            <pc:sldMk cId="843189521" sldId="274"/>
            <ac:spMk id="40" creationId="{EBE830C4-34A3-13BA-BDA1-685955F4110A}"/>
          </ac:spMkLst>
        </pc:spChg>
        <pc:picChg chg="mod">
          <ac:chgData name="Davide Bruni" userId="2f002c68-3bd3-4ff3-8087-53db103a09ac" providerId="ADAL" clId="{1BF8DA4A-63C6-474F-9E92-A43389C63E07}" dt="2023-02-05T10:35:28.644" v="4809" actId="1076"/>
          <ac:picMkLst>
            <pc:docMk/>
            <pc:sldMk cId="843189521" sldId="274"/>
            <ac:picMk id="39" creationId="{F26BCE1E-C507-4BB5-10E5-67F1099DDD7B}"/>
          </ac:picMkLst>
        </pc:picChg>
      </pc:sldChg>
    </pc:docChg>
  </pc:docChgLst>
  <pc:docChgLst>
    <pc:chgData name="CATERINA BRUCHI" userId="S::c.bruchi@studenti.unipi.it::313228da-819d-45ee-977c-ca822a979955" providerId="AD" clId="Web-{9E400370-8403-41E3-90B1-5395660BEDB2}"/>
    <pc:docChg chg="modSld">
      <pc:chgData name="CATERINA BRUCHI" userId="S::c.bruchi@studenti.unipi.it::313228da-819d-45ee-977c-ca822a979955" providerId="AD" clId="Web-{9E400370-8403-41E3-90B1-5395660BEDB2}" dt="2022-12-10T09:42:22.436" v="562" actId="20577"/>
      <pc:docMkLst>
        <pc:docMk/>
      </pc:docMkLst>
      <pc:sldChg chg="addSp delSp modSp">
        <pc:chgData name="CATERINA BRUCHI" userId="S::c.bruchi@studenti.unipi.it::313228da-819d-45ee-977c-ca822a979955" providerId="AD" clId="Web-{9E400370-8403-41E3-90B1-5395660BEDB2}" dt="2022-12-10T09:42:22.436" v="562" actId="20577"/>
        <pc:sldMkLst>
          <pc:docMk/>
          <pc:sldMk cId="990684553" sldId="257"/>
        </pc:sldMkLst>
        <pc:spChg chg="del">
          <ac:chgData name="CATERINA BRUCHI" userId="S::c.bruchi@studenti.unipi.it::313228da-819d-45ee-977c-ca822a979955" providerId="AD" clId="Web-{9E400370-8403-41E3-90B1-5395660BEDB2}" dt="2022-12-10T09:30:49.622" v="0"/>
          <ac:spMkLst>
            <pc:docMk/>
            <pc:sldMk cId="990684553" sldId="257"/>
            <ac:spMk id="2" creationId="{EFF426C4-FD41-15A1-22A1-DF9B931B7481}"/>
          </ac:spMkLst>
        </pc:spChg>
        <pc:spChg chg="add mod">
          <ac:chgData name="CATERINA BRUCHI" userId="S::c.bruchi@studenti.unipi.it::313228da-819d-45ee-977c-ca822a979955" providerId="AD" clId="Web-{9E400370-8403-41E3-90B1-5395660BEDB2}" dt="2022-12-10T09:42:05.763" v="553" actId="20577"/>
          <ac:spMkLst>
            <pc:docMk/>
            <pc:sldMk cId="990684553" sldId="257"/>
            <ac:spMk id="3" creationId="{B102CD0D-5F21-AE8C-A6CB-5580248C579E}"/>
          </ac:spMkLst>
        </pc:spChg>
        <pc:spChg chg="del mod">
          <ac:chgData name="CATERINA BRUCHI" userId="S::c.bruchi@studenti.unipi.it::313228da-819d-45ee-977c-ca822a979955" providerId="AD" clId="Web-{9E400370-8403-41E3-90B1-5395660BEDB2}" dt="2022-12-10T09:35:46.818" v="447"/>
          <ac:spMkLst>
            <pc:docMk/>
            <pc:sldMk cId="990684553" sldId="257"/>
            <ac:spMk id="4" creationId="{083A70A4-A96C-66BD-C738-327BD9ADC92A}"/>
          </ac:spMkLst>
        </pc:spChg>
        <pc:spChg chg="add mod">
          <ac:chgData name="CATERINA BRUCHI" userId="S::c.bruchi@studenti.unipi.it::313228da-819d-45ee-977c-ca822a979955" providerId="AD" clId="Web-{9E400370-8403-41E3-90B1-5395660BEDB2}" dt="2022-12-10T09:42:22.436" v="562" actId="20577"/>
          <ac:spMkLst>
            <pc:docMk/>
            <pc:sldMk cId="990684553" sldId="257"/>
            <ac:spMk id="5" creationId="{6F130276-E788-5F46-FF42-20AE813AD255}"/>
          </ac:spMkLst>
        </pc:spChg>
        <pc:spChg chg="del">
          <ac:chgData name="CATERINA BRUCHI" userId="S::c.bruchi@studenti.unipi.it::313228da-819d-45ee-977c-ca822a979955" providerId="AD" clId="Web-{9E400370-8403-41E3-90B1-5395660BEDB2}" dt="2022-12-10T09:32:54.567" v="172"/>
          <ac:spMkLst>
            <pc:docMk/>
            <pc:sldMk cId="990684553" sldId="257"/>
            <ac:spMk id="11" creationId="{3898D80D-0486-CB9A-508B-E2725931204B}"/>
          </ac:spMkLst>
        </pc:spChg>
        <pc:picChg chg="del">
          <ac:chgData name="CATERINA BRUCHI" userId="S::c.bruchi@studenti.unipi.it::313228da-819d-45ee-977c-ca822a979955" providerId="AD" clId="Web-{9E400370-8403-41E3-90B1-5395660BEDB2}" dt="2022-12-10T09:31:03.686" v="2"/>
          <ac:picMkLst>
            <pc:docMk/>
            <pc:sldMk cId="990684553" sldId="257"/>
            <ac:picMk id="8" creationId="{304C2037-35B7-A3E1-FF5E-BADE64AF6CF8}"/>
          </ac:picMkLst>
        </pc:picChg>
        <pc:picChg chg="mod">
          <ac:chgData name="CATERINA BRUCHI" userId="S::c.bruchi@studenti.unipi.it::313228da-819d-45ee-977c-ca822a979955" providerId="AD" clId="Web-{9E400370-8403-41E3-90B1-5395660BEDB2}" dt="2022-12-10T09:42:10.122" v="556" actId="1076"/>
          <ac:picMkLst>
            <pc:docMk/>
            <pc:sldMk cId="990684553" sldId="257"/>
            <ac:picMk id="9" creationId="{4A5F7610-201A-DB32-876B-1A6A3611C27A}"/>
          </ac:picMkLst>
        </pc:picChg>
        <pc:picChg chg="del">
          <ac:chgData name="CATERINA BRUCHI" userId="S::c.bruchi@studenti.unipi.it::313228da-819d-45ee-977c-ca822a979955" providerId="AD" clId="Web-{9E400370-8403-41E3-90B1-5395660BEDB2}" dt="2022-12-10T09:30:51.029" v="1"/>
          <ac:picMkLst>
            <pc:docMk/>
            <pc:sldMk cId="990684553" sldId="257"/>
            <ac:picMk id="10" creationId="{8FBDD405-106D-C321-4B3D-6C92004720BF}"/>
          </ac:picMkLst>
        </pc:picChg>
      </pc:sldChg>
      <pc:sldChg chg="addSp delSp modSp">
        <pc:chgData name="CATERINA BRUCHI" userId="S::c.bruchi@studenti.unipi.it::313228da-819d-45ee-977c-ca822a979955" providerId="AD" clId="Web-{9E400370-8403-41E3-90B1-5395660BEDB2}" dt="2022-12-10T09:41:28.245" v="532" actId="14100"/>
        <pc:sldMkLst>
          <pc:docMk/>
          <pc:sldMk cId="2121809199" sldId="263"/>
        </pc:sldMkLst>
        <pc:spChg chg="mod">
          <ac:chgData name="CATERINA BRUCHI" userId="S::c.bruchi@studenti.unipi.it::313228da-819d-45ee-977c-ca822a979955" providerId="AD" clId="Web-{9E400370-8403-41E3-90B1-5395660BEDB2}" dt="2022-12-10T09:41:02.165" v="527"/>
          <ac:spMkLst>
            <pc:docMk/>
            <pc:sldMk cId="2121809199" sldId="263"/>
            <ac:spMk id="3" creationId="{89EA6519-B19A-8857-1736-FFF3C51E6899}"/>
          </ac:spMkLst>
        </pc:spChg>
        <pc:spChg chg="del">
          <ac:chgData name="CATERINA BRUCHI" userId="S::c.bruchi@studenti.unipi.it::313228da-819d-45ee-977c-ca822a979955" providerId="AD" clId="Web-{9E400370-8403-41E3-90B1-5395660BEDB2}" dt="2022-12-10T09:38:12.280" v="501"/>
          <ac:spMkLst>
            <pc:docMk/>
            <pc:sldMk cId="2121809199" sldId="263"/>
            <ac:spMk id="8" creationId="{9A849D98-593E-143D-D76F-F91E789CAE60}"/>
          </ac:spMkLst>
        </pc:spChg>
        <pc:spChg chg="add del mod">
          <ac:chgData name="CATERINA BRUCHI" userId="S::c.bruchi@studenti.unipi.it::313228da-819d-45ee-977c-ca822a979955" providerId="AD" clId="Web-{9E400370-8403-41E3-90B1-5395660BEDB2}" dt="2022-12-10T09:39:39.738" v="513"/>
          <ac:spMkLst>
            <pc:docMk/>
            <pc:sldMk cId="2121809199" sldId="263"/>
            <ac:spMk id="291" creationId="{EE93E8D8-EEF5-9402-71C9-04684B3F3553}"/>
          </ac:spMkLst>
        </pc:spChg>
        <pc:graphicFrameChg chg="add mod modGraphic">
          <ac:chgData name="CATERINA BRUCHI" userId="S::c.bruchi@studenti.unipi.it::313228da-819d-45ee-977c-ca822a979955" providerId="AD" clId="Web-{9E400370-8403-41E3-90B1-5395660BEDB2}" dt="2022-12-10T09:41:28.245" v="532" actId="14100"/>
          <ac:graphicFrameMkLst>
            <pc:docMk/>
            <pc:sldMk cId="2121809199" sldId="263"/>
            <ac:graphicFrameMk id="4" creationId="{4193C27C-79D1-6AEE-5FD8-69C9180E7014}"/>
          </ac:graphicFrameMkLst>
        </pc:graphicFrameChg>
        <pc:graphicFrameChg chg="add del mod modGraphic">
          <ac:chgData name="CATERINA BRUCHI" userId="S::c.bruchi@studenti.unipi.it::313228da-819d-45ee-977c-ca822a979955" providerId="AD" clId="Web-{9E400370-8403-41E3-90B1-5395660BEDB2}" dt="2022-12-10T09:39:20.925" v="509"/>
          <ac:graphicFrameMkLst>
            <pc:docMk/>
            <pc:sldMk cId="2121809199" sldId="263"/>
            <ac:graphicFrameMk id="276" creationId="{E29E0FE2-8983-29B4-2AFE-9CB1069F0300}"/>
          </ac:graphicFrameMkLst>
        </pc:graphicFrameChg>
        <pc:picChg chg="mod">
          <ac:chgData name="CATERINA BRUCHI" userId="S::c.bruchi@studenti.unipi.it::313228da-819d-45ee-977c-ca822a979955" providerId="AD" clId="Web-{9E400370-8403-41E3-90B1-5395660BEDB2}" dt="2022-12-10T09:39:35.207" v="511" actId="1076"/>
          <ac:picMkLst>
            <pc:docMk/>
            <pc:sldMk cId="2121809199" sldId="263"/>
            <ac:picMk id="9" creationId="{95B7553C-3E54-09CA-4857-35F9BC2AB062}"/>
          </ac:picMkLst>
        </pc:picChg>
        <pc:cxnChg chg="add mod">
          <ac:chgData name="CATERINA BRUCHI" userId="S::c.bruchi@studenti.unipi.it::313228da-819d-45ee-977c-ca822a979955" providerId="AD" clId="Web-{9E400370-8403-41E3-90B1-5395660BEDB2}" dt="2022-12-10T09:41:16.103" v="529" actId="14100"/>
          <ac:cxnSpMkLst>
            <pc:docMk/>
            <pc:sldMk cId="2121809199" sldId="263"/>
            <ac:cxnSpMk id="292" creationId="{2778AA82-185C-11F9-2160-A34F4286A6E5}"/>
          </ac:cxnSpMkLst>
        </pc:cxnChg>
        <pc:cxnChg chg="add mod">
          <ac:chgData name="CATERINA BRUCHI" userId="S::c.bruchi@studenti.unipi.it::313228da-819d-45ee-977c-ca822a979955" providerId="AD" clId="Web-{9E400370-8403-41E3-90B1-5395660BEDB2}" dt="2022-12-10T09:41:21.963" v="530" actId="14100"/>
          <ac:cxnSpMkLst>
            <pc:docMk/>
            <pc:sldMk cId="2121809199" sldId="263"/>
            <ac:cxnSpMk id="293" creationId="{194FB88F-FEEB-958E-A5A4-D9ECE697C2DA}"/>
          </ac:cxnSpMkLst>
        </pc:cxnChg>
      </pc:sldChg>
    </pc:docChg>
  </pc:docChgLst>
  <pc:docChgLst>
    <pc:chgData name="Davide Bruni" userId="S::d.bruni6@studenti.unipi.it::2f002c68-3bd3-4ff3-8087-53db103a09ac" providerId="AD" clId="Web-{09FDD506-380C-4168-9C1F-BD2B64D88E67}"/>
    <pc:docChg chg="modSld">
      <pc:chgData name="Davide Bruni" userId="S::d.bruni6@studenti.unipi.it::2f002c68-3bd3-4ff3-8087-53db103a09ac" providerId="AD" clId="Web-{09FDD506-380C-4168-9C1F-BD2B64D88E67}" dt="2022-12-16T09:41:06.094" v="1134"/>
      <pc:docMkLst>
        <pc:docMk/>
      </pc:docMkLst>
      <pc:sldChg chg="modSp modNotes">
        <pc:chgData name="Davide Bruni" userId="S::d.bruni6@studenti.unipi.it::2f002c68-3bd3-4ff3-8087-53db103a09ac" providerId="AD" clId="Web-{09FDD506-380C-4168-9C1F-BD2B64D88E67}" dt="2022-12-16T09:40:19.296" v="1041"/>
        <pc:sldMkLst>
          <pc:docMk/>
          <pc:sldMk cId="990684553" sldId="257"/>
        </pc:sldMkLst>
        <pc:spChg chg="mod">
          <ac:chgData name="Davide Bruni" userId="S::d.bruni6@studenti.unipi.it::2f002c68-3bd3-4ff3-8087-53db103a09ac" providerId="AD" clId="Web-{09FDD506-380C-4168-9C1F-BD2B64D88E67}" dt="2022-12-16T09:31:10.816" v="411" actId="20577"/>
          <ac:spMkLst>
            <pc:docMk/>
            <pc:sldMk cId="990684553" sldId="257"/>
            <ac:spMk id="3" creationId="{B102CD0D-5F21-AE8C-A6CB-5580248C579E}"/>
          </ac:spMkLst>
        </pc:spChg>
        <pc:spChg chg="mod">
          <ac:chgData name="Davide Bruni" userId="S::d.bruni6@studenti.unipi.it::2f002c68-3bd3-4ff3-8087-53db103a09ac" providerId="AD" clId="Web-{09FDD506-380C-4168-9C1F-BD2B64D88E67}" dt="2022-12-16T09:29:51.768" v="293" actId="1076"/>
          <ac:spMkLst>
            <pc:docMk/>
            <pc:sldMk cId="990684553" sldId="257"/>
            <ac:spMk id="5" creationId="{6F130276-E788-5F46-FF42-20AE813AD255}"/>
          </ac:spMkLst>
        </pc:spChg>
      </pc:sldChg>
      <pc:sldChg chg="modSp modNotes">
        <pc:chgData name="Davide Bruni" userId="S::d.bruni6@studenti.unipi.it::2f002c68-3bd3-4ff3-8087-53db103a09ac" providerId="AD" clId="Web-{09FDD506-380C-4168-9C1F-BD2B64D88E67}" dt="2022-12-16T09:28:34.594" v="207"/>
        <pc:sldMkLst>
          <pc:docMk/>
          <pc:sldMk cId="4128319036" sldId="261"/>
        </pc:sldMkLst>
        <pc:picChg chg="mod">
          <ac:chgData name="Davide Bruni" userId="S::d.bruni6@studenti.unipi.it::2f002c68-3bd3-4ff3-8087-53db103a09ac" providerId="AD" clId="Web-{09FDD506-380C-4168-9C1F-BD2B64D88E67}" dt="2022-12-16T09:21:25.898" v="2" actId="1076"/>
          <ac:picMkLst>
            <pc:docMk/>
            <pc:sldMk cId="4128319036" sldId="261"/>
            <ac:picMk id="5" creationId="{0905ECA1-D0CD-7527-9F00-F3CA4293BA15}"/>
          </ac:picMkLst>
        </pc:picChg>
        <pc:picChg chg="mod">
          <ac:chgData name="Davide Bruni" userId="S::d.bruni6@studenti.unipi.it::2f002c68-3bd3-4ff3-8087-53db103a09ac" providerId="AD" clId="Web-{09FDD506-380C-4168-9C1F-BD2B64D88E67}" dt="2022-12-16T09:21:18.664" v="1" actId="1076"/>
          <ac:picMkLst>
            <pc:docMk/>
            <pc:sldMk cId="4128319036" sldId="261"/>
            <ac:picMk id="7" creationId="{CAFBEC40-537F-E80C-FA13-C82953596E7F}"/>
          </ac:picMkLst>
        </pc:picChg>
      </pc:sldChg>
      <pc:sldChg chg="modNotes">
        <pc:chgData name="Davide Bruni" userId="S::d.bruni6@studenti.unipi.it::2f002c68-3bd3-4ff3-8087-53db103a09ac" providerId="AD" clId="Web-{09FDD506-380C-4168-9C1F-BD2B64D88E67}" dt="2022-12-16T09:41:06.094" v="1134"/>
        <pc:sldMkLst>
          <pc:docMk/>
          <pc:sldMk cId="2121809199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C54CF-41DD-4FF1-8982-97429C4495F8}" type="doc">
      <dgm:prSet loTypeId="urn:microsoft.com/office/officeart/2005/8/layout/hProcess7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8AD06163-4F17-4229-AE3E-E64B9116AB38}">
      <dgm:prSet phldrT="[Testo]"/>
      <dgm:spPr>
        <a:solidFill>
          <a:schemeClr val="accent1">
            <a:lumMod val="20000"/>
            <a:lumOff val="80000"/>
            <a:alpha val="56000"/>
          </a:schemeClr>
        </a:solidFill>
      </dgm:spPr>
      <dgm:t>
        <a:bodyPr/>
        <a:lstStyle/>
        <a:p>
          <a:r>
            <a:rPr lang="it-IT" b="1">
              <a:solidFill>
                <a:schemeClr val="bg2"/>
              </a:solidFill>
            </a:rPr>
            <a:t>BOW</a:t>
          </a:r>
        </a:p>
      </dgm:t>
    </dgm:pt>
    <dgm:pt modelId="{07C6FB51-1231-4394-9A4F-A063DAF8EB7F}" type="parTrans" cxnId="{B8ADA0A4-F620-4190-B35E-8BA84A53418D}">
      <dgm:prSet/>
      <dgm:spPr/>
      <dgm:t>
        <a:bodyPr/>
        <a:lstStyle/>
        <a:p>
          <a:endParaRPr lang="it-IT"/>
        </a:p>
      </dgm:t>
    </dgm:pt>
    <dgm:pt modelId="{DC1C6995-A70F-4383-ACA5-EFF81A1921D1}" type="sibTrans" cxnId="{B8ADA0A4-F620-4190-B35E-8BA84A53418D}">
      <dgm:prSet/>
      <dgm:spPr/>
      <dgm:t>
        <a:bodyPr/>
        <a:lstStyle/>
        <a:p>
          <a:endParaRPr lang="it-IT"/>
        </a:p>
      </dgm:t>
    </dgm:pt>
    <dgm:pt modelId="{F0A400CA-A517-479D-9AF9-794180DABDA0}">
      <dgm:prSet phldrT="[Testo]" custT="1"/>
      <dgm:spPr/>
      <dgm:t>
        <a:bodyPr/>
        <a:lstStyle/>
        <a:p>
          <a:r>
            <a:rPr lang="it-IT" sz="1800">
              <a:solidFill>
                <a:schemeClr val="bg2"/>
              </a:solidFill>
            </a:rPr>
            <a:t>We use TF-IDF as weighting schema in order to weight up rare words</a:t>
          </a:r>
        </a:p>
      </dgm:t>
    </dgm:pt>
    <dgm:pt modelId="{0CAC8DA8-B890-454A-8ECE-C1A565A72464}" type="parTrans" cxnId="{483D3E33-DE76-4EDB-8356-7634ACC0ACC4}">
      <dgm:prSet/>
      <dgm:spPr/>
      <dgm:t>
        <a:bodyPr/>
        <a:lstStyle/>
        <a:p>
          <a:endParaRPr lang="it-IT"/>
        </a:p>
      </dgm:t>
    </dgm:pt>
    <dgm:pt modelId="{35F2C8A7-AF35-43AB-8919-26A569F4776E}" type="sibTrans" cxnId="{483D3E33-DE76-4EDB-8356-7634ACC0ACC4}">
      <dgm:prSet/>
      <dgm:spPr/>
      <dgm:t>
        <a:bodyPr/>
        <a:lstStyle/>
        <a:p>
          <a:endParaRPr lang="it-IT"/>
        </a:p>
      </dgm:t>
    </dgm:pt>
    <dgm:pt modelId="{5D20419A-AA60-4C89-9120-923577DC6369}">
      <dgm:prSet phldrT="[Testo]" custT="1"/>
      <dgm:spPr>
        <a:solidFill>
          <a:schemeClr val="accent1">
            <a:lumMod val="20000"/>
            <a:lumOff val="80000"/>
            <a:alpha val="56000"/>
          </a:schemeClr>
        </a:solidFill>
      </dgm:spPr>
      <dgm:t>
        <a:bodyPr/>
        <a:lstStyle/>
        <a:p>
          <a:r>
            <a:rPr lang="it-IT" sz="3100" b="1">
              <a:solidFill>
                <a:schemeClr val="bg2"/>
              </a:solidFill>
            </a:rPr>
            <a:t>STOP WORD</a:t>
          </a:r>
        </a:p>
      </dgm:t>
    </dgm:pt>
    <dgm:pt modelId="{20A44F73-49C8-406F-8650-0DD0FDC471C6}" type="parTrans" cxnId="{A618512C-7F7A-4BF9-A115-BDCCB73EC00D}">
      <dgm:prSet/>
      <dgm:spPr/>
      <dgm:t>
        <a:bodyPr/>
        <a:lstStyle/>
        <a:p>
          <a:endParaRPr lang="it-IT"/>
        </a:p>
      </dgm:t>
    </dgm:pt>
    <dgm:pt modelId="{198D3709-5BA4-4A75-A3A6-FF056067E540}" type="sibTrans" cxnId="{A618512C-7F7A-4BF9-A115-BDCCB73EC00D}">
      <dgm:prSet/>
      <dgm:spPr/>
      <dgm:t>
        <a:bodyPr/>
        <a:lstStyle/>
        <a:p>
          <a:endParaRPr lang="it-IT"/>
        </a:p>
      </dgm:t>
    </dgm:pt>
    <dgm:pt modelId="{96312E80-4EB7-4D04-9307-C0A0A6773FB2}">
      <dgm:prSet phldrT="[Testo]" custT="1"/>
      <dgm:spPr/>
      <dgm:t>
        <a:bodyPr/>
        <a:lstStyle/>
        <a:p>
          <a:r>
            <a:rPr lang="it-IT" sz="1800">
              <a:solidFill>
                <a:schemeClr val="bg2"/>
              </a:solidFill>
            </a:rPr>
            <a:t>We perform stop words filtering to remove </a:t>
          </a:r>
          <a:r>
            <a:rPr lang="en-US" sz="1800" b="0" i="0">
              <a:solidFill>
                <a:schemeClr val="bg2"/>
              </a:solidFill>
            </a:rPr>
            <a:t>articles, conjunctions, prepositions, pronouns, words appearing very often in a particular language or in a context </a:t>
          </a:r>
          <a:endParaRPr lang="it-IT" sz="1800">
            <a:solidFill>
              <a:schemeClr val="bg2"/>
            </a:solidFill>
          </a:endParaRPr>
        </a:p>
      </dgm:t>
    </dgm:pt>
    <dgm:pt modelId="{0BD60BAF-6C66-4A2F-B5B0-1426C6906122}" type="parTrans" cxnId="{BFFC6EB7-9599-4B42-8B06-E4FF67141C94}">
      <dgm:prSet/>
      <dgm:spPr/>
      <dgm:t>
        <a:bodyPr/>
        <a:lstStyle/>
        <a:p>
          <a:endParaRPr lang="it-IT"/>
        </a:p>
      </dgm:t>
    </dgm:pt>
    <dgm:pt modelId="{01095ED4-3385-4F6A-AEDF-580D06055319}" type="sibTrans" cxnId="{BFFC6EB7-9599-4B42-8B06-E4FF67141C94}">
      <dgm:prSet/>
      <dgm:spPr/>
      <dgm:t>
        <a:bodyPr/>
        <a:lstStyle/>
        <a:p>
          <a:endParaRPr lang="it-IT"/>
        </a:p>
      </dgm:t>
    </dgm:pt>
    <dgm:pt modelId="{B6ECC335-F883-4988-BC82-A3F63257A8B8}">
      <dgm:prSet phldrT="[Testo]" custT="1"/>
      <dgm:spPr>
        <a:solidFill>
          <a:schemeClr val="accent1">
            <a:lumMod val="20000"/>
            <a:lumOff val="80000"/>
            <a:alpha val="56078"/>
          </a:schemeClr>
        </a:solidFill>
      </dgm:spPr>
      <dgm:t>
        <a:bodyPr/>
        <a:lstStyle/>
        <a:p>
          <a:r>
            <a:rPr lang="it-IT" sz="3100" b="1">
              <a:solidFill>
                <a:schemeClr val="bg2"/>
              </a:solidFill>
            </a:rPr>
            <a:t>STEMMING</a:t>
          </a:r>
        </a:p>
      </dgm:t>
    </dgm:pt>
    <dgm:pt modelId="{DFDE8F6D-7BB2-4A93-8A18-61E8F8FAEF42}" type="parTrans" cxnId="{B4FE2918-8701-4EEE-845F-1F63E65C67EC}">
      <dgm:prSet/>
      <dgm:spPr/>
      <dgm:t>
        <a:bodyPr/>
        <a:lstStyle/>
        <a:p>
          <a:endParaRPr lang="it-IT"/>
        </a:p>
      </dgm:t>
    </dgm:pt>
    <dgm:pt modelId="{CC235ED7-0607-49B8-A024-F978006668BE}" type="sibTrans" cxnId="{B4FE2918-8701-4EEE-845F-1F63E65C67EC}">
      <dgm:prSet/>
      <dgm:spPr/>
      <dgm:t>
        <a:bodyPr/>
        <a:lstStyle/>
        <a:p>
          <a:endParaRPr lang="it-IT"/>
        </a:p>
      </dgm:t>
    </dgm:pt>
    <dgm:pt modelId="{1B17B660-2834-4D13-B6C1-3E7F228174DF}">
      <dgm:prSet phldrT="[Testo]" custT="1"/>
      <dgm:spPr/>
      <dgm:t>
        <a:bodyPr/>
        <a:lstStyle/>
        <a:p>
          <a:r>
            <a:rPr lang="it-IT" sz="1800">
              <a:solidFill>
                <a:schemeClr val="bg2"/>
              </a:solidFill>
            </a:rPr>
            <a:t>Wilcoxon test indicates no differences between pipeline with and without stemming</a:t>
          </a:r>
        </a:p>
      </dgm:t>
    </dgm:pt>
    <dgm:pt modelId="{0B226CB7-9248-466B-A644-7A2ABCB648F2}" type="parTrans" cxnId="{3FB68CE8-0E4D-4F4F-9DE2-A79630B1E735}">
      <dgm:prSet/>
      <dgm:spPr/>
      <dgm:t>
        <a:bodyPr/>
        <a:lstStyle/>
        <a:p>
          <a:endParaRPr lang="it-IT"/>
        </a:p>
      </dgm:t>
    </dgm:pt>
    <dgm:pt modelId="{AD84077C-4AC4-4BA0-8636-45C93A8202A6}" type="sibTrans" cxnId="{3FB68CE8-0E4D-4F4F-9DE2-A79630B1E735}">
      <dgm:prSet/>
      <dgm:spPr/>
      <dgm:t>
        <a:bodyPr/>
        <a:lstStyle/>
        <a:p>
          <a:endParaRPr lang="it-IT"/>
        </a:p>
      </dgm:t>
    </dgm:pt>
    <dgm:pt modelId="{C3719F95-3227-45D4-BCB9-3E0E13685918}" type="pres">
      <dgm:prSet presAssocID="{AA3C54CF-41DD-4FF1-8982-97429C4495F8}" presName="Name0" presStyleCnt="0">
        <dgm:presLayoutVars>
          <dgm:dir/>
          <dgm:animLvl val="lvl"/>
          <dgm:resizeHandles val="exact"/>
        </dgm:presLayoutVars>
      </dgm:prSet>
      <dgm:spPr/>
    </dgm:pt>
    <dgm:pt modelId="{467F3C42-5A7D-4C9C-B2C7-642E91D8B1F6}" type="pres">
      <dgm:prSet presAssocID="{8AD06163-4F17-4229-AE3E-E64B9116AB38}" presName="compositeNode" presStyleCnt="0">
        <dgm:presLayoutVars>
          <dgm:bulletEnabled val="1"/>
        </dgm:presLayoutVars>
      </dgm:prSet>
      <dgm:spPr/>
    </dgm:pt>
    <dgm:pt modelId="{51810EC6-E9A9-4711-8F2B-5778DDCC3919}" type="pres">
      <dgm:prSet presAssocID="{8AD06163-4F17-4229-AE3E-E64B9116AB38}" presName="bgRect" presStyleLbl="node1" presStyleIdx="0" presStyleCnt="3" custScaleX="164135" custScaleY="201209" custLinFactNeighborX="-23413" custLinFactNeighborY="3190"/>
      <dgm:spPr/>
    </dgm:pt>
    <dgm:pt modelId="{34121265-3F83-401B-86CC-B921EA5DD4C1}" type="pres">
      <dgm:prSet presAssocID="{8AD06163-4F17-4229-AE3E-E64B9116AB38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2A045806-AA99-4B48-B998-78F9149AFDB1}" type="pres">
      <dgm:prSet presAssocID="{8AD06163-4F17-4229-AE3E-E64B9116AB38}" presName="childNode" presStyleLbl="node1" presStyleIdx="0" presStyleCnt="3">
        <dgm:presLayoutVars>
          <dgm:bulletEnabled val="1"/>
        </dgm:presLayoutVars>
      </dgm:prSet>
      <dgm:spPr/>
    </dgm:pt>
    <dgm:pt modelId="{4C335992-DD48-4242-9D89-971CB5AF0608}" type="pres">
      <dgm:prSet presAssocID="{DC1C6995-A70F-4383-ACA5-EFF81A1921D1}" presName="hSp" presStyleCnt="0"/>
      <dgm:spPr/>
    </dgm:pt>
    <dgm:pt modelId="{300183FF-CE18-4110-A2F3-222ECBD451EC}" type="pres">
      <dgm:prSet presAssocID="{DC1C6995-A70F-4383-ACA5-EFF81A1921D1}" presName="vProcSp" presStyleCnt="0"/>
      <dgm:spPr/>
    </dgm:pt>
    <dgm:pt modelId="{47D7F9E0-618A-4A85-A3EB-8DD17CE2E11B}" type="pres">
      <dgm:prSet presAssocID="{DC1C6995-A70F-4383-ACA5-EFF81A1921D1}" presName="vSp1" presStyleCnt="0"/>
      <dgm:spPr/>
    </dgm:pt>
    <dgm:pt modelId="{470411D1-E036-4DA8-92EB-BECC76A6B0D0}" type="pres">
      <dgm:prSet presAssocID="{DC1C6995-A70F-4383-ACA5-EFF81A1921D1}" presName="simulatedConn" presStyleLbl="solidFgAcc1" presStyleIdx="0" presStyleCnt="2"/>
      <dgm:spPr/>
    </dgm:pt>
    <dgm:pt modelId="{AA6AC0EC-49B5-4FE1-A1CB-FC0A3F4FFF46}" type="pres">
      <dgm:prSet presAssocID="{DC1C6995-A70F-4383-ACA5-EFF81A1921D1}" presName="vSp2" presStyleCnt="0"/>
      <dgm:spPr/>
    </dgm:pt>
    <dgm:pt modelId="{D887DB77-2B15-43A9-B2B4-45D629AC4972}" type="pres">
      <dgm:prSet presAssocID="{DC1C6995-A70F-4383-ACA5-EFF81A1921D1}" presName="sibTrans" presStyleCnt="0"/>
      <dgm:spPr/>
    </dgm:pt>
    <dgm:pt modelId="{B57BCF0D-4603-43A5-B763-6AD76BDC157F}" type="pres">
      <dgm:prSet presAssocID="{5D20419A-AA60-4C89-9120-923577DC6369}" presName="compositeNode" presStyleCnt="0">
        <dgm:presLayoutVars>
          <dgm:bulletEnabled val="1"/>
        </dgm:presLayoutVars>
      </dgm:prSet>
      <dgm:spPr/>
    </dgm:pt>
    <dgm:pt modelId="{767F170E-348D-4C3A-BA36-C441C2C697AB}" type="pres">
      <dgm:prSet presAssocID="{5D20419A-AA60-4C89-9120-923577DC6369}" presName="bgRect" presStyleLbl="node1" presStyleIdx="1" presStyleCnt="3" custScaleX="196216" custScaleY="241544"/>
      <dgm:spPr/>
    </dgm:pt>
    <dgm:pt modelId="{F9BB15C0-6299-45E3-A4A9-B1D967071924}" type="pres">
      <dgm:prSet presAssocID="{5D20419A-AA60-4C89-9120-923577DC6369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09F4B17-60DB-4067-B583-5DB07DDB7ABE}" type="pres">
      <dgm:prSet presAssocID="{5D20419A-AA60-4C89-9120-923577DC6369}" presName="childNode" presStyleLbl="node1" presStyleIdx="1" presStyleCnt="3">
        <dgm:presLayoutVars>
          <dgm:bulletEnabled val="1"/>
        </dgm:presLayoutVars>
      </dgm:prSet>
      <dgm:spPr/>
    </dgm:pt>
    <dgm:pt modelId="{07EC705D-E14B-44EC-AAB2-A75AA8F26A2C}" type="pres">
      <dgm:prSet presAssocID="{198D3709-5BA4-4A75-A3A6-FF056067E540}" presName="hSp" presStyleCnt="0"/>
      <dgm:spPr/>
    </dgm:pt>
    <dgm:pt modelId="{C7BF6F78-298C-46A8-A35C-450324CF7E30}" type="pres">
      <dgm:prSet presAssocID="{198D3709-5BA4-4A75-A3A6-FF056067E540}" presName="vProcSp" presStyleCnt="0"/>
      <dgm:spPr/>
    </dgm:pt>
    <dgm:pt modelId="{750CF844-589A-442A-B3FD-FABA386AC6BA}" type="pres">
      <dgm:prSet presAssocID="{198D3709-5BA4-4A75-A3A6-FF056067E540}" presName="vSp1" presStyleCnt="0"/>
      <dgm:spPr/>
    </dgm:pt>
    <dgm:pt modelId="{8CC934C4-0D12-4ED3-99C6-310E424BE9CE}" type="pres">
      <dgm:prSet presAssocID="{198D3709-5BA4-4A75-A3A6-FF056067E540}" presName="simulatedConn" presStyleLbl="solidFgAcc1" presStyleIdx="1" presStyleCnt="2"/>
      <dgm:spPr/>
    </dgm:pt>
    <dgm:pt modelId="{1480F0A9-A3A3-48BB-9F46-8E1DB37133D6}" type="pres">
      <dgm:prSet presAssocID="{198D3709-5BA4-4A75-A3A6-FF056067E540}" presName="vSp2" presStyleCnt="0"/>
      <dgm:spPr/>
    </dgm:pt>
    <dgm:pt modelId="{8E4B796A-04E7-4E38-9E2E-0C09515011E4}" type="pres">
      <dgm:prSet presAssocID="{198D3709-5BA4-4A75-A3A6-FF056067E540}" presName="sibTrans" presStyleCnt="0"/>
      <dgm:spPr/>
    </dgm:pt>
    <dgm:pt modelId="{72C88687-1E19-4217-A53E-5421565CFE62}" type="pres">
      <dgm:prSet presAssocID="{B6ECC335-F883-4988-BC82-A3F63257A8B8}" presName="compositeNode" presStyleCnt="0">
        <dgm:presLayoutVars>
          <dgm:bulletEnabled val="1"/>
        </dgm:presLayoutVars>
      </dgm:prSet>
      <dgm:spPr/>
    </dgm:pt>
    <dgm:pt modelId="{B3BDA552-51CB-4AC9-8641-1288DAD9B997}" type="pres">
      <dgm:prSet presAssocID="{B6ECC335-F883-4988-BC82-A3F63257A8B8}" presName="bgRect" presStyleLbl="node1" presStyleIdx="2" presStyleCnt="3" custScaleX="282766" custScaleY="284031"/>
      <dgm:spPr/>
    </dgm:pt>
    <dgm:pt modelId="{55A57C87-9A1D-42B2-A030-D2936E10673D}" type="pres">
      <dgm:prSet presAssocID="{B6ECC335-F883-4988-BC82-A3F63257A8B8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8A3985D-D08B-4CC7-A6A2-E173B62B9E43}" type="pres">
      <dgm:prSet presAssocID="{B6ECC335-F883-4988-BC82-A3F63257A8B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CE68D0D-5594-4CC6-A77E-BC7AEDA1ABB2}" type="presOf" srcId="{5D20419A-AA60-4C89-9120-923577DC6369}" destId="{F9BB15C0-6299-45E3-A4A9-B1D967071924}" srcOrd="1" destOrd="0" presId="urn:microsoft.com/office/officeart/2005/8/layout/hProcess7"/>
    <dgm:cxn modelId="{2818F510-65D2-4B48-B150-1FF332479461}" type="presOf" srcId="{8AD06163-4F17-4229-AE3E-E64B9116AB38}" destId="{51810EC6-E9A9-4711-8F2B-5778DDCC3919}" srcOrd="0" destOrd="0" presId="urn:microsoft.com/office/officeart/2005/8/layout/hProcess7"/>
    <dgm:cxn modelId="{B4FE2918-8701-4EEE-845F-1F63E65C67EC}" srcId="{AA3C54CF-41DD-4FF1-8982-97429C4495F8}" destId="{B6ECC335-F883-4988-BC82-A3F63257A8B8}" srcOrd="2" destOrd="0" parTransId="{DFDE8F6D-7BB2-4A93-8A18-61E8F8FAEF42}" sibTransId="{CC235ED7-0607-49B8-A024-F978006668BE}"/>
    <dgm:cxn modelId="{A618512C-7F7A-4BF9-A115-BDCCB73EC00D}" srcId="{AA3C54CF-41DD-4FF1-8982-97429C4495F8}" destId="{5D20419A-AA60-4C89-9120-923577DC6369}" srcOrd="1" destOrd="0" parTransId="{20A44F73-49C8-406F-8650-0DD0FDC471C6}" sibTransId="{198D3709-5BA4-4A75-A3A6-FF056067E540}"/>
    <dgm:cxn modelId="{F216A030-64DC-44E1-ADEB-4C37AB444F15}" type="presOf" srcId="{1B17B660-2834-4D13-B6C1-3E7F228174DF}" destId="{F8A3985D-D08B-4CC7-A6A2-E173B62B9E43}" srcOrd="0" destOrd="0" presId="urn:microsoft.com/office/officeart/2005/8/layout/hProcess7"/>
    <dgm:cxn modelId="{483D3E33-DE76-4EDB-8356-7634ACC0ACC4}" srcId="{8AD06163-4F17-4229-AE3E-E64B9116AB38}" destId="{F0A400CA-A517-479D-9AF9-794180DABDA0}" srcOrd="0" destOrd="0" parTransId="{0CAC8DA8-B890-454A-8ECE-C1A565A72464}" sibTransId="{35F2C8A7-AF35-43AB-8919-26A569F4776E}"/>
    <dgm:cxn modelId="{87758F4E-BCEB-4D9B-B03D-77CE30EF3D54}" type="presOf" srcId="{96312E80-4EB7-4D04-9307-C0A0A6773FB2}" destId="{109F4B17-60DB-4067-B583-5DB07DDB7ABE}" srcOrd="0" destOrd="0" presId="urn:microsoft.com/office/officeart/2005/8/layout/hProcess7"/>
    <dgm:cxn modelId="{F543AC50-D5E3-4CC6-92C2-A3BA09ACD970}" type="presOf" srcId="{B6ECC335-F883-4988-BC82-A3F63257A8B8}" destId="{B3BDA552-51CB-4AC9-8641-1288DAD9B997}" srcOrd="0" destOrd="0" presId="urn:microsoft.com/office/officeart/2005/8/layout/hProcess7"/>
    <dgm:cxn modelId="{AE1E1974-CA3B-486E-895E-8BD98A4925E6}" type="presOf" srcId="{AA3C54CF-41DD-4FF1-8982-97429C4495F8}" destId="{C3719F95-3227-45D4-BCB9-3E0E13685918}" srcOrd="0" destOrd="0" presId="urn:microsoft.com/office/officeart/2005/8/layout/hProcess7"/>
    <dgm:cxn modelId="{B4DF2054-9809-4D58-9702-BA31D87A0D72}" type="presOf" srcId="{F0A400CA-A517-479D-9AF9-794180DABDA0}" destId="{2A045806-AA99-4B48-B998-78F9149AFDB1}" srcOrd="0" destOrd="0" presId="urn:microsoft.com/office/officeart/2005/8/layout/hProcess7"/>
    <dgm:cxn modelId="{50E30D5A-1CEA-4576-A7CE-AA5F2AFF0867}" type="presOf" srcId="{8AD06163-4F17-4229-AE3E-E64B9116AB38}" destId="{34121265-3F83-401B-86CC-B921EA5DD4C1}" srcOrd="1" destOrd="0" presId="urn:microsoft.com/office/officeart/2005/8/layout/hProcess7"/>
    <dgm:cxn modelId="{C70D6E7F-B39D-4526-A748-F092CFE26DF1}" type="presOf" srcId="{B6ECC335-F883-4988-BC82-A3F63257A8B8}" destId="{55A57C87-9A1D-42B2-A030-D2936E10673D}" srcOrd="1" destOrd="0" presId="urn:microsoft.com/office/officeart/2005/8/layout/hProcess7"/>
    <dgm:cxn modelId="{8740C68F-AA37-4B2A-B83C-604EBCB8D5D7}" type="presOf" srcId="{5D20419A-AA60-4C89-9120-923577DC6369}" destId="{767F170E-348D-4C3A-BA36-C441C2C697AB}" srcOrd="0" destOrd="0" presId="urn:microsoft.com/office/officeart/2005/8/layout/hProcess7"/>
    <dgm:cxn modelId="{B8ADA0A4-F620-4190-B35E-8BA84A53418D}" srcId="{AA3C54CF-41DD-4FF1-8982-97429C4495F8}" destId="{8AD06163-4F17-4229-AE3E-E64B9116AB38}" srcOrd="0" destOrd="0" parTransId="{07C6FB51-1231-4394-9A4F-A063DAF8EB7F}" sibTransId="{DC1C6995-A70F-4383-ACA5-EFF81A1921D1}"/>
    <dgm:cxn modelId="{BFFC6EB7-9599-4B42-8B06-E4FF67141C94}" srcId="{5D20419A-AA60-4C89-9120-923577DC6369}" destId="{96312E80-4EB7-4D04-9307-C0A0A6773FB2}" srcOrd="0" destOrd="0" parTransId="{0BD60BAF-6C66-4A2F-B5B0-1426C6906122}" sibTransId="{01095ED4-3385-4F6A-AEDF-580D06055319}"/>
    <dgm:cxn modelId="{3FB68CE8-0E4D-4F4F-9DE2-A79630B1E735}" srcId="{B6ECC335-F883-4988-BC82-A3F63257A8B8}" destId="{1B17B660-2834-4D13-B6C1-3E7F228174DF}" srcOrd="0" destOrd="0" parTransId="{0B226CB7-9248-466B-A644-7A2ABCB648F2}" sibTransId="{AD84077C-4AC4-4BA0-8636-45C93A8202A6}"/>
    <dgm:cxn modelId="{667C7471-EFED-4F67-95A1-0F8E566015F3}" type="presParOf" srcId="{C3719F95-3227-45D4-BCB9-3E0E13685918}" destId="{467F3C42-5A7D-4C9C-B2C7-642E91D8B1F6}" srcOrd="0" destOrd="0" presId="urn:microsoft.com/office/officeart/2005/8/layout/hProcess7"/>
    <dgm:cxn modelId="{C60F888A-CE50-4D20-9C3A-8D044D3B48ED}" type="presParOf" srcId="{467F3C42-5A7D-4C9C-B2C7-642E91D8B1F6}" destId="{51810EC6-E9A9-4711-8F2B-5778DDCC3919}" srcOrd="0" destOrd="0" presId="urn:microsoft.com/office/officeart/2005/8/layout/hProcess7"/>
    <dgm:cxn modelId="{DC9D4ABF-2CB9-415C-96A7-F59582142D1F}" type="presParOf" srcId="{467F3C42-5A7D-4C9C-B2C7-642E91D8B1F6}" destId="{34121265-3F83-401B-86CC-B921EA5DD4C1}" srcOrd="1" destOrd="0" presId="urn:microsoft.com/office/officeart/2005/8/layout/hProcess7"/>
    <dgm:cxn modelId="{A56BF368-AD96-400E-86C2-F50235E5CF45}" type="presParOf" srcId="{467F3C42-5A7D-4C9C-B2C7-642E91D8B1F6}" destId="{2A045806-AA99-4B48-B998-78F9149AFDB1}" srcOrd="2" destOrd="0" presId="urn:microsoft.com/office/officeart/2005/8/layout/hProcess7"/>
    <dgm:cxn modelId="{FD543B48-B36F-4FA8-8E7F-C52FC92C51D8}" type="presParOf" srcId="{C3719F95-3227-45D4-BCB9-3E0E13685918}" destId="{4C335992-DD48-4242-9D89-971CB5AF0608}" srcOrd="1" destOrd="0" presId="urn:microsoft.com/office/officeart/2005/8/layout/hProcess7"/>
    <dgm:cxn modelId="{1F6F93EE-2B98-4DFE-8109-89A7D76F52B0}" type="presParOf" srcId="{C3719F95-3227-45D4-BCB9-3E0E13685918}" destId="{300183FF-CE18-4110-A2F3-222ECBD451EC}" srcOrd="2" destOrd="0" presId="urn:microsoft.com/office/officeart/2005/8/layout/hProcess7"/>
    <dgm:cxn modelId="{B09E15FE-4889-4173-9A77-2C82D786C7DE}" type="presParOf" srcId="{300183FF-CE18-4110-A2F3-222ECBD451EC}" destId="{47D7F9E0-618A-4A85-A3EB-8DD17CE2E11B}" srcOrd="0" destOrd="0" presId="urn:microsoft.com/office/officeart/2005/8/layout/hProcess7"/>
    <dgm:cxn modelId="{FBDD72E3-920C-4757-A2BA-13A9639E4075}" type="presParOf" srcId="{300183FF-CE18-4110-A2F3-222ECBD451EC}" destId="{470411D1-E036-4DA8-92EB-BECC76A6B0D0}" srcOrd="1" destOrd="0" presId="urn:microsoft.com/office/officeart/2005/8/layout/hProcess7"/>
    <dgm:cxn modelId="{AC3BB054-A832-4CED-8DC6-5FF45B067E27}" type="presParOf" srcId="{300183FF-CE18-4110-A2F3-222ECBD451EC}" destId="{AA6AC0EC-49B5-4FE1-A1CB-FC0A3F4FFF46}" srcOrd="2" destOrd="0" presId="urn:microsoft.com/office/officeart/2005/8/layout/hProcess7"/>
    <dgm:cxn modelId="{0130F94F-65DA-4D2F-9CFD-107E0D5B83CC}" type="presParOf" srcId="{C3719F95-3227-45D4-BCB9-3E0E13685918}" destId="{D887DB77-2B15-43A9-B2B4-45D629AC4972}" srcOrd="3" destOrd="0" presId="urn:microsoft.com/office/officeart/2005/8/layout/hProcess7"/>
    <dgm:cxn modelId="{018418E6-DAF4-427D-BACE-5ABF9F62C9FC}" type="presParOf" srcId="{C3719F95-3227-45D4-BCB9-3E0E13685918}" destId="{B57BCF0D-4603-43A5-B763-6AD76BDC157F}" srcOrd="4" destOrd="0" presId="urn:microsoft.com/office/officeart/2005/8/layout/hProcess7"/>
    <dgm:cxn modelId="{8C17F7DE-9B90-4625-9FA2-3AB8A72880D6}" type="presParOf" srcId="{B57BCF0D-4603-43A5-B763-6AD76BDC157F}" destId="{767F170E-348D-4C3A-BA36-C441C2C697AB}" srcOrd="0" destOrd="0" presId="urn:microsoft.com/office/officeart/2005/8/layout/hProcess7"/>
    <dgm:cxn modelId="{8C7CD323-9AE6-437D-AA02-FC8F57B97F69}" type="presParOf" srcId="{B57BCF0D-4603-43A5-B763-6AD76BDC157F}" destId="{F9BB15C0-6299-45E3-A4A9-B1D967071924}" srcOrd="1" destOrd="0" presId="urn:microsoft.com/office/officeart/2005/8/layout/hProcess7"/>
    <dgm:cxn modelId="{D6C13BE8-2C00-438C-A9BF-9FC0C5AF7926}" type="presParOf" srcId="{B57BCF0D-4603-43A5-B763-6AD76BDC157F}" destId="{109F4B17-60DB-4067-B583-5DB07DDB7ABE}" srcOrd="2" destOrd="0" presId="urn:microsoft.com/office/officeart/2005/8/layout/hProcess7"/>
    <dgm:cxn modelId="{9ED23E7D-2B82-486D-A0C3-0A70C4AFC2E1}" type="presParOf" srcId="{C3719F95-3227-45D4-BCB9-3E0E13685918}" destId="{07EC705D-E14B-44EC-AAB2-A75AA8F26A2C}" srcOrd="5" destOrd="0" presId="urn:microsoft.com/office/officeart/2005/8/layout/hProcess7"/>
    <dgm:cxn modelId="{7DDECCDF-09F5-4408-A3F3-47B6273A1EA9}" type="presParOf" srcId="{C3719F95-3227-45D4-BCB9-3E0E13685918}" destId="{C7BF6F78-298C-46A8-A35C-450324CF7E30}" srcOrd="6" destOrd="0" presId="urn:microsoft.com/office/officeart/2005/8/layout/hProcess7"/>
    <dgm:cxn modelId="{DC2EEE88-1C6D-48E8-B598-F56F45E89EC4}" type="presParOf" srcId="{C7BF6F78-298C-46A8-A35C-450324CF7E30}" destId="{750CF844-589A-442A-B3FD-FABA386AC6BA}" srcOrd="0" destOrd="0" presId="urn:microsoft.com/office/officeart/2005/8/layout/hProcess7"/>
    <dgm:cxn modelId="{E1D3F71D-044D-488A-8E93-1AAB53491EA1}" type="presParOf" srcId="{C7BF6F78-298C-46A8-A35C-450324CF7E30}" destId="{8CC934C4-0D12-4ED3-99C6-310E424BE9CE}" srcOrd="1" destOrd="0" presId="urn:microsoft.com/office/officeart/2005/8/layout/hProcess7"/>
    <dgm:cxn modelId="{A4990D03-DA1C-42EB-A560-4FE96155ED9C}" type="presParOf" srcId="{C7BF6F78-298C-46A8-A35C-450324CF7E30}" destId="{1480F0A9-A3A3-48BB-9F46-8E1DB37133D6}" srcOrd="2" destOrd="0" presId="urn:microsoft.com/office/officeart/2005/8/layout/hProcess7"/>
    <dgm:cxn modelId="{4596613A-4580-4014-AC42-8AB63AC0AB88}" type="presParOf" srcId="{C3719F95-3227-45D4-BCB9-3E0E13685918}" destId="{8E4B796A-04E7-4E38-9E2E-0C09515011E4}" srcOrd="7" destOrd="0" presId="urn:microsoft.com/office/officeart/2005/8/layout/hProcess7"/>
    <dgm:cxn modelId="{397EDF3F-180E-42CB-B358-EFC684B8C4B0}" type="presParOf" srcId="{C3719F95-3227-45D4-BCB9-3E0E13685918}" destId="{72C88687-1E19-4217-A53E-5421565CFE62}" srcOrd="8" destOrd="0" presId="urn:microsoft.com/office/officeart/2005/8/layout/hProcess7"/>
    <dgm:cxn modelId="{2D655F7A-3867-4939-82E9-59C6C94E3281}" type="presParOf" srcId="{72C88687-1E19-4217-A53E-5421565CFE62}" destId="{B3BDA552-51CB-4AC9-8641-1288DAD9B997}" srcOrd="0" destOrd="0" presId="urn:microsoft.com/office/officeart/2005/8/layout/hProcess7"/>
    <dgm:cxn modelId="{6311F86B-0ABB-46E6-9BC2-F5CDB41AD6BF}" type="presParOf" srcId="{72C88687-1E19-4217-A53E-5421565CFE62}" destId="{55A57C87-9A1D-42B2-A030-D2936E10673D}" srcOrd="1" destOrd="0" presId="urn:microsoft.com/office/officeart/2005/8/layout/hProcess7"/>
    <dgm:cxn modelId="{8DDC4324-36CC-4B63-B653-9A1787C4C23B}" type="presParOf" srcId="{72C88687-1E19-4217-A53E-5421565CFE62}" destId="{F8A3985D-D08B-4CC7-A6A2-E173B62B9E4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90528-187C-407B-B669-E67398B6590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F7C08696-C396-492F-A549-FD3F6C8B1632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b="0" i="0" err="1">
              <a:effectLst/>
              <a:latin typeface="Arial" panose="020B0604020202020204" pitchFamily="34" charset="0"/>
            </a:rPr>
            <a:t>Rewrited</a:t>
          </a:r>
          <a:r>
            <a:rPr lang="en-US" b="0" i="0">
              <a:effectLst/>
              <a:latin typeface="Arial" panose="020B0604020202020204" pitchFamily="34" charset="0"/>
            </a:rPr>
            <a:t> in Python the code of </a:t>
          </a:r>
          <a:r>
            <a:rPr lang="en-US" b="1" i="0" err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rPr>
            <a:t>TweetedAt</a:t>
          </a:r>
          <a:r>
            <a:rPr lang="en-US" b="0" i="0">
              <a:effectLst/>
              <a:latin typeface="Arial" panose="020B0604020202020204" pitchFamily="34" charset="0"/>
            </a:rPr>
            <a:t> </a:t>
          </a:r>
          <a:endParaRPr lang="it-IT"/>
        </a:p>
      </dgm:t>
    </dgm:pt>
    <dgm:pt modelId="{09DEEA01-3DF0-4AB6-95F8-189E7882F982}" type="parTrans" cxnId="{A3FBC7F2-06DD-44EE-AC27-0B2A8A530F95}">
      <dgm:prSet/>
      <dgm:spPr/>
      <dgm:t>
        <a:bodyPr/>
        <a:lstStyle/>
        <a:p>
          <a:endParaRPr lang="it-IT"/>
        </a:p>
      </dgm:t>
    </dgm:pt>
    <dgm:pt modelId="{DB257ADD-5315-4810-8238-976B359E8CC5}" type="sibTrans" cxnId="{A3FBC7F2-06DD-44EE-AC27-0B2A8A530F95}">
      <dgm:prSet/>
      <dgm:spPr/>
      <dgm:t>
        <a:bodyPr/>
        <a:lstStyle/>
        <a:p>
          <a:endParaRPr lang="it-IT"/>
        </a:p>
      </dgm:t>
    </dgm:pt>
    <dgm:pt modelId="{E276D203-9CDA-4184-B6DA-849FB2E3787A}">
      <dgm:prSet phldrT="[Tes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i="0">
              <a:effectLst/>
              <a:latin typeface="Arial" panose="020B0604020202020204" pitchFamily="34" charset="0"/>
            </a:rPr>
            <a:t>10 years of tweets </a:t>
          </a:r>
          <a:endParaRPr lang="it-IT"/>
        </a:p>
      </dgm:t>
    </dgm:pt>
    <dgm:pt modelId="{EF9029E7-FDFF-4C87-BA5D-CC6AE598E2A8}" type="parTrans" cxnId="{C2570DED-C883-4CEA-A51C-6378DE92359C}">
      <dgm:prSet/>
      <dgm:spPr/>
      <dgm:t>
        <a:bodyPr/>
        <a:lstStyle/>
        <a:p>
          <a:endParaRPr lang="it-IT"/>
        </a:p>
      </dgm:t>
    </dgm:pt>
    <dgm:pt modelId="{181465FC-10EF-4D91-9174-8E3925AF9541}" type="sibTrans" cxnId="{C2570DED-C883-4CEA-A51C-6378DE92359C}">
      <dgm:prSet/>
      <dgm:spPr/>
      <dgm:t>
        <a:bodyPr/>
        <a:lstStyle/>
        <a:p>
          <a:endParaRPr lang="it-IT"/>
        </a:p>
      </dgm:t>
    </dgm:pt>
    <dgm:pt modelId="{D0244334-CDB1-4F74-B756-EC06786EB227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b="1" i="0">
              <a:effectLst/>
              <a:latin typeface="Arial" panose="020B0604020202020204" pitchFamily="34" charset="0"/>
            </a:rPr>
            <a:t>Concentrated</a:t>
          </a:r>
          <a:r>
            <a:rPr lang="en-US" b="0" i="0">
              <a:effectLst/>
              <a:latin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</a:rPr>
            <a:t>from </a:t>
          </a:r>
          <a:r>
            <a:rPr lang="en-US" b="0" i="0">
              <a:effectLst/>
              <a:latin typeface="Arial" panose="020B0604020202020204" pitchFamily="34" charset="0"/>
            </a:rPr>
            <a:t>mid </a:t>
          </a:r>
          <a:r>
            <a:rPr lang="en-US" b="1" i="0">
              <a:effectLst/>
              <a:latin typeface="Arial" panose="020B0604020202020204" pitchFamily="34" charset="0"/>
            </a:rPr>
            <a:t>2018</a:t>
          </a:r>
          <a:r>
            <a:rPr lang="en-US" b="0" i="0">
              <a:effectLst/>
              <a:latin typeface="Arial" panose="020B0604020202020204" pitchFamily="34" charset="0"/>
            </a:rPr>
            <a:t> to mid </a:t>
          </a:r>
          <a:r>
            <a:rPr lang="en-US" b="1" i="0">
              <a:effectLst/>
              <a:latin typeface="Arial" panose="020B0604020202020204" pitchFamily="34" charset="0"/>
            </a:rPr>
            <a:t>2020</a:t>
          </a:r>
          <a:r>
            <a:rPr lang="en-US" b="0" i="0">
              <a:effectLst/>
              <a:latin typeface="Arial" panose="020B0604020202020204" pitchFamily="34" charset="0"/>
            </a:rPr>
            <a:t>. </a:t>
          </a:r>
          <a:endParaRPr lang="it-IT"/>
        </a:p>
      </dgm:t>
    </dgm:pt>
    <dgm:pt modelId="{052CDC69-E56C-4E8C-A643-BFD1062A232F}" type="parTrans" cxnId="{53B67045-DE69-4EAE-A39C-A613AB3A49ED}">
      <dgm:prSet/>
      <dgm:spPr/>
      <dgm:t>
        <a:bodyPr/>
        <a:lstStyle/>
        <a:p>
          <a:endParaRPr lang="it-IT"/>
        </a:p>
      </dgm:t>
    </dgm:pt>
    <dgm:pt modelId="{635B44F4-D585-464A-B688-B6FE54BE29F5}" type="sibTrans" cxnId="{53B67045-DE69-4EAE-A39C-A613AB3A49ED}">
      <dgm:prSet/>
      <dgm:spPr/>
      <dgm:t>
        <a:bodyPr/>
        <a:lstStyle/>
        <a:p>
          <a:endParaRPr lang="it-IT"/>
        </a:p>
      </dgm:t>
    </dgm:pt>
    <dgm:pt modelId="{9A99D261-2213-4BB7-9206-74A1405F7055}">
      <dgm:prSet phldrT="[Tes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1" i="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</a:rPr>
            <a:t>Check accuracy with tweets from 2020 to 2023</a:t>
          </a:r>
          <a:endParaRPr lang="it-IT" sz="1400"/>
        </a:p>
      </dgm:t>
    </dgm:pt>
    <dgm:pt modelId="{32938B82-5FD0-41D7-A899-5FCE83ADFE19}" type="parTrans" cxnId="{DE1E06D8-A270-4C94-A7FB-D47CE85F177F}">
      <dgm:prSet/>
      <dgm:spPr/>
      <dgm:t>
        <a:bodyPr/>
        <a:lstStyle/>
        <a:p>
          <a:endParaRPr lang="it-IT"/>
        </a:p>
      </dgm:t>
    </dgm:pt>
    <dgm:pt modelId="{65C10F4C-CF0C-4B4D-8FF4-DBFDF9FDFF32}" type="sibTrans" cxnId="{DE1E06D8-A270-4C94-A7FB-D47CE85F177F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03995C66-1D72-42E6-8858-40A91F34E3D1}">
      <dgm:prSet/>
      <dgm:spPr>
        <a:ln>
          <a:solidFill>
            <a:schemeClr val="tx2"/>
          </a:solidFill>
        </a:ln>
      </dgm:spPr>
      <dgm:t>
        <a:bodyPr/>
        <a:lstStyle/>
        <a:p>
          <a:pPr algn="l"/>
          <a:r>
            <a:rPr lang="en-US" b="0" i="0">
              <a:effectLst/>
              <a:latin typeface="Arial" panose="020B0604020202020204" pitchFamily="34" charset="0"/>
            </a:rPr>
            <a:t>Web Service </a:t>
          </a:r>
          <a:br>
            <a:rPr lang="en-US" b="0" i="0">
              <a:effectLst/>
              <a:latin typeface="Arial" panose="020B0604020202020204" pitchFamily="34" charset="0"/>
            </a:rPr>
          </a:br>
          <a:r>
            <a:rPr lang="en-US" b="0" i="0">
              <a:effectLst/>
              <a:latin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b="0" i="0">
              <a:effectLst/>
              <a:latin typeface="Arial" panose="020B0604020202020204" pitchFamily="34" charset="0"/>
            </a:rPr>
            <a:t>Extracts date and time from the tweet ID by reverse-engineering </a:t>
          </a:r>
          <a:r>
            <a:rPr lang="en-US" b="1" i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rPr>
            <a:t>Twitter Snowflake</a:t>
          </a:r>
          <a:endParaRPr lang="it-IT" b="1"/>
        </a:p>
      </dgm:t>
    </dgm:pt>
    <dgm:pt modelId="{D24D3AFA-6CF0-4522-B23A-DF463D11C6E4}" type="parTrans" cxnId="{B896F272-3846-4BE7-B71C-160E738CE57A}">
      <dgm:prSet/>
      <dgm:spPr/>
      <dgm:t>
        <a:bodyPr/>
        <a:lstStyle/>
        <a:p>
          <a:endParaRPr lang="it-IT"/>
        </a:p>
      </dgm:t>
    </dgm:pt>
    <dgm:pt modelId="{3EC3376A-CACA-4759-B238-ABA4D17B9A3E}" type="sibTrans" cxnId="{B896F272-3846-4BE7-B71C-160E738CE57A}">
      <dgm:prSet/>
      <dgm:spPr/>
      <dgm:t>
        <a:bodyPr/>
        <a:lstStyle/>
        <a:p>
          <a:endParaRPr lang="it-IT"/>
        </a:p>
      </dgm:t>
    </dgm:pt>
    <dgm:pt modelId="{7694F503-2EC9-4805-99B9-0D691C1655D7}">
      <dgm:prSet phldrT="[Testo]" custT="1"/>
      <dgm:spPr/>
      <dgm:t>
        <a:bodyPr/>
        <a:lstStyle/>
        <a:p>
          <a:r>
            <a:rPr lang="en-US" sz="1600" b="1" i="0" kern="1200">
              <a:ln w="6600"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009DD9"/>
                </a:outerShdw>
              </a:effectLst>
              <a:latin typeface="Arial" panose="020B0604020202020204" pitchFamily="34" charset="0"/>
              <a:ea typeface="+mn-ea"/>
              <a:cs typeface="+mn-cs"/>
            </a:rPr>
            <a:t>NEEDED TWEETS TIMESTAMP</a:t>
          </a:r>
          <a:endParaRPr lang="it-IT" sz="1600" b="1" i="0" kern="1200">
            <a:ln w="6600">
              <a:prstDash val="solid"/>
            </a:ln>
            <a:solidFill>
              <a:prstClr val="white"/>
            </a:solidFill>
            <a:effectLst>
              <a:outerShdw dist="38100" dir="2700000" algn="tl" rotWithShape="0">
                <a:srgbClr val="009DD9"/>
              </a:outerShdw>
            </a:effectLst>
            <a:latin typeface="Arial" panose="020B0604020202020204" pitchFamily="34" charset="0"/>
            <a:ea typeface="+mn-ea"/>
            <a:cs typeface="+mn-cs"/>
          </a:endParaRPr>
        </a:p>
      </dgm:t>
    </dgm:pt>
    <dgm:pt modelId="{08BFB0A4-8652-4438-8D26-8AD9307E5CF6}" type="parTrans" cxnId="{0DBE0AB8-68AB-44B2-BABB-4FC6D23911CF}">
      <dgm:prSet/>
      <dgm:spPr/>
      <dgm:t>
        <a:bodyPr/>
        <a:lstStyle/>
        <a:p>
          <a:endParaRPr lang="it-IT"/>
        </a:p>
      </dgm:t>
    </dgm:pt>
    <dgm:pt modelId="{B0EAD2A0-795F-4962-9134-668AECCA2943}" type="sibTrans" cxnId="{0DBE0AB8-68AB-44B2-BABB-4FC6D23911CF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it-IT"/>
        </a:p>
      </dgm:t>
    </dgm:pt>
    <dgm:pt modelId="{60110020-A538-441F-A4C3-72B7D82A4811}" type="pres">
      <dgm:prSet presAssocID="{BA690528-187C-407B-B669-E67398B65902}" presName="Name0" presStyleCnt="0">
        <dgm:presLayoutVars>
          <dgm:chMax/>
          <dgm:chPref/>
          <dgm:dir/>
          <dgm:animLvl val="lvl"/>
        </dgm:presLayoutVars>
      </dgm:prSet>
      <dgm:spPr/>
    </dgm:pt>
    <dgm:pt modelId="{AA767A30-C824-4236-93FD-1C19A29059DD}" type="pres">
      <dgm:prSet presAssocID="{7694F503-2EC9-4805-99B9-0D691C1655D7}" presName="composite" presStyleCnt="0"/>
      <dgm:spPr/>
    </dgm:pt>
    <dgm:pt modelId="{16670509-DAD9-4257-838B-356178C5C88C}" type="pres">
      <dgm:prSet presAssocID="{7694F503-2EC9-4805-99B9-0D691C1655D7}" presName="Parent1" presStyleLbl="node1" presStyleIdx="0" presStyleCnt="8" custScaleX="144392" custScaleY="138048" custLinFactNeighborX="15427" custLinFactNeighborY="-1345">
        <dgm:presLayoutVars>
          <dgm:chMax val="1"/>
          <dgm:chPref val="1"/>
          <dgm:bulletEnabled val="1"/>
        </dgm:presLayoutVars>
      </dgm:prSet>
      <dgm:spPr/>
    </dgm:pt>
    <dgm:pt modelId="{57206254-8C65-41EA-BCD4-C23339C18AE0}" type="pres">
      <dgm:prSet presAssocID="{7694F503-2EC9-4805-99B9-0D691C1655D7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2AFC8F-EF84-4A15-A5B7-B23A607E2119}" type="pres">
      <dgm:prSet presAssocID="{7694F503-2EC9-4805-99B9-0D691C1655D7}" presName="BalanceSpacing" presStyleCnt="0"/>
      <dgm:spPr/>
    </dgm:pt>
    <dgm:pt modelId="{DB3E466B-413B-4A76-A1F0-58EFAAC0E650}" type="pres">
      <dgm:prSet presAssocID="{7694F503-2EC9-4805-99B9-0D691C1655D7}" presName="BalanceSpacing1" presStyleCnt="0"/>
      <dgm:spPr/>
    </dgm:pt>
    <dgm:pt modelId="{B777EEDA-C643-4019-8583-0231AB3101B1}" type="pres">
      <dgm:prSet presAssocID="{B0EAD2A0-795F-4962-9134-668AECCA2943}" presName="Accent1Text" presStyleLbl="node1" presStyleIdx="1" presStyleCnt="8"/>
      <dgm:spPr/>
    </dgm:pt>
    <dgm:pt modelId="{6A66CC0D-5C07-4645-B853-04C7B29376E3}" type="pres">
      <dgm:prSet presAssocID="{B0EAD2A0-795F-4962-9134-668AECCA2943}" presName="spaceBetweenRectangles" presStyleCnt="0"/>
      <dgm:spPr/>
    </dgm:pt>
    <dgm:pt modelId="{34B141FB-3642-4ED6-A352-CCA939148EC3}" type="pres">
      <dgm:prSet presAssocID="{F7C08696-C396-492F-A549-FD3F6C8B1632}" presName="composite" presStyleCnt="0"/>
      <dgm:spPr/>
    </dgm:pt>
    <dgm:pt modelId="{953951A9-2CA5-4BAF-AFD6-1AF0DF25492C}" type="pres">
      <dgm:prSet presAssocID="{F7C08696-C396-492F-A549-FD3F6C8B163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1AC2C388-039F-4734-BA89-0E3685D11E31}" type="pres">
      <dgm:prSet presAssocID="{F7C08696-C396-492F-A549-FD3F6C8B163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6000EC7-4BAF-4DEC-9BE7-F5714FEA6070}" type="pres">
      <dgm:prSet presAssocID="{F7C08696-C396-492F-A549-FD3F6C8B1632}" presName="BalanceSpacing" presStyleCnt="0"/>
      <dgm:spPr/>
    </dgm:pt>
    <dgm:pt modelId="{5E0514E4-87F1-4ED1-871F-0942508E5D5E}" type="pres">
      <dgm:prSet presAssocID="{F7C08696-C396-492F-A549-FD3F6C8B1632}" presName="BalanceSpacing1" presStyleCnt="0"/>
      <dgm:spPr/>
    </dgm:pt>
    <dgm:pt modelId="{C5C005E8-6513-4FFB-8439-3D676F71A23D}" type="pres">
      <dgm:prSet presAssocID="{DB257ADD-5315-4810-8238-976B359E8CC5}" presName="Accent1Text" presStyleLbl="node1" presStyleIdx="3" presStyleCnt="8" custLinFactNeighborY="0"/>
      <dgm:spPr/>
    </dgm:pt>
    <dgm:pt modelId="{972617B7-DEA1-4F9F-B7BF-6324164B7557}" type="pres">
      <dgm:prSet presAssocID="{DB257ADD-5315-4810-8238-976B359E8CC5}" presName="spaceBetweenRectangles" presStyleCnt="0"/>
      <dgm:spPr/>
    </dgm:pt>
    <dgm:pt modelId="{99881507-E36A-4BD6-8333-0C547DB35004}" type="pres">
      <dgm:prSet presAssocID="{E276D203-9CDA-4184-B6DA-849FB2E3787A}" presName="composite" presStyleCnt="0"/>
      <dgm:spPr/>
    </dgm:pt>
    <dgm:pt modelId="{EA990545-5767-4F46-9DC3-47CB20C6EA7E}" type="pres">
      <dgm:prSet presAssocID="{E276D203-9CDA-4184-B6DA-849FB2E3787A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099E5017-EB01-4400-A67E-89A033DD3FE6}" type="pres">
      <dgm:prSet presAssocID="{E276D203-9CDA-4184-B6DA-849FB2E3787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5D09074-DA33-438A-A02E-0104DCE75E52}" type="pres">
      <dgm:prSet presAssocID="{E276D203-9CDA-4184-B6DA-849FB2E3787A}" presName="BalanceSpacing" presStyleCnt="0"/>
      <dgm:spPr/>
    </dgm:pt>
    <dgm:pt modelId="{028F7E4F-37DA-4B2A-975E-B6719FFB0C4E}" type="pres">
      <dgm:prSet presAssocID="{E276D203-9CDA-4184-B6DA-849FB2E3787A}" presName="BalanceSpacing1" presStyleCnt="0"/>
      <dgm:spPr/>
    </dgm:pt>
    <dgm:pt modelId="{9ABA6754-2775-44F8-9D6E-A071A1C635BD}" type="pres">
      <dgm:prSet presAssocID="{181465FC-10EF-4D91-9174-8E3925AF9541}" presName="Accent1Text" presStyleLbl="node1" presStyleIdx="5" presStyleCnt="8"/>
      <dgm:spPr/>
    </dgm:pt>
    <dgm:pt modelId="{6319D0C7-A596-4706-A066-081BA23E0C21}" type="pres">
      <dgm:prSet presAssocID="{181465FC-10EF-4D91-9174-8E3925AF9541}" presName="spaceBetweenRectangles" presStyleCnt="0"/>
      <dgm:spPr/>
    </dgm:pt>
    <dgm:pt modelId="{4781E59D-A1B9-4FD0-8AA8-953BCB241672}" type="pres">
      <dgm:prSet presAssocID="{9A99D261-2213-4BB7-9206-74A1405F7055}" presName="composite" presStyleCnt="0"/>
      <dgm:spPr/>
    </dgm:pt>
    <dgm:pt modelId="{314BBE26-76AD-4253-B18E-ECC51CCFDBC1}" type="pres">
      <dgm:prSet presAssocID="{9A99D261-2213-4BB7-9206-74A1405F7055}" presName="Parent1" presStyleLbl="node1" presStyleIdx="6" presStyleCnt="8" custScaleX="131905" custScaleY="126458" custLinFactNeighborX="-12467" custLinFactNeighborY="797">
        <dgm:presLayoutVars>
          <dgm:chMax val="1"/>
          <dgm:chPref val="1"/>
          <dgm:bulletEnabled val="1"/>
        </dgm:presLayoutVars>
      </dgm:prSet>
      <dgm:spPr/>
    </dgm:pt>
    <dgm:pt modelId="{F4950073-D0ED-4D66-ADFB-CE85453877D1}" type="pres">
      <dgm:prSet presAssocID="{9A99D261-2213-4BB7-9206-74A1405F705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78D24A-034D-426B-A0ED-2F8191A08D12}" type="pres">
      <dgm:prSet presAssocID="{9A99D261-2213-4BB7-9206-74A1405F7055}" presName="BalanceSpacing" presStyleCnt="0"/>
      <dgm:spPr/>
    </dgm:pt>
    <dgm:pt modelId="{8126CAC6-D8BC-40A1-A3BD-D7E51EE77236}" type="pres">
      <dgm:prSet presAssocID="{9A99D261-2213-4BB7-9206-74A1405F7055}" presName="BalanceSpacing1" presStyleCnt="0"/>
      <dgm:spPr/>
    </dgm:pt>
    <dgm:pt modelId="{C22DBE5B-0C3F-404A-8E30-D4A3139D5767}" type="pres">
      <dgm:prSet presAssocID="{65C10F4C-CF0C-4B4D-8FF4-DBFDF9FDFF32}" presName="Accent1Text" presStyleLbl="node1" presStyleIdx="7" presStyleCnt="8"/>
      <dgm:spPr/>
    </dgm:pt>
  </dgm:ptLst>
  <dgm:cxnLst>
    <dgm:cxn modelId="{E926D31C-CD6A-4E4E-BAE7-B54A01B41A8F}" type="presOf" srcId="{DB257ADD-5315-4810-8238-976B359E8CC5}" destId="{C5C005E8-6513-4FFB-8439-3D676F71A23D}" srcOrd="0" destOrd="0" presId="urn:microsoft.com/office/officeart/2008/layout/AlternatingHexagons"/>
    <dgm:cxn modelId="{20900C1E-9610-456F-B1C5-FFD341ECE324}" type="presOf" srcId="{65C10F4C-CF0C-4B4D-8FF4-DBFDF9FDFF32}" destId="{C22DBE5B-0C3F-404A-8E30-D4A3139D5767}" srcOrd="0" destOrd="0" presId="urn:microsoft.com/office/officeart/2008/layout/AlternatingHexagons"/>
    <dgm:cxn modelId="{635D501E-8B93-47C3-BAC2-EB04A724856B}" type="presOf" srcId="{B0EAD2A0-795F-4962-9134-668AECCA2943}" destId="{B777EEDA-C643-4019-8583-0231AB3101B1}" srcOrd="0" destOrd="0" presId="urn:microsoft.com/office/officeart/2008/layout/AlternatingHexagons"/>
    <dgm:cxn modelId="{53B67045-DE69-4EAE-A39C-A613AB3A49ED}" srcId="{E276D203-9CDA-4184-B6DA-849FB2E3787A}" destId="{D0244334-CDB1-4F74-B756-EC06786EB227}" srcOrd="0" destOrd="0" parTransId="{052CDC69-E56C-4E8C-A643-BFD1062A232F}" sibTransId="{635B44F4-D585-464A-B688-B6FE54BE29F5}"/>
    <dgm:cxn modelId="{B896F272-3846-4BE7-B71C-160E738CE57A}" srcId="{F7C08696-C396-492F-A549-FD3F6C8B1632}" destId="{03995C66-1D72-42E6-8858-40A91F34E3D1}" srcOrd="0" destOrd="0" parTransId="{D24D3AFA-6CF0-4522-B23A-DF463D11C6E4}" sibTransId="{3EC3376A-CACA-4759-B238-ABA4D17B9A3E}"/>
    <dgm:cxn modelId="{7DE4717D-3F38-4BF5-B667-86950CC82F5F}" type="presOf" srcId="{7694F503-2EC9-4805-99B9-0D691C1655D7}" destId="{16670509-DAD9-4257-838B-356178C5C88C}" srcOrd="0" destOrd="0" presId="urn:microsoft.com/office/officeart/2008/layout/AlternatingHexagons"/>
    <dgm:cxn modelId="{AF628497-D1F5-4CC0-B2AE-9DF221360FC1}" type="presOf" srcId="{181465FC-10EF-4D91-9174-8E3925AF9541}" destId="{9ABA6754-2775-44F8-9D6E-A071A1C635BD}" srcOrd="0" destOrd="0" presId="urn:microsoft.com/office/officeart/2008/layout/AlternatingHexagons"/>
    <dgm:cxn modelId="{C4340F9D-ED79-49B4-BA90-5BCF6BC6B57D}" type="presOf" srcId="{E276D203-9CDA-4184-B6DA-849FB2E3787A}" destId="{EA990545-5767-4F46-9DC3-47CB20C6EA7E}" srcOrd="0" destOrd="0" presId="urn:microsoft.com/office/officeart/2008/layout/AlternatingHexagons"/>
    <dgm:cxn modelId="{BC6206A0-C499-4D37-85E3-CE7300744F57}" type="presOf" srcId="{9A99D261-2213-4BB7-9206-74A1405F7055}" destId="{314BBE26-76AD-4253-B18E-ECC51CCFDBC1}" srcOrd="0" destOrd="0" presId="urn:microsoft.com/office/officeart/2008/layout/AlternatingHexagons"/>
    <dgm:cxn modelId="{4BDEB1AA-BD5B-40D0-A962-6AE2676663E5}" type="presOf" srcId="{BA690528-187C-407B-B669-E67398B65902}" destId="{60110020-A538-441F-A4C3-72B7D82A4811}" srcOrd="0" destOrd="0" presId="urn:microsoft.com/office/officeart/2008/layout/AlternatingHexagons"/>
    <dgm:cxn modelId="{DDAE4CB0-794D-4798-BE46-29C3176054B4}" type="presOf" srcId="{D0244334-CDB1-4F74-B756-EC06786EB227}" destId="{099E5017-EB01-4400-A67E-89A033DD3FE6}" srcOrd="0" destOrd="0" presId="urn:microsoft.com/office/officeart/2008/layout/AlternatingHexagons"/>
    <dgm:cxn modelId="{0DBE0AB8-68AB-44B2-BABB-4FC6D23911CF}" srcId="{BA690528-187C-407B-B669-E67398B65902}" destId="{7694F503-2EC9-4805-99B9-0D691C1655D7}" srcOrd="0" destOrd="0" parTransId="{08BFB0A4-8652-4438-8D26-8AD9307E5CF6}" sibTransId="{B0EAD2A0-795F-4962-9134-668AECCA2943}"/>
    <dgm:cxn modelId="{E56A61C1-60AE-41FF-A577-FE32CF750B2C}" type="presOf" srcId="{F7C08696-C396-492F-A549-FD3F6C8B1632}" destId="{953951A9-2CA5-4BAF-AFD6-1AF0DF25492C}" srcOrd="0" destOrd="0" presId="urn:microsoft.com/office/officeart/2008/layout/AlternatingHexagons"/>
    <dgm:cxn modelId="{DE1E06D8-A270-4C94-A7FB-D47CE85F177F}" srcId="{BA690528-187C-407B-B669-E67398B65902}" destId="{9A99D261-2213-4BB7-9206-74A1405F7055}" srcOrd="3" destOrd="0" parTransId="{32938B82-5FD0-41D7-A899-5FCE83ADFE19}" sibTransId="{65C10F4C-CF0C-4B4D-8FF4-DBFDF9FDFF32}"/>
    <dgm:cxn modelId="{863A08E8-46C7-4E24-B3CE-E82CA8ECE767}" type="presOf" srcId="{03995C66-1D72-42E6-8858-40A91F34E3D1}" destId="{1AC2C388-039F-4734-BA89-0E3685D11E31}" srcOrd="0" destOrd="0" presId="urn:microsoft.com/office/officeart/2008/layout/AlternatingHexagons"/>
    <dgm:cxn modelId="{C2570DED-C883-4CEA-A51C-6378DE92359C}" srcId="{BA690528-187C-407B-B669-E67398B65902}" destId="{E276D203-9CDA-4184-B6DA-849FB2E3787A}" srcOrd="2" destOrd="0" parTransId="{EF9029E7-FDFF-4C87-BA5D-CC6AE598E2A8}" sibTransId="{181465FC-10EF-4D91-9174-8E3925AF9541}"/>
    <dgm:cxn modelId="{A3FBC7F2-06DD-44EE-AC27-0B2A8A530F95}" srcId="{BA690528-187C-407B-B669-E67398B65902}" destId="{F7C08696-C396-492F-A549-FD3F6C8B1632}" srcOrd="1" destOrd="0" parTransId="{09DEEA01-3DF0-4AB6-95F8-189E7882F982}" sibTransId="{DB257ADD-5315-4810-8238-976B359E8CC5}"/>
    <dgm:cxn modelId="{C88E619C-70C9-4BF5-8AE5-1674B270607F}" type="presParOf" srcId="{60110020-A538-441F-A4C3-72B7D82A4811}" destId="{AA767A30-C824-4236-93FD-1C19A29059DD}" srcOrd="0" destOrd="0" presId="urn:microsoft.com/office/officeart/2008/layout/AlternatingHexagons"/>
    <dgm:cxn modelId="{AA30382C-0B59-4BC3-BACE-6FE604EF8EDB}" type="presParOf" srcId="{AA767A30-C824-4236-93FD-1C19A29059DD}" destId="{16670509-DAD9-4257-838B-356178C5C88C}" srcOrd="0" destOrd="0" presId="urn:microsoft.com/office/officeart/2008/layout/AlternatingHexagons"/>
    <dgm:cxn modelId="{6B33B030-3519-4E0D-A0D0-3034266462AA}" type="presParOf" srcId="{AA767A30-C824-4236-93FD-1C19A29059DD}" destId="{57206254-8C65-41EA-BCD4-C23339C18AE0}" srcOrd="1" destOrd="0" presId="urn:microsoft.com/office/officeart/2008/layout/AlternatingHexagons"/>
    <dgm:cxn modelId="{23807E8E-02DF-436F-9221-5ABB350E4C59}" type="presParOf" srcId="{AA767A30-C824-4236-93FD-1C19A29059DD}" destId="{6B2AFC8F-EF84-4A15-A5B7-B23A607E2119}" srcOrd="2" destOrd="0" presId="urn:microsoft.com/office/officeart/2008/layout/AlternatingHexagons"/>
    <dgm:cxn modelId="{50515828-53D2-4BBA-B122-6A6FFF0DD4F7}" type="presParOf" srcId="{AA767A30-C824-4236-93FD-1C19A29059DD}" destId="{DB3E466B-413B-4A76-A1F0-58EFAAC0E650}" srcOrd="3" destOrd="0" presId="urn:microsoft.com/office/officeart/2008/layout/AlternatingHexagons"/>
    <dgm:cxn modelId="{8F0D6BAF-D3D3-43C7-9A92-E0CEECB8E59B}" type="presParOf" srcId="{AA767A30-C824-4236-93FD-1C19A29059DD}" destId="{B777EEDA-C643-4019-8583-0231AB3101B1}" srcOrd="4" destOrd="0" presId="urn:microsoft.com/office/officeart/2008/layout/AlternatingHexagons"/>
    <dgm:cxn modelId="{8949860A-36A3-4B98-A929-C72359A0F0C9}" type="presParOf" srcId="{60110020-A538-441F-A4C3-72B7D82A4811}" destId="{6A66CC0D-5C07-4645-B853-04C7B29376E3}" srcOrd="1" destOrd="0" presId="urn:microsoft.com/office/officeart/2008/layout/AlternatingHexagons"/>
    <dgm:cxn modelId="{20FFB73C-6EC8-4ECA-8E33-A16286A5828F}" type="presParOf" srcId="{60110020-A538-441F-A4C3-72B7D82A4811}" destId="{34B141FB-3642-4ED6-A352-CCA939148EC3}" srcOrd="2" destOrd="0" presId="urn:microsoft.com/office/officeart/2008/layout/AlternatingHexagons"/>
    <dgm:cxn modelId="{4D3967E1-E20C-41BD-A339-0C999AD1640D}" type="presParOf" srcId="{34B141FB-3642-4ED6-A352-CCA939148EC3}" destId="{953951A9-2CA5-4BAF-AFD6-1AF0DF25492C}" srcOrd="0" destOrd="0" presId="urn:microsoft.com/office/officeart/2008/layout/AlternatingHexagons"/>
    <dgm:cxn modelId="{B8DEBDBE-54D9-4D18-8B69-9FF18BB9FEB4}" type="presParOf" srcId="{34B141FB-3642-4ED6-A352-CCA939148EC3}" destId="{1AC2C388-039F-4734-BA89-0E3685D11E31}" srcOrd="1" destOrd="0" presId="urn:microsoft.com/office/officeart/2008/layout/AlternatingHexagons"/>
    <dgm:cxn modelId="{413344FA-F707-4814-B36E-8263BC7B21F8}" type="presParOf" srcId="{34B141FB-3642-4ED6-A352-CCA939148EC3}" destId="{06000EC7-4BAF-4DEC-9BE7-F5714FEA6070}" srcOrd="2" destOrd="0" presId="urn:microsoft.com/office/officeart/2008/layout/AlternatingHexagons"/>
    <dgm:cxn modelId="{5D16EC5F-471A-44D4-B922-EC9AC4208089}" type="presParOf" srcId="{34B141FB-3642-4ED6-A352-CCA939148EC3}" destId="{5E0514E4-87F1-4ED1-871F-0942508E5D5E}" srcOrd="3" destOrd="0" presId="urn:microsoft.com/office/officeart/2008/layout/AlternatingHexagons"/>
    <dgm:cxn modelId="{3B2C258D-5D49-4F51-A937-B7E2D4E4ECA2}" type="presParOf" srcId="{34B141FB-3642-4ED6-A352-CCA939148EC3}" destId="{C5C005E8-6513-4FFB-8439-3D676F71A23D}" srcOrd="4" destOrd="0" presId="urn:microsoft.com/office/officeart/2008/layout/AlternatingHexagons"/>
    <dgm:cxn modelId="{56926968-5B75-4F77-9898-EA5F4A8816EE}" type="presParOf" srcId="{60110020-A538-441F-A4C3-72B7D82A4811}" destId="{972617B7-DEA1-4F9F-B7BF-6324164B7557}" srcOrd="3" destOrd="0" presId="urn:microsoft.com/office/officeart/2008/layout/AlternatingHexagons"/>
    <dgm:cxn modelId="{2A82F86A-DC84-4919-96F0-8B7B303B8F79}" type="presParOf" srcId="{60110020-A538-441F-A4C3-72B7D82A4811}" destId="{99881507-E36A-4BD6-8333-0C547DB35004}" srcOrd="4" destOrd="0" presId="urn:microsoft.com/office/officeart/2008/layout/AlternatingHexagons"/>
    <dgm:cxn modelId="{E9B587F3-B13B-4A40-A227-FB94E072EC07}" type="presParOf" srcId="{99881507-E36A-4BD6-8333-0C547DB35004}" destId="{EA990545-5767-4F46-9DC3-47CB20C6EA7E}" srcOrd="0" destOrd="0" presId="urn:microsoft.com/office/officeart/2008/layout/AlternatingHexagons"/>
    <dgm:cxn modelId="{6C6579A1-2926-46E5-A537-37D8B948FE06}" type="presParOf" srcId="{99881507-E36A-4BD6-8333-0C547DB35004}" destId="{099E5017-EB01-4400-A67E-89A033DD3FE6}" srcOrd="1" destOrd="0" presId="urn:microsoft.com/office/officeart/2008/layout/AlternatingHexagons"/>
    <dgm:cxn modelId="{AB842997-29C3-4637-BCFB-80800C1ECAA3}" type="presParOf" srcId="{99881507-E36A-4BD6-8333-0C547DB35004}" destId="{E5D09074-DA33-438A-A02E-0104DCE75E52}" srcOrd="2" destOrd="0" presId="urn:microsoft.com/office/officeart/2008/layout/AlternatingHexagons"/>
    <dgm:cxn modelId="{BC16C907-7694-4AF9-A75C-C94F994222D0}" type="presParOf" srcId="{99881507-E36A-4BD6-8333-0C547DB35004}" destId="{028F7E4F-37DA-4B2A-975E-B6719FFB0C4E}" srcOrd="3" destOrd="0" presId="urn:microsoft.com/office/officeart/2008/layout/AlternatingHexagons"/>
    <dgm:cxn modelId="{10061B9B-3C18-4971-B2E3-E68075C1AB24}" type="presParOf" srcId="{99881507-E36A-4BD6-8333-0C547DB35004}" destId="{9ABA6754-2775-44F8-9D6E-A071A1C635BD}" srcOrd="4" destOrd="0" presId="urn:microsoft.com/office/officeart/2008/layout/AlternatingHexagons"/>
    <dgm:cxn modelId="{D935B9F4-DC7F-4F20-8C64-D2C88B937CE1}" type="presParOf" srcId="{60110020-A538-441F-A4C3-72B7D82A4811}" destId="{6319D0C7-A596-4706-A066-081BA23E0C21}" srcOrd="5" destOrd="0" presId="urn:microsoft.com/office/officeart/2008/layout/AlternatingHexagons"/>
    <dgm:cxn modelId="{AD7B615E-EBED-47CD-915C-5C7C24A6DC77}" type="presParOf" srcId="{60110020-A538-441F-A4C3-72B7D82A4811}" destId="{4781E59D-A1B9-4FD0-8AA8-953BCB241672}" srcOrd="6" destOrd="0" presId="urn:microsoft.com/office/officeart/2008/layout/AlternatingHexagons"/>
    <dgm:cxn modelId="{A3C55E63-BF0C-462E-8F4F-41E2FACE7EFB}" type="presParOf" srcId="{4781E59D-A1B9-4FD0-8AA8-953BCB241672}" destId="{314BBE26-76AD-4253-B18E-ECC51CCFDBC1}" srcOrd="0" destOrd="0" presId="urn:microsoft.com/office/officeart/2008/layout/AlternatingHexagons"/>
    <dgm:cxn modelId="{15788A9D-FEB4-4167-A857-4CC7976FC98C}" type="presParOf" srcId="{4781E59D-A1B9-4FD0-8AA8-953BCB241672}" destId="{F4950073-D0ED-4D66-ADFB-CE85453877D1}" srcOrd="1" destOrd="0" presId="urn:microsoft.com/office/officeart/2008/layout/AlternatingHexagons"/>
    <dgm:cxn modelId="{F4FB9E5D-93D1-4B1B-9B3B-19F3000BE1F8}" type="presParOf" srcId="{4781E59D-A1B9-4FD0-8AA8-953BCB241672}" destId="{FC78D24A-034D-426B-A0ED-2F8191A08D12}" srcOrd="2" destOrd="0" presId="urn:microsoft.com/office/officeart/2008/layout/AlternatingHexagons"/>
    <dgm:cxn modelId="{9B2B1A98-63FF-423A-9388-C60CAB3F7358}" type="presParOf" srcId="{4781E59D-A1B9-4FD0-8AA8-953BCB241672}" destId="{8126CAC6-D8BC-40A1-A3BD-D7E51EE77236}" srcOrd="3" destOrd="0" presId="urn:microsoft.com/office/officeart/2008/layout/AlternatingHexagons"/>
    <dgm:cxn modelId="{2B9C4066-16EA-4B21-B087-19ACE0715223}" type="presParOf" srcId="{4781E59D-A1B9-4FD0-8AA8-953BCB241672}" destId="{C22DBE5B-0C3F-404A-8E30-D4A3139D576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10EC6-E9A9-4711-8F2B-5778DDCC3919}">
      <dsp:nvSpPr>
        <dsp:cNvPr id="0" name=""/>
        <dsp:cNvSpPr/>
      </dsp:nvSpPr>
      <dsp:spPr>
        <a:xfrm>
          <a:off x="0" y="653754"/>
          <a:ext cx="2706422" cy="3981283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  <a:alpha val="56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>
              <a:solidFill>
                <a:schemeClr val="bg2"/>
              </a:solidFill>
            </a:rPr>
            <a:t>BOW</a:t>
          </a:r>
        </a:p>
      </dsp:txBody>
      <dsp:txXfrm rot="16200000">
        <a:off x="-1361683" y="2015438"/>
        <a:ext cx="3264652" cy="541284"/>
      </dsp:txXfrm>
    </dsp:sp>
    <dsp:sp modelId="{2A045806-AA99-4B48-B998-78F9149AFDB1}">
      <dsp:nvSpPr>
        <dsp:cNvPr id="0" name=""/>
        <dsp:cNvSpPr/>
      </dsp:nvSpPr>
      <dsp:spPr>
        <a:xfrm>
          <a:off x="464614" y="653754"/>
          <a:ext cx="2016285" cy="398128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2"/>
              </a:solidFill>
            </a:rPr>
            <a:t>We use TF-IDF as weighting schema in order to weight up rare words</a:t>
          </a:r>
        </a:p>
      </dsp:txBody>
      <dsp:txXfrm>
        <a:off x="464614" y="653754"/>
        <a:ext cx="2016285" cy="3981283"/>
      </dsp:txXfrm>
    </dsp:sp>
    <dsp:sp modelId="{767F170E-348D-4C3A-BA36-C441C2C697AB}">
      <dsp:nvSpPr>
        <dsp:cNvPr id="0" name=""/>
        <dsp:cNvSpPr/>
      </dsp:nvSpPr>
      <dsp:spPr>
        <a:xfrm>
          <a:off x="2764478" y="590634"/>
          <a:ext cx="3235406" cy="4779384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  <a:alpha val="5600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>
              <a:solidFill>
                <a:schemeClr val="bg2"/>
              </a:solidFill>
            </a:rPr>
            <a:t>STOP WORD</a:t>
          </a:r>
        </a:p>
      </dsp:txBody>
      <dsp:txXfrm rot="16200000">
        <a:off x="1128471" y="2226641"/>
        <a:ext cx="3919095" cy="647081"/>
      </dsp:txXfrm>
    </dsp:sp>
    <dsp:sp modelId="{470411D1-E036-4DA8-92EB-BECC76A6B0D0}">
      <dsp:nvSpPr>
        <dsp:cNvPr id="0" name=""/>
        <dsp:cNvSpPr/>
      </dsp:nvSpPr>
      <dsp:spPr>
        <a:xfrm rot="5400000">
          <a:off x="2627395" y="2162457"/>
          <a:ext cx="290655" cy="2473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4B17-60DB-4067-B583-5DB07DDB7ABE}">
      <dsp:nvSpPr>
        <dsp:cNvPr id="0" name=""/>
        <dsp:cNvSpPr/>
      </dsp:nvSpPr>
      <dsp:spPr>
        <a:xfrm>
          <a:off x="3296538" y="590634"/>
          <a:ext cx="2410378" cy="477938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2"/>
              </a:solidFill>
            </a:rPr>
            <a:t>We perform stop words filtering to remove </a:t>
          </a:r>
          <a:r>
            <a:rPr lang="en-US" sz="1800" b="0" i="0" kern="1200">
              <a:solidFill>
                <a:schemeClr val="bg2"/>
              </a:solidFill>
            </a:rPr>
            <a:t>articles, conjunctions, prepositions, pronouns, words appearing very often in a particular language or in a context </a:t>
          </a:r>
          <a:endParaRPr lang="it-IT" sz="1800" kern="1200">
            <a:solidFill>
              <a:schemeClr val="bg2"/>
            </a:solidFill>
          </a:endParaRPr>
        </a:p>
      </dsp:txBody>
      <dsp:txXfrm>
        <a:off x="3296538" y="590634"/>
        <a:ext cx="2410378" cy="4779384"/>
      </dsp:txXfrm>
    </dsp:sp>
    <dsp:sp modelId="{B3BDA552-51CB-4AC9-8641-1288DAD9B997}">
      <dsp:nvSpPr>
        <dsp:cNvPr id="0" name=""/>
        <dsp:cNvSpPr/>
      </dsp:nvSpPr>
      <dsp:spPr>
        <a:xfrm>
          <a:off x="6057596" y="590634"/>
          <a:ext cx="4662530" cy="5620066"/>
        </a:xfrm>
        <a:prstGeom prst="roundRect">
          <a:avLst>
            <a:gd name="adj" fmla="val 5000"/>
          </a:avLst>
        </a:prstGeom>
        <a:solidFill>
          <a:schemeClr val="accent1">
            <a:lumMod val="20000"/>
            <a:lumOff val="80000"/>
            <a:alpha val="56078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>
              <a:solidFill>
                <a:schemeClr val="bg2"/>
              </a:solidFill>
            </a:rPr>
            <a:t>STEMMING</a:t>
          </a:r>
        </a:p>
      </dsp:txBody>
      <dsp:txXfrm rot="16200000">
        <a:off x="4219622" y="2428608"/>
        <a:ext cx="4608454" cy="932506"/>
      </dsp:txXfrm>
    </dsp:sp>
    <dsp:sp modelId="{8CC934C4-0D12-4ED3-99C6-310E424BE9CE}">
      <dsp:nvSpPr>
        <dsp:cNvPr id="0" name=""/>
        <dsp:cNvSpPr/>
      </dsp:nvSpPr>
      <dsp:spPr>
        <a:xfrm rot="5400000">
          <a:off x="5920513" y="2162457"/>
          <a:ext cx="290655" cy="2473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3985D-D08B-4CC7-A6A2-E173B62B9E43}">
      <dsp:nvSpPr>
        <dsp:cNvPr id="0" name=""/>
        <dsp:cNvSpPr/>
      </dsp:nvSpPr>
      <dsp:spPr>
        <a:xfrm>
          <a:off x="6771614" y="590634"/>
          <a:ext cx="3473584" cy="562006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2"/>
              </a:solidFill>
            </a:rPr>
            <a:t>Wilcoxon test indicates no differences between pipeline with and without stemming</a:t>
          </a:r>
        </a:p>
      </dsp:txBody>
      <dsp:txXfrm>
        <a:off x="6771614" y="590634"/>
        <a:ext cx="3473584" cy="5620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70509-DAD9-4257-838B-356178C5C88C}">
      <dsp:nvSpPr>
        <dsp:cNvPr id="0" name=""/>
        <dsp:cNvSpPr/>
      </dsp:nvSpPr>
      <dsp:spPr>
        <a:xfrm rot="5400000">
          <a:off x="4232754" y="96035"/>
          <a:ext cx="2133676" cy="19416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n w="6600"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009DD9"/>
                </a:outerShdw>
              </a:effectLst>
              <a:latin typeface="Arial" panose="020B0604020202020204" pitchFamily="34" charset="0"/>
              <a:ea typeface="+mn-ea"/>
              <a:cs typeface="+mn-cs"/>
            </a:rPr>
            <a:t>NEEDED TWEETS TIMESTAMP</a:t>
          </a:r>
          <a:endParaRPr lang="it-IT" sz="1600" b="1" i="0" kern="1200">
            <a:ln w="6600">
              <a:prstDash val="solid"/>
            </a:ln>
            <a:solidFill>
              <a:prstClr val="white"/>
            </a:solidFill>
            <a:effectLst>
              <a:outerShdw dist="38100" dir="2700000" algn="tl" rotWithShape="0">
                <a:srgbClr val="009DD9"/>
              </a:outerShdw>
            </a:effectLst>
            <a:latin typeface="Arial" panose="020B0604020202020204" pitchFamily="34" charset="0"/>
            <a:ea typeface="+mn-ea"/>
            <a:cs typeface="+mn-cs"/>
          </a:endParaRPr>
        </a:p>
      </dsp:txBody>
      <dsp:txXfrm rot="-5400000">
        <a:off x="4637826" y="339606"/>
        <a:ext cx="1323532" cy="1454462"/>
      </dsp:txXfrm>
    </dsp:sp>
    <dsp:sp modelId="{57206254-8C65-41EA-BCD4-C23339C18AE0}">
      <dsp:nvSpPr>
        <dsp:cNvPr id="0" name=""/>
        <dsp:cNvSpPr/>
      </dsp:nvSpPr>
      <dsp:spPr>
        <a:xfrm>
          <a:off x="5805291" y="605787"/>
          <a:ext cx="1724894" cy="92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7EEDA-C643-4019-8583-0231AB3101B1}">
      <dsp:nvSpPr>
        <dsp:cNvPr id="0" name=""/>
        <dsp:cNvSpPr/>
      </dsp:nvSpPr>
      <dsp:spPr>
        <a:xfrm rot="5400000">
          <a:off x="2867096" y="397130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3177105" y="537523"/>
        <a:ext cx="925586" cy="1063890"/>
      </dsp:txXfrm>
    </dsp:sp>
    <dsp:sp modelId="{953951A9-2CA5-4BAF-AFD6-1AF0DF25492C}">
      <dsp:nvSpPr>
        <dsp:cNvPr id="0" name=""/>
        <dsp:cNvSpPr/>
      </dsp:nvSpPr>
      <dsp:spPr>
        <a:xfrm rot="5400000">
          <a:off x="3590439" y="2003076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err="1">
              <a:effectLst/>
              <a:latin typeface="Arial" panose="020B0604020202020204" pitchFamily="34" charset="0"/>
            </a:rPr>
            <a:t>Rewrited</a:t>
          </a:r>
          <a:r>
            <a:rPr lang="en-US" sz="1300" b="0" i="0" kern="1200">
              <a:effectLst/>
              <a:latin typeface="Arial" panose="020B0604020202020204" pitchFamily="34" charset="0"/>
            </a:rPr>
            <a:t> in Python the code of </a:t>
          </a:r>
          <a:r>
            <a:rPr lang="en-US" sz="1300" b="1" i="0" kern="1200" err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rPr>
            <a:t>TweetedAt</a:t>
          </a:r>
          <a:r>
            <a:rPr lang="en-US" sz="1300" b="0" i="0" kern="1200">
              <a:effectLst/>
              <a:latin typeface="Arial" panose="020B0604020202020204" pitchFamily="34" charset="0"/>
            </a:rPr>
            <a:t> </a:t>
          </a:r>
          <a:endParaRPr lang="it-IT" sz="1300" kern="1200"/>
        </a:p>
      </dsp:txBody>
      <dsp:txXfrm rot="-5400000">
        <a:off x="3900448" y="2143469"/>
        <a:ext cx="925586" cy="1063890"/>
      </dsp:txXfrm>
    </dsp:sp>
    <dsp:sp modelId="{1AC2C388-039F-4734-BA89-0E3685D11E31}">
      <dsp:nvSpPr>
        <dsp:cNvPr id="0" name=""/>
        <dsp:cNvSpPr/>
      </dsp:nvSpPr>
      <dsp:spPr>
        <a:xfrm>
          <a:off x="1966009" y="2211732"/>
          <a:ext cx="1669253" cy="927362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effectLst/>
              <a:latin typeface="Arial" panose="020B0604020202020204" pitchFamily="34" charset="0"/>
            </a:rPr>
            <a:t>Web Service </a:t>
          </a:r>
          <a:br>
            <a:rPr lang="en-US" sz="1200" b="0" i="0" kern="1200">
              <a:effectLst/>
              <a:latin typeface="Arial" panose="020B0604020202020204" pitchFamily="34" charset="0"/>
            </a:rPr>
          </a:br>
          <a:r>
            <a:rPr lang="en-US" sz="1200" b="0" i="0" kern="1200">
              <a:effectLst/>
              <a:latin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200" b="0" i="0" kern="1200">
              <a:effectLst/>
              <a:latin typeface="Arial" panose="020B0604020202020204" pitchFamily="34" charset="0"/>
            </a:rPr>
            <a:t>Extracts date and time from the tweet ID by reverse-engineering </a:t>
          </a:r>
          <a:r>
            <a:rPr lang="en-US" sz="1200" b="1" i="0" kern="12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rPr>
            <a:t>Twitter Snowflake</a:t>
          </a:r>
          <a:endParaRPr lang="it-IT" sz="1200" b="1" kern="1200"/>
        </a:p>
      </dsp:txBody>
      <dsp:txXfrm>
        <a:off x="1966009" y="2211732"/>
        <a:ext cx="1669253" cy="927362"/>
      </dsp:txXfrm>
    </dsp:sp>
    <dsp:sp modelId="{C5C005E8-6513-4FFB-8439-3D676F71A23D}">
      <dsp:nvSpPr>
        <dsp:cNvPr id="0" name=""/>
        <dsp:cNvSpPr/>
      </dsp:nvSpPr>
      <dsp:spPr>
        <a:xfrm rot="5400000">
          <a:off x="5042690" y="2003076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585394"/>
            <a:satOff val="-33814"/>
            <a:lumOff val="3715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5352699" y="2143469"/>
        <a:ext cx="925586" cy="1063890"/>
      </dsp:txXfrm>
    </dsp:sp>
    <dsp:sp modelId="{EA990545-5767-4F46-9DC3-47CB20C6EA7E}">
      <dsp:nvSpPr>
        <dsp:cNvPr id="0" name=""/>
        <dsp:cNvSpPr/>
      </dsp:nvSpPr>
      <dsp:spPr>
        <a:xfrm rot="5400000">
          <a:off x="4319347" y="3314985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effectLst/>
              <a:latin typeface="Arial" panose="020B0604020202020204" pitchFamily="34" charset="0"/>
            </a:rPr>
            <a:t>10 years of tweets </a:t>
          </a:r>
          <a:endParaRPr lang="it-IT" sz="1300" kern="1200"/>
        </a:p>
      </dsp:txBody>
      <dsp:txXfrm rot="-5400000">
        <a:off x="4629356" y="3455378"/>
        <a:ext cx="925586" cy="1063890"/>
      </dsp:txXfrm>
    </dsp:sp>
    <dsp:sp modelId="{099E5017-EB01-4400-A67E-89A033DD3FE6}">
      <dsp:nvSpPr>
        <dsp:cNvPr id="0" name=""/>
        <dsp:cNvSpPr/>
      </dsp:nvSpPr>
      <dsp:spPr>
        <a:xfrm>
          <a:off x="5805291" y="3523642"/>
          <a:ext cx="1724894" cy="927362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effectLst/>
              <a:latin typeface="Arial" panose="020B0604020202020204" pitchFamily="34" charset="0"/>
            </a:rPr>
            <a:t>Concentrated</a:t>
          </a:r>
          <a:r>
            <a:rPr lang="en-US" sz="1200" b="0" i="0" kern="1200">
              <a:effectLst/>
              <a:latin typeface="Arial" panose="020B0604020202020204" pitchFamily="34" charset="0"/>
            </a:rPr>
            <a:t> </a:t>
          </a:r>
          <a:r>
            <a:rPr lang="en-US" sz="1200" kern="1200">
              <a:latin typeface="Arial" panose="020B0604020202020204" pitchFamily="34" charset="0"/>
            </a:rPr>
            <a:t>from </a:t>
          </a:r>
          <a:r>
            <a:rPr lang="en-US" sz="1200" b="0" i="0" kern="1200">
              <a:effectLst/>
              <a:latin typeface="Arial" panose="020B0604020202020204" pitchFamily="34" charset="0"/>
            </a:rPr>
            <a:t>mid </a:t>
          </a:r>
          <a:r>
            <a:rPr lang="en-US" sz="1200" b="1" i="0" kern="1200">
              <a:effectLst/>
              <a:latin typeface="Arial" panose="020B0604020202020204" pitchFamily="34" charset="0"/>
            </a:rPr>
            <a:t>2018</a:t>
          </a:r>
          <a:r>
            <a:rPr lang="en-US" sz="1200" b="0" i="0" kern="1200">
              <a:effectLst/>
              <a:latin typeface="Arial" panose="020B0604020202020204" pitchFamily="34" charset="0"/>
            </a:rPr>
            <a:t> to mid </a:t>
          </a:r>
          <a:r>
            <a:rPr lang="en-US" sz="1200" b="1" i="0" kern="1200">
              <a:effectLst/>
              <a:latin typeface="Arial" panose="020B0604020202020204" pitchFamily="34" charset="0"/>
            </a:rPr>
            <a:t>2020</a:t>
          </a:r>
          <a:r>
            <a:rPr lang="en-US" sz="1200" b="0" i="0" kern="1200">
              <a:effectLst/>
              <a:latin typeface="Arial" panose="020B0604020202020204" pitchFamily="34" charset="0"/>
            </a:rPr>
            <a:t>. </a:t>
          </a:r>
          <a:endParaRPr lang="it-IT" sz="1200" kern="1200"/>
        </a:p>
      </dsp:txBody>
      <dsp:txXfrm>
        <a:off x="5805291" y="3523642"/>
        <a:ext cx="1724894" cy="927362"/>
      </dsp:txXfrm>
    </dsp:sp>
    <dsp:sp modelId="{9ABA6754-2775-44F8-9D6E-A071A1C635BD}">
      <dsp:nvSpPr>
        <dsp:cNvPr id="0" name=""/>
        <dsp:cNvSpPr/>
      </dsp:nvSpPr>
      <dsp:spPr>
        <a:xfrm rot="5400000">
          <a:off x="2867096" y="3314985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50000"/>
            <a:hueOff val="585394"/>
            <a:satOff val="-33814"/>
            <a:lumOff val="3715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3177105" y="3455378"/>
        <a:ext cx="925586" cy="1063890"/>
      </dsp:txXfrm>
    </dsp:sp>
    <dsp:sp modelId="{314BBE26-76AD-4253-B18E-ECC51CCFDBC1}">
      <dsp:nvSpPr>
        <dsp:cNvPr id="0" name=""/>
        <dsp:cNvSpPr/>
      </dsp:nvSpPr>
      <dsp:spPr>
        <a:xfrm rot="5400000">
          <a:off x="3218331" y="4619483"/>
          <a:ext cx="1954540" cy="17736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n w="6600"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</a:rPr>
            <a:t>Check accuracy with tweets from 2020 to 2023</a:t>
          </a:r>
          <a:endParaRPr lang="it-IT" sz="1400" kern="1200"/>
        </a:p>
      </dsp:txBody>
      <dsp:txXfrm rot="-5400000">
        <a:off x="3590693" y="4839747"/>
        <a:ext cx="1209815" cy="1333168"/>
      </dsp:txXfrm>
    </dsp:sp>
    <dsp:sp modelId="{F4950073-D0ED-4D66-ADFB-CE85453877D1}">
      <dsp:nvSpPr>
        <dsp:cNvPr id="0" name=""/>
        <dsp:cNvSpPr/>
      </dsp:nvSpPr>
      <dsp:spPr>
        <a:xfrm>
          <a:off x="1966009" y="5040019"/>
          <a:ext cx="1669253" cy="927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DBE5B-0C3F-404A-8E30-D4A3139D5767}">
      <dsp:nvSpPr>
        <dsp:cNvPr id="0" name=""/>
        <dsp:cNvSpPr/>
      </dsp:nvSpPr>
      <dsp:spPr>
        <a:xfrm rot="5400000">
          <a:off x="5042690" y="4831362"/>
          <a:ext cx="1545604" cy="1344676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600" kern="1200"/>
        </a:p>
      </dsp:txBody>
      <dsp:txXfrm rot="-5400000">
        <a:off x="5352699" y="4971755"/>
        <a:ext cx="925586" cy="1063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1C00B-412B-4E1E-AB3D-740A199EBADB}" type="datetime1">
              <a:rPr lang="it-IT" smtClean="0"/>
              <a:t>06/02/2023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47E401-DE6A-4486-AB12-E6B7C8A427DE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62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02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2755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5585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6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3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9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5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igura a mano libera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igura a mano libera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igura a mano libera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igura a mano libera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igura a mano libera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igura a mano libera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8FD73-929E-4A8E-83D6-5D7313ACF2AA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120F4-9DB1-4954-ACC5-A3CDDA892246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CB230-FE7F-462E-900B-69DCEE3D0421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DCB6-49B9-49A9-B058-5E14F61687CF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5C71-B1B2-4D87-B58E-3A2CF8C8DE9B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85CD-E21A-458A-94F6-2E81E8D2F5FF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BAB17-EABE-4506-95B0-A9C915A3823F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3811-F432-446A-8904-4D0961A532DD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D8822-4F02-4434-AA96-607132C6F0C6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88A09-223A-46F7-844E-E1DA34046CEE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4D4C2-DE58-47C8-BD44-12DC2EED5C52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A11F6-DB6F-4F2A-AF76-B9122463770E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0F2F7-41D0-4144-899C-6EB7771FBCFB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9D8D8-CF01-4532-9AB1-C30199089363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6D3A-E6E9-40BA-9274-1925E024A282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B8C5-63BB-4D55-A9AF-98B76C132433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2EA7-94B2-4507-BD8A-3C21A5B539FD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igura a mano libera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igura a mano libera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igura a mano libera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igura a mano libera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igura a mano libera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igura a mano libera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7671CF2-F212-493D-9A3B-90A59E3CBA50}" type="datetime1">
              <a:rPr lang="it-IT" noProof="0" smtClean="0"/>
              <a:t>06/02/2023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9697435" cy="3285866"/>
          </a:xfrm>
        </p:spPr>
        <p:txBody>
          <a:bodyPr rtlCol="0" anchor="ctr">
            <a:normAutofit/>
          </a:bodyPr>
          <a:lstStyle/>
          <a:p>
            <a:pPr algn="l"/>
            <a:r>
              <a:rPr lang="it-IT" sz="6200"/>
              <a:t>Twitter </a:t>
            </a:r>
            <a:r>
              <a:rPr lang="it-IT" sz="6200" err="1"/>
              <a:t>DeepFake</a:t>
            </a:r>
            <a:r>
              <a:rPr lang="it-IT" sz="6200"/>
              <a:t> </a:t>
            </a:r>
            <a:r>
              <a:rPr lang="it-IT" sz="6200" err="1"/>
              <a:t>Detection</a:t>
            </a:r>
            <a:endParaRPr lang="it-IT" sz="6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57" y="3155739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it-IT">
                <a:solidFill>
                  <a:srgbClr val="0B5395"/>
                </a:solidFill>
              </a:rPr>
              <a:t>Caterina Bruchi – Davide Bruni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01C903-7759-B002-8CDA-B5C171D5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363943" y="2771152"/>
            <a:ext cx="2915965" cy="29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BD3C06-E242-3FCD-3ED8-EFAE63698EEB}"/>
              </a:ext>
            </a:extLst>
          </p:cNvPr>
          <p:cNvSpPr txBox="1"/>
          <p:nvPr/>
        </p:nvSpPr>
        <p:spPr>
          <a:xfrm>
            <a:off x="386079" y="122383"/>
            <a:ext cx="10119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Handle data stream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6BC3584-0AFE-B7D6-6AF5-AD7FEB3C3D70}"/>
              </a:ext>
            </a:extLst>
          </p:cNvPr>
          <p:cNvSpPr/>
          <p:nvPr/>
        </p:nvSpPr>
        <p:spPr>
          <a:xfrm>
            <a:off x="3235295" y="1179685"/>
            <a:ext cx="2689482" cy="23192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400">
              <a:solidFill>
                <a:schemeClr val="bg2"/>
              </a:solidFill>
            </a:endParaRPr>
          </a:p>
          <a:p>
            <a:endParaRPr lang="it-IT" sz="1400">
              <a:solidFill>
                <a:schemeClr val="bg2"/>
              </a:solidFill>
            </a:endParaRPr>
          </a:p>
          <a:p>
            <a:endParaRPr lang="it-IT" sz="1400">
              <a:solidFill>
                <a:schemeClr val="bg2"/>
              </a:solidFill>
            </a:endParaRPr>
          </a:p>
          <a:p>
            <a:r>
              <a:rPr lang="it-IT" sz="1400" err="1">
                <a:solidFill>
                  <a:schemeClr val="bg2"/>
                </a:solidFill>
              </a:rPr>
              <a:t>Extends</a:t>
            </a:r>
            <a:r>
              <a:rPr lang="it-IT" sz="1400">
                <a:solidFill>
                  <a:schemeClr val="bg2"/>
                </a:solidFill>
              </a:rPr>
              <a:t> training set with </a:t>
            </a:r>
            <a:r>
              <a:rPr lang="it-IT" sz="1400" err="1">
                <a:solidFill>
                  <a:schemeClr val="bg2"/>
                </a:solidFill>
              </a:rPr>
              <a:t>each</a:t>
            </a:r>
            <a:r>
              <a:rPr lang="it-IT" sz="1400">
                <a:solidFill>
                  <a:schemeClr val="bg2"/>
                </a:solidFill>
              </a:rPr>
              <a:t> new </a:t>
            </a:r>
            <a:r>
              <a:rPr lang="it-IT" sz="1400" err="1">
                <a:solidFill>
                  <a:schemeClr val="bg2"/>
                </a:solidFill>
              </a:rPr>
              <a:t>labeled</a:t>
            </a:r>
            <a:r>
              <a:rPr lang="it-IT" sz="1400">
                <a:solidFill>
                  <a:schemeClr val="bg2"/>
                </a:solidFill>
              </a:rPr>
              <a:t> </a:t>
            </a:r>
            <a:r>
              <a:rPr lang="it-IT" sz="1400" err="1">
                <a:solidFill>
                  <a:schemeClr val="bg2"/>
                </a:solidFill>
              </a:rPr>
              <a:t>chunk</a:t>
            </a:r>
            <a:r>
              <a:rPr lang="it-IT" sz="1400">
                <a:solidFill>
                  <a:schemeClr val="bg2"/>
                </a:solidFill>
              </a:rPr>
              <a:t> of tweets.</a:t>
            </a:r>
            <a:br>
              <a:rPr lang="it-IT" sz="1400">
                <a:solidFill>
                  <a:schemeClr val="bg2"/>
                </a:solidFill>
              </a:rPr>
            </a:br>
            <a:endParaRPr lang="it-IT" sz="1400">
              <a:solidFill>
                <a:schemeClr val="bg2"/>
              </a:solidFill>
            </a:endParaRPr>
          </a:p>
          <a:p>
            <a:r>
              <a:rPr lang="it-IT" sz="1400">
                <a:solidFill>
                  <a:schemeClr val="bg2"/>
                </a:solidFill>
              </a:rPr>
              <a:t>Whole </a:t>
            </a:r>
            <a:r>
              <a:rPr lang="it-IT" sz="1400" err="1">
                <a:solidFill>
                  <a:schemeClr val="bg2"/>
                </a:solidFill>
              </a:rPr>
              <a:t>classification</a:t>
            </a:r>
            <a:r>
              <a:rPr lang="it-IT" sz="1400">
                <a:solidFill>
                  <a:schemeClr val="bg2"/>
                </a:solidFill>
              </a:rPr>
              <a:t> pipeline </a:t>
            </a:r>
            <a:r>
              <a:rPr lang="it-IT" sz="1400" err="1">
                <a:solidFill>
                  <a:schemeClr val="bg2"/>
                </a:solidFill>
              </a:rPr>
              <a:t>is</a:t>
            </a:r>
            <a:r>
              <a:rPr lang="it-IT" sz="1400">
                <a:solidFill>
                  <a:schemeClr val="bg2"/>
                </a:solidFill>
              </a:rPr>
              <a:t> </a:t>
            </a:r>
            <a:r>
              <a:rPr lang="it-IT" sz="1400" err="1">
                <a:solidFill>
                  <a:schemeClr val="bg2"/>
                </a:solidFill>
              </a:rPr>
              <a:t>retrained</a:t>
            </a:r>
            <a:r>
              <a:rPr lang="it-IT" sz="1400">
                <a:solidFill>
                  <a:schemeClr val="bg2"/>
                </a:solidFill>
              </a:rPr>
              <a:t> from scratch.</a:t>
            </a:r>
          </a:p>
          <a:p>
            <a:endParaRPr lang="it-IT" sz="1400">
              <a:solidFill>
                <a:schemeClr val="bg2"/>
              </a:solidFill>
            </a:endParaRPr>
          </a:p>
          <a:p>
            <a:r>
              <a:rPr lang="it-IT" sz="1400" err="1">
                <a:solidFill>
                  <a:schemeClr val="bg2"/>
                </a:solidFill>
              </a:rPr>
              <a:t>Add</a:t>
            </a:r>
            <a:r>
              <a:rPr lang="it-IT" sz="1400">
                <a:solidFill>
                  <a:schemeClr val="bg2"/>
                </a:solidFill>
              </a:rPr>
              <a:t> SMOTE</a:t>
            </a:r>
          </a:p>
          <a:p>
            <a:pPr algn="ctr"/>
            <a:endParaRPr lang="it-IT" sz="1400">
              <a:solidFill>
                <a:schemeClr val="bg2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6D784DE-4AD0-0F92-27D6-2FBE6677B9C5}"/>
              </a:ext>
            </a:extLst>
          </p:cNvPr>
          <p:cNvSpPr/>
          <p:nvPr/>
        </p:nvSpPr>
        <p:spPr>
          <a:xfrm>
            <a:off x="3541455" y="1329339"/>
            <a:ext cx="2174032" cy="38532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2"/>
                </a:solidFill>
              </a:rPr>
              <a:t>RETRAIN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1BEB3C5-0774-11DD-5F0E-101188E2AA66}"/>
              </a:ext>
            </a:extLst>
          </p:cNvPr>
          <p:cNvSpPr/>
          <p:nvPr/>
        </p:nvSpPr>
        <p:spPr>
          <a:xfrm>
            <a:off x="6271827" y="1179685"/>
            <a:ext cx="2689482" cy="2281310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A786F54-D7D7-ABB2-19D1-1D0C34E39B23}"/>
              </a:ext>
            </a:extLst>
          </p:cNvPr>
          <p:cNvSpPr/>
          <p:nvPr/>
        </p:nvSpPr>
        <p:spPr>
          <a:xfrm>
            <a:off x="6538036" y="1296355"/>
            <a:ext cx="2174032" cy="42504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2"/>
                </a:solidFill>
              </a:rPr>
              <a:t>INCREMENTAL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3D1200F-27A2-A585-9630-89FA7B87CBBA}"/>
              </a:ext>
            </a:extLst>
          </p:cNvPr>
          <p:cNvSpPr/>
          <p:nvPr/>
        </p:nvSpPr>
        <p:spPr>
          <a:xfrm>
            <a:off x="9215305" y="1174382"/>
            <a:ext cx="2689482" cy="2334402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0" i="0">
              <a:solidFill>
                <a:schemeClr val="bg2"/>
              </a:solidFill>
              <a:effectLst/>
            </a:endParaRPr>
          </a:p>
          <a:p>
            <a:endParaRPr lang="en-US" sz="1400">
              <a:solidFill>
                <a:schemeClr val="bg2"/>
              </a:solidFill>
            </a:endParaRPr>
          </a:p>
          <a:p>
            <a:endParaRPr lang="en-US" sz="1400" b="0" i="0">
              <a:solidFill>
                <a:schemeClr val="bg2"/>
              </a:solidFill>
              <a:effectLst/>
            </a:endParaRPr>
          </a:p>
          <a:p>
            <a:r>
              <a:rPr lang="en-US" sz="1400" b="0" i="0">
                <a:solidFill>
                  <a:schemeClr val="bg2"/>
                </a:solidFill>
                <a:effectLst/>
              </a:rPr>
              <a:t>- Analogous to retrain but oldest tweets are removed 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en-US" sz="1400" b="0" i="0">
                <a:solidFill>
                  <a:schemeClr val="bg2"/>
                </a:solidFill>
                <a:effectLst/>
              </a:rPr>
              <a:t>- Remove tweets older than’2019-01-06’ then add tweets of the most recent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 b="0" i="0">
                <a:solidFill>
                  <a:schemeClr val="bg2"/>
                </a:solidFill>
                <a:effectLst/>
              </a:rPr>
              <a:t>two months and remove the oldest two months.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en-US" sz="1400" b="0" i="0">
                <a:solidFill>
                  <a:schemeClr val="bg2"/>
                </a:solidFill>
                <a:effectLst/>
              </a:rPr>
              <a:t>- Add SMOTE.</a:t>
            </a:r>
            <a:endParaRPr lang="it-IT" sz="1400">
              <a:solidFill>
                <a:schemeClr val="bg2"/>
              </a:solidFill>
            </a:endParaRPr>
          </a:p>
          <a:p>
            <a:pPr algn="ctr"/>
            <a:endParaRPr lang="it-IT" sz="1400">
              <a:solidFill>
                <a:schemeClr val="bg2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F33053C-7553-7448-F3F9-841856595CDB}"/>
              </a:ext>
            </a:extLst>
          </p:cNvPr>
          <p:cNvSpPr/>
          <p:nvPr/>
        </p:nvSpPr>
        <p:spPr>
          <a:xfrm>
            <a:off x="9484144" y="1265012"/>
            <a:ext cx="2174032" cy="3683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2"/>
                </a:solidFill>
              </a:rPr>
              <a:t>SLIDING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E523784-6C5B-7019-062B-C6D90DFA3E73}"/>
              </a:ext>
            </a:extLst>
          </p:cNvPr>
          <p:cNvSpPr txBox="1"/>
          <p:nvPr/>
        </p:nvSpPr>
        <p:spPr>
          <a:xfrm>
            <a:off x="6502722" y="1904252"/>
            <a:ext cx="22157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Update model </a:t>
            </a:r>
            <a:r>
              <a:rPr lang="en-US" sz="1400" b="0" i="0">
                <a:solidFill>
                  <a:schemeClr val="bg2"/>
                </a:solidFill>
                <a:effectLst/>
              </a:rPr>
              <a:t>based on the new labeled chunk of tweets with a partial fitting</a:t>
            </a:r>
            <a:endParaRPr lang="en-US" sz="1400">
              <a:solidFill>
                <a:schemeClr val="bg2"/>
              </a:solidFill>
            </a:endParaRPr>
          </a:p>
          <a:p>
            <a:endParaRPr lang="en-US" sz="1400">
              <a:solidFill>
                <a:schemeClr val="bg2"/>
              </a:solidFill>
            </a:endParaRPr>
          </a:p>
          <a:p>
            <a:r>
              <a:rPr lang="en-US" sz="1400">
                <a:solidFill>
                  <a:schemeClr val="bg2"/>
                </a:solidFill>
              </a:rPr>
              <a:t>Naïve </a:t>
            </a:r>
            <a:r>
              <a:rPr lang="en-US" sz="1400" b="0" i="0">
                <a:solidFill>
                  <a:schemeClr val="bg2"/>
                </a:solidFill>
                <a:effectLst/>
              </a:rPr>
              <a:t>Bayesian </a:t>
            </a:r>
            <a:r>
              <a:rPr lang="en-US" sz="1400">
                <a:solidFill>
                  <a:schemeClr val="bg2"/>
                </a:solidFill>
              </a:rPr>
              <a:t>C</a:t>
            </a:r>
            <a:r>
              <a:rPr lang="en-US" sz="1400" b="0" i="0">
                <a:solidFill>
                  <a:schemeClr val="bg2"/>
                </a:solidFill>
                <a:effectLst/>
              </a:rPr>
              <a:t>lassifier</a:t>
            </a:r>
            <a:endParaRPr lang="it-IT" sz="1400">
              <a:solidFill>
                <a:schemeClr val="bg2"/>
              </a:solidFill>
            </a:endParaRP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3C2AC01F-EF1D-0C8A-2199-98E018C4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96" y="3539637"/>
            <a:ext cx="4553119" cy="3256936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DEA14E-2E40-B879-D903-3089BD486FE9}"/>
              </a:ext>
            </a:extLst>
          </p:cNvPr>
          <p:cNvSpPr txBox="1"/>
          <p:nvPr/>
        </p:nvSpPr>
        <p:spPr>
          <a:xfrm>
            <a:off x="382651" y="706216"/>
            <a:ext cx="7221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2"/>
                </a:solidFill>
                <a:effectLst/>
              </a:rPr>
              <a:t>Each labeled chunk of tweet contains a month worths of tweets.</a:t>
            </a:r>
            <a:endParaRPr lang="it-IT">
              <a:solidFill>
                <a:schemeClr val="bg2"/>
              </a:solidFill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003FA26-AF38-07EA-5968-87D4EDE87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222" y="3539636"/>
            <a:ext cx="4576762" cy="3273847"/>
          </a:xfrm>
          <a:prstGeom prst="rect">
            <a:avLst/>
          </a:prstGeom>
        </p:spPr>
      </p:pic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3E26BE3B-FDF3-15D0-33FD-322D62725A54}"/>
              </a:ext>
            </a:extLst>
          </p:cNvPr>
          <p:cNvSpPr/>
          <p:nvPr/>
        </p:nvSpPr>
        <p:spPr>
          <a:xfrm>
            <a:off x="180319" y="1163691"/>
            <a:ext cx="2689482" cy="2319295"/>
          </a:xfrm>
          <a:prstGeom prst="round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>
                <a:solidFill>
                  <a:schemeClr val="bg2"/>
                </a:solidFill>
                <a:effectLst/>
              </a:rPr>
              <a:t>Voting classifier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2"/>
                </a:solidFill>
                <a:effectLst/>
              </a:rPr>
              <a:t>Random forest</a:t>
            </a:r>
            <a:endParaRPr lang="en-US" sz="140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2"/>
                </a:solidFill>
                <a:effectLst/>
              </a:rPr>
              <a:t>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bg2"/>
                </a:solidFill>
                <a:effectLst/>
              </a:rPr>
              <a:t>Logistic Regression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CCD9318-C675-13E1-ADF4-53D6CF0EF3B1}"/>
              </a:ext>
            </a:extLst>
          </p:cNvPr>
          <p:cNvSpPr/>
          <p:nvPr/>
        </p:nvSpPr>
        <p:spPr>
          <a:xfrm>
            <a:off x="438044" y="1315462"/>
            <a:ext cx="2174032" cy="44204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bg2"/>
                </a:solidFill>
              </a:rPr>
              <a:t>ENSAMBLE METHOD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F8146CC-75D7-DE73-A37E-88AE671FC0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7FFD9273-B5B2-153C-7DE6-AF99DE89EA16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bg2"/>
                </a:solidFill>
              </a:rPr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219498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E6293A-A8B2-B8B5-4516-3912DBFC88D7}"/>
              </a:ext>
            </a:extLst>
          </p:cNvPr>
          <p:cNvSpPr txBox="1"/>
          <p:nvPr/>
        </p:nvSpPr>
        <p:spPr>
          <a:xfrm>
            <a:off x="1590040" y="119112"/>
            <a:ext cx="33676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 w="6600">
                  <a:solidFill>
                    <a:srgbClr val="009DD9"/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Data stream</a:t>
            </a:r>
            <a:endParaRPr kumimoji="0" lang="it-IT" sz="44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44836DB-76D8-8987-6DBB-4C23A5E4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3" y="1085870"/>
            <a:ext cx="5191200" cy="27844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C6E1FE8-DDE8-BF93-12F5-4AB1EB72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0" y="998267"/>
            <a:ext cx="5190759" cy="2784193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19CD9E9-70C9-C25D-C5FB-0D09904AD14A}"/>
              </a:ext>
            </a:extLst>
          </p:cNvPr>
          <p:cNvSpPr/>
          <p:nvPr/>
        </p:nvSpPr>
        <p:spPr>
          <a:xfrm>
            <a:off x="4690110" y="3870300"/>
            <a:ext cx="2811780" cy="124968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1.SLIDING</a:t>
            </a:r>
          </a:p>
          <a:p>
            <a:pPr algn="ctr"/>
            <a:r>
              <a:rPr lang="en-US" sz="2400" b="1" i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2.INCREMENTAL </a:t>
            </a:r>
            <a:endParaRPr lang="it-IT" sz="2400" b="1">
              <a:ln w="660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E877139-5EDE-6C74-B439-42936B70896A}"/>
              </a:ext>
            </a:extLst>
          </p:cNvPr>
          <p:cNvSpPr/>
          <p:nvPr/>
        </p:nvSpPr>
        <p:spPr>
          <a:xfrm>
            <a:off x="2887980" y="5233631"/>
            <a:ext cx="6416040" cy="1506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>
                <a:effectLst/>
              </a:rPr>
            </a:br>
            <a:r>
              <a:rPr lang="en-US">
                <a:effectLst/>
              </a:rPr>
              <a:t>These result could be due to an over-training problem, since several account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are no longer active and we have a lower diversity of accounts.</a:t>
            </a:r>
            <a:endParaRPr lang="it-IT"/>
          </a:p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C3BA91F0-C8CF-A184-07CA-903A04402FE4}"/>
              </a:ext>
            </a:extLst>
          </p:cNvPr>
          <p:cNvSpPr/>
          <p:nvPr/>
        </p:nvSpPr>
        <p:spPr>
          <a:xfrm>
            <a:off x="2179320" y="4885651"/>
            <a:ext cx="1153160" cy="69596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WHY?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A6488E-D3CA-4B07-66F6-3E955D25C6E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FA01C8EE-DEF6-DB8C-19BB-A90DC66AA60F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tx2"/>
                </a:solidFill>
              </a:rPr>
              <a:t>Data Stream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650628D-49C3-A11A-F5C0-1A7A43D405D7}"/>
              </a:ext>
            </a:extLst>
          </p:cNvPr>
          <p:cNvSpPr/>
          <p:nvPr/>
        </p:nvSpPr>
        <p:spPr>
          <a:xfrm>
            <a:off x="849880" y="3750733"/>
            <a:ext cx="1004235" cy="6073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F1-Score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F982FF7-87B2-56E2-3C53-E3C45FF5F9A4}"/>
              </a:ext>
            </a:extLst>
          </p:cNvPr>
          <p:cNvSpPr/>
          <p:nvPr/>
        </p:nvSpPr>
        <p:spPr>
          <a:xfrm>
            <a:off x="10862667" y="3689023"/>
            <a:ext cx="1004235" cy="6073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  <a:endParaRPr lang="it-IT" sz="1400" b="1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62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tangolo 3">
            <a:extLst>
              <a:ext uri="{FF2B5EF4-FFF2-40B4-BE49-F238E27FC236}">
                <a16:creationId xmlns:a16="http://schemas.microsoft.com/office/drawing/2014/main" id="{C2BF0970-C3FE-587D-C9DA-1C3BF1E21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35D7D93-3B58-DAFB-9D06-A231C35C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A4E6BAA-EBCB-49A6-7989-2791D6EB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7E4822A9-ABF0-E15E-072A-A4A10464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Figura a mano libera 12">
              <a:extLst>
                <a:ext uri="{FF2B5EF4-FFF2-40B4-BE49-F238E27FC236}">
                  <a16:creationId xmlns:a16="http://schemas.microsoft.com/office/drawing/2014/main" id="{5FDC6A13-C964-F5C7-09D1-92BFE881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47D1E018-ED88-EBD0-EE51-36554CDA5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" name="Figura a mano libera 14">
              <a:extLst>
                <a:ext uri="{FF2B5EF4-FFF2-40B4-BE49-F238E27FC236}">
                  <a16:creationId xmlns:a16="http://schemas.microsoft.com/office/drawing/2014/main" id="{CC605DE0-E988-5094-E060-0853F376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" name="Figura a mano libera 15">
              <a:extLst>
                <a:ext uri="{FF2B5EF4-FFF2-40B4-BE49-F238E27FC236}">
                  <a16:creationId xmlns:a16="http://schemas.microsoft.com/office/drawing/2014/main" id="{3D3567D7-D4F3-D163-E7FE-0EA8741C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453214-5CA5-12D5-47AF-284446D1F1D1}"/>
              </a:ext>
            </a:extLst>
          </p:cNvPr>
          <p:cNvSpPr txBox="1"/>
          <p:nvPr/>
        </p:nvSpPr>
        <p:spPr>
          <a:xfrm>
            <a:off x="386080" y="122383"/>
            <a:ext cx="9718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Test on tweets of unseen people</a:t>
            </a:r>
            <a:endParaRPr kumimoji="0" lang="it-IT" sz="40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573DBC-3230-E62B-C2F8-B091212030D8}"/>
              </a:ext>
            </a:extLst>
          </p:cNvPr>
          <p:cNvSpPr txBox="1"/>
          <p:nvPr/>
        </p:nvSpPr>
        <p:spPr>
          <a:xfrm>
            <a:off x="259080" y="1146155"/>
            <a:ext cx="11719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</a:rPr>
              <a:t>We collect a total of </a:t>
            </a:r>
            <a:r>
              <a:rPr lang="en-US" sz="2000" b="1" i="0">
                <a:solidFill>
                  <a:schemeClr val="bg2"/>
                </a:solidFill>
                <a:effectLst/>
              </a:rPr>
              <a:t>192 Tweets of unseen people </a:t>
            </a:r>
            <a:r>
              <a:rPr lang="en-US" b="0" i="0">
                <a:effectLst/>
              </a:rPr>
              <a:t>equally divided between human and bot generated</a:t>
            </a:r>
            <a:endParaRPr lang="it-IT"/>
          </a:p>
        </p:txBody>
      </p:sp>
      <p:graphicFrame>
        <p:nvGraphicFramePr>
          <p:cNvPr id="20" name="Tabella 22">
            <a:extLst>
              <a:ext uri="{FF2B5EF4-FFF2-40B4-BE49-F238E27FC236}">
                <a16:creationId xmlns:a16="http://schemas.microsoft.com/office/drawing/2014/main" id="{8B7EDBF3-E5AE-AC61-7F40-EE6794C2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770"/>
              </p:ext>
            </p:extLst>
          </p:nvPr>
        </p:nvGraphicFramePr>
        <p:xfrm>
          <a:off x="281939" y="1713072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29348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4251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4183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bg2"/>
                          </a:solidFill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bg2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4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kern="120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it-IT" b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it-IT" sz="1800" b="1" i="0" kern="1200" err="1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Regression</a:t>
                      </a:r>
                      <a:endParaRPr lang="it-IT" sz="1800" b="1" i="0" kern="120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0.77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0.77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25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err="1">
                          <a:solidFill>
                            <a:schemeClr val="bg2"/>
                          </a:solidFill>
                        </a:rPr>
                        <a:t>Incremental</a:t>
                      </a:r>
                      <a:endParaRPr lang="it-IT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0.61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0.57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3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bg2"/>
                          </a:solidFill>
                        </a:rPr>
                        <a:t>Sliding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0.49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0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err="1">
                          <a:solidFill>
                            <a:schemeClr val="bg2"/>
                          </a:solidFill>
                        </a:rPr>
                        <a:t>Ensamble</a:t>
                      </a:r>
                      <a:endParaRPr lang="it-IT" b="1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2"/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62321"/>
                  </a:ext>
                </a:extLst>
              </a:tr>
            </a:tbl>
          </a:graphicData>
        </a:graphic>
      </p:graphicFrame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879CA945-F042-7CFA-E068-AE2B23ECB0B2}"/>
              </a:ext>
            </a:extLst>
          </p:cNvPr>
          <p:cNvSpPr/>
          <p:nvPr/>
        </p:nvSpPr>
        <p:spPr>
          <a:xfrm>
            <a:off x="1695418" y="4768844"/>
            <a:ext cx="2799080" cy="112776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The models are trained on actual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people</a:t>
            </a:r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9D70018-EBCC-EE0E-6F15-4D5A57B0BA42}"/>
              </a:ext>
            </a:extLst>
          </p:cNvPr>
          <p:cNvSpPr/>
          <p:nvPr/>
        </p:nvSpPr>
        <p:spPr>
          <a:xfrm>
            <a:off x="4377087" y="5148058"/>
            <a:ext cx="615820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FCB4D28-D0F6-1682-EF65-4DD6FA1D3D8A}"/>
              </a:ext>
            </a:extLst>
          </p:cNvPr>
          <p:cNvSpPr/>
          <p:nvPr/>
        </p:nvSpPr>
        <p:spPr>
          <a:xfrm>
            <a:off x="4996847" y="4607675"/>
            <a:ext cx="4358640" cy="12889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ormal 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to </a:t>
            </a:r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have </a:t>
            </a:r>
            <a:r>
              <a:rPr lang="en-US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poor</a:t>
            </a:r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performances</a:t>
            </a:r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endParaRPr lang="en-US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opic of discussion changed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lang="en-US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eople who write changed</a:t>
            </a:r>
            <a:endParaRPr lang="it-IT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1B7E00C-8228-86A6-0D15-CDF58582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5510DA00-1304-BB8E-A15E-13CC6849EDA3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err="1">
                <a:solidFill>
                  <a:schemeClr val="tx2"/>
                </a:solidFill>
              </a:rPr>
              <a:t>Unseen</a:t>
            </a:r>
            <a:r>
              <a:rPr lang="it-IT" sz="900">
                <a:solidFill>
                  <a:schemeClr val="tx2"/>
                </a:solidFill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3291331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F26BCE1E-C507-4BB5-10E5-67F1099DDD7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330380" y="3337314"/>
            <a:ext cx="3400388" cy="3400388"/>
          </a:xfrm>
          <a:prstGeom prst="rect">
            <a:avLst/>
          </a:prstGeom>
        </p:spPr>
      </p:pic>
      <p:sp>
        <p:nvSpPr>
          <p:cNvPr id="40" name="Fumetto: ovale 39">
            <a:extLst>
              <a:ext uri="{FF2B5EF4-FFF2-40B4-BE49-F238E27FC236}">
                <a16:creationId xmlns:a16="http://schemas.microsoft.com/office/drawing/2014/main" id="{EBE830C4-34A3-13BA-BDA1-685955F4110A}"/>
              </a:ext>
            </a:extLst>
          </p:cNvPr>
          <p:cNvSpPr/>
          <p:nvPr/>
        </p:nvSpPr>
        <p:spPr>
          <a:xfrm>
            <a:off x="2986960" y="631180"/>
            <a:ext cx="7370020" cy="2970436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  <a:t>Thank</a:t>
            </a: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it-IT" sz="6000" b="1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  <a:t>You</a:t>
            </a: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br>
              <a:rPr kumimoji="0" lang="it-IT" sz="6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it-IT" sz="4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  <a:t>for the </a:t>
            </a:r>
            <a:r>
              <a:rPr kumimoji="0" lang="it-IT" sz="4800" b="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 pitchFamily="34" charset="0"/>
              </a:rPr>
              <a:t>attention</a:t>
            </a:r>
            <a:endParaRPr kumimoji="0" lang="it-IT" sz="60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62307-E7B8-9DCE-00BD-582668539DE0}"/>
              </a:ext>
            </a:extLst>
          </p:cNvPr>
          <p:cNvSpPr txBox="1"/>
          <p:nvPr/>
        </p:nvSpPr>
        <p:spPr>
          <a:xfrm>
            <a:off x="9710381" y="5943273"/>
            <a:ext cx="218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bg1"/>
                </a:solidFill>
              </a:rPr>
              <a:t>Caterina Bruchi</a:t>
            </a:r>
          </a:p>
          <a:p>
            <a:pPr algn="r"/>
            <a:r>
              <a:rPr lang="it-IT">
                <a:solidFill>
                  <a:schemeClr val="bg1"/>
                </a:solidFill>
              </a:rPr>
              <a:t>Davide Bruni</a:t>
            </a:r>
          </a:p>
        </p:txBody>
      </p:sp>
    </p:spTree>
    <p:extLst>
      <p:ext uri="{BB962C8B-B14F-4D97-AF65-F5344CB8AC3E}">
        <p14:creationId xmlns:p14="http://schemas.microsoft.com/office/powerpoint/2010/main" val="84318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6B911F-75F2-5D36-9552-4961A234D0AE}"/>
              </a:ext>
            </a:extLst>
          </p:cNvPr>
          <p:cNvSpPr txBox="1"/>
          <p:nvPr/>
        </p:nvSpPr>
        <p:spPr>
          <a:xfrm>
            <a:off x="1590040" y="888553"/>
            <a:ext cx="10451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 obtained our dataset from the authors of the paper </a:t>
            </a:r>
            <a:r>
              <a:rPr lang="en-US" sz="1400" b="0" i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US" sz="1400" b="0" i="1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TweepFake</a:t>
            </a:r>
            <a:r>
              <a:rPr lang="en-US" sz="1400" b="0" i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About detecting deepfake tweets”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8FF12A-F1A1-634F-E9A6-E4376B4AA5AE}"/>
              </a:ext>
            </a:extLst>
          </p:cNvPr>
          <p:cNvSpPr txBox="1"/>
          <p:nvPr/>
        </p:nvSpPr>
        <p:spPr>
          <a:xfrm>
            <a:off x="1589680" y="1235397"/>
            <a:ext cx="383011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ATTRIBUTES:</a:t>
            </a:r>
            <a:endParaRPr lang="en-US" sz="200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status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screen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screen name anonymized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account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class type</a:t>
            </a:r>
          </a:p>
          <a:p>
            <a:endParaRPr lang="en-US" sz="7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For our classification task we will actually only use </a:t>
            </a:r>
            <a:r>
              <a:rPr lang="en-US" sz="1600" b="1">
                <a:solidFill>
                  <a:schemeClr val="tx2"/>
                </a:solidFill>
              </a:rPr>
              <a:t>text</a:t>
            </a:r>
            <a:r>
              <a:rPr lang="en-US" sz="1600">
                <a:solidFill>
                  <a:schemeClr val="tx2"/>
                </a:solidFill>
              </a:rPr>
              <a:t> and </a:t>
            </a:r>
            <a:r>
              <a:rPr lang="en-US" sz="1600" b="1" err="1">
                <a:solidFill>
                  <a:schemeClr val="tx2"/>
                </a:solidFill>
              </a:rPr>
              <a:t>acccount</a:t>
            </a:r>
            <a:r>
              <a:rPr lang="en-US" sz="1600" b="1">
                <a:solidFill>
                  <a:schemeClr val="tx2"/>
                </a:solidFill>
              </a:rPr>
              <a:t> type </a:t>
            </a:r>
          </a:p>
          <a:p>
            <a:endParaRPr lang="en-US" sz="1600" b="1">
              <a:solidFill>
                <a:schemeClr val="tx2"/>
              </a:solidFill>
            </a:endParaRPr>
          </a:p>
          <a:p>
            <a:pPr algn="ctr"/>
            <a:r>
              <a:rPr lang="en-US" sz="1600" b="1">
                <a:solidFill>
                  <a:schemeClr val="tx2"/>
                </a:solidFill>
              </a:rPr>
              <a:t>25’836 Tweets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E6293A-A8B2-B8B5-4516-3912DBFC88D7}"/>
              </a:ext>
            </a:extLst>
          </p:cNvPr>
          <p:cNvSpPr txBox="1"/>
          <p:nvPr/>
        </p:nvSpPr>
        <p:spPr>
          <a:xfrm>
            <a:off x="1590040" y="11911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Original</a:t>
            </a:r>
            <a:r>
              <a:rPr lang="en-GB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GB" sz="44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Dataset</a:t>
            </a:r>
            <a:endParaRPr lang="it-IT" sz="4400" b="1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FD50524-83A3-8952-013B-77E410861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"/>
          <a:stretch/>
        </p:blipFill>
        <p:spPr>
          <a:xfrm>
            <a:off x="7517310" y="4432867"/>
            <a:ext cx="2944075" cy="2128248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E322981-92C7-D7F2-CF7D-150F50FCFB45}"/>
              </a:ext>
            </a:extLst>
          </p:cNvPr>
          <p:cNvSpPr/>
          <p:nvPr/>
        </p:nvSpPr>
        <p:spPr>
          <a:xfrm>
            <a:off x="3542923" y="5248171"/>
            <a:ext cx="615820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97CCB38-4C61-849B-952A-0478E997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372" y="1435584"/>
            <a:ext cx="3736278" cy="2758029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F59BDBEB-3977-AAD6-0FC9-7E858A54060F}"/>
              </a:ext>
            </a:extLst>
          </p:cNvPr>
          <p:cNvSpPr/>
          <p:nvPr/>
        </p:nvSpPr>
        <p:spPr>
          <a:xfrm>
            <a:off x="1427989" y="4658396"/>
            <a:ext cx="2106090" cy="1548882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>
                <a:solidFill>
                  <a:schemeClr val="tx2"/>
                </a:solidFill>
              </a:rPr>
              <a:t>The dataset we </a:t>
            </a:r>
            <a:r>
              <a:rPr lang="it-IT" sz="1600" err="1">
                <a:solidFill>
                  <a:schemeClr val="tx2"/>
                </a:solidFill>
              </a:rPr>
              <a:t>obtained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was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divided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into</a:t>
            </a:r>
            <a:r>
              <a:rPr lang="it-IT" sz="1600">
                <a:solidFill>
                  <a:schemeClr val="tx2"/>
                </a:solidFill>
              </a:rPr>
              <a:t> a </a:t>
            </a:r>
            <a:r>
              <a:rPr lang="it-IT" sz="1600" err="1">
                <a:solidFill>
                  <a:schemeClr val="tx2"/>
                </a:solidFill>
              </a:rPr>
              <a:t>train</a:t>
            </a:r>
            <a:r>
              <a:rPr lang="it-IT" sz="1600">
                <a:solidFill>
                  <a:schemeClr val="tx2"/>
                </a:solidFill>
              </a:rPr>
              <a:t>, validation and test set.</a:t>
            </a:r>
            <a:endParaRPr lang="it-IT" sz="1600">
              <a:solidFill>
                <a:schemeClr val="bg1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120A715-976C-8B32-9FD3-7D768C1CC2CF}"/>
              </a:ext>
            </a:extLst>
          </p:cNvPr>
          <p:cNvSpPr/>
          <p:nvPr/>
        </p:nvSpPr>
        <p:spPr>
          <a:xfrm>
            <a:off x="4158743" y="4658396"/>
            <a:ext cx="2106090" cy="1548882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err="1">
                <a:solidFill>
                  <a:schemeClr val="tx2"/>
                </a:solidFill>
              </a:rPr>
              <a:t>We</a:t>
            </a:r>
            <a:r>
              <a:rPr lang="it-IT" sz="1600">
                <a:solidFill>
                  <a:schemeClr val="tx2"/>
                </a:solidFill>
              </a:rPr>
              <a:t> put </a:t>
            </a:r>
            <a:r>
              <a:rPr lang="it-IT" sz="1600" err="1">
                <a:solidFill>
                  <a:schemeClr val="tx2"/>
                </a:solidFill>
              </a:rPr>
              <a:t>it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all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together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again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mantaining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consistence</a:t>
            </a:r>
            <a:r>
              <a:rPr lang="it-IT" sz="1600">
                <a:solidFill>
                  <a:schemeClr val="tx2"/>
                </a:solidFill>
              </a:rPr>
              <a:t> and </a:t>
            </a:r>
            <a:r>
              <a:rPr lang="it-IT" sz="1600" err="1">
                <a:solidFill>
                  <a:schemeClr val="tx2"/>
                </a:solidFill>
              </a:rPr>
              <a:t>removing</a:t>
            </a:r>
            <a:r>
              <a:rPr lang="it-IT" sz="1600">
                <a:solidFill>
                  <a:schemeClr val="tx2"/>
                </a:solidFill>
              </a:rPr>
              <a:t> </a:t>
            </a:r>
            <a:r>
              <a:rPr lang="it-IT" sz="1600" err="1">
                <a:solidFill>
                  <a:schemeClr val="tx2"/>
                </a:solidFill>
              </a:rPr>
              <a:t>duplicates</a:t>
            </a:r>
            <a:r>
              <a:rPr lang="it-IT" sz="16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DE8FB12A-4AC8-08E5-DE0B-ED9708D8F2D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5" name="Fumetto: ovale 34">
            <a:extLst>
              <a:ext uri="{FF2B5EF4-FFF2-40B4-BE49-F238E27FC236}">
                <a16:creationId xmlns:a16="http://schemas.microsoft.com/office/drawing/2014/main" id="{3F6B6652-3708-2671-0EB0-4A4F0EC48106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tx2"/>
                </a:solidFill>
              </a:rPr>
              <a:t>Data </a:t>
            </a:r>
            <a:r>
              <a:rPr lang="it-IT" sz="900" err="1">
                <a:solidFill>
                  <a:schemeClr val="tx2"/>
                </a:solidFill>
              </a:rPr>
              <a:t>Preprocessing</a:t>
            </a:r>
            <a:endParaRPr lang="it-IT" sz="900">
              <a:solidFill>
                <a:schemeClr val="tx2"/>
              </a:solidFill>
            </a:endParaRPr>
          </a:p>
        </p:txBody>
      </p:sp>
      <p:sp>
        <p:nvSpPr>
          <p:cNvPr id="3" name="Fumetto: ovale 2">
            <a:extLst>
              <a:ext uri="{FF2B5EF4-FFF2-40B4-BE49-F238E27FC236}">
                <a16:creationId xmlns:a16="http://schemas.microsoft.com/office/drawing/2014/main" id="{71600826-AE15-84F6-DB3A-F6946BC3A5DB}"/>
              </a:ext>
            </a:extLst>
          </p:cNvPr>
          <p:cNvSpPr/>
          <p:nvPr/>
        </p:nvSpPr>
        <p:spPr>
          <a:xfrm>
            <a:off x="10419081" y="1196330"/>
            <a:ext cx="1219200" cy="649405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/>
              <a:t>Dataset </a:t>
            </a:r>
            <a:br>
              <a:rPr lang="it-IT" sz="1600"/>
            </a:br>
            <a:r>
              <a:rPr lang="it-IT" sz="1600"/>
              <a:t>Balance</a:t>
            </a:r>
          </a:p>
        </p:txBody>
      </p:sp>
      <p:sp>
        <p:nvSpPr>
          <p:cNvPr id="4" name="Fumetto: ovale 3">
            <a:extLst>
              <a:ext uri="{FF2B5EF4-FFF2-40B4-BE49-F238E27FC236}">
                <a16:creationId xmlns:a16="http://schemas.microsoft.com/office/drawing/2014/main" id="{1B2F820A-355A-B1A4-67F8-60EEDB09CDFD}"/>
              </a:ext>
            </a:extLst>
          </p:cNvPr>
          <p:cNvSpPr/>
          <p:nvPr/>
        </p:nvSpPr>
        <p:spPr>
          <a:xfrm flipH="1">
            <a:off x="6334194" y="6070174"/>
            <a:ext cx="1270466" cy="643328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Tweet </a:t>
            </a:r>
            <a:r>
              <a:rPr lang="it-IT" sz="1600" err="1"/>
              <a:t>Lenght</a:t>
            </a:r>
            <a:endParaRPr lang="it-IT" sz="1600"/>
          </a:p>
        </p:txBody>
      </p:sp>
      <p:sp>
        <p:nvSpPr>
          <p:cNvPr id="2" name="Fumetto: ovale 1">
            <a:extLst>
              <a:ext uri="{FF2B5EF4-FFF2-40B4-BE49-F238E27FC236}">
                <a16:creationId xmlns:a16="http://schemas.microsoft.com/office/drawing/2014/main" id="{764C323A-B244-6ADC-3473-ED33FA8F36B3}"/>
              </a:ext>
            </a:extLst>
          </p:cNvPr>
          <p:cNvSpPr/>
          <p:nvPr/>
        </p:nvSpPr>
        <p:spPr>
          <a:xfrm flipH="1">
            <a:off x="5673213" y="3429000"/>
            <a:ext cx="1635906" cy="944224"/>
          </a:xfrm>
          <a:prstGeom prst="wedgeEllipseCallou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/>
              <a:t>The dataset </a:t>
            </a:r>
            <a:r>
              <a:rPr lang="it-IT" sz="1400" err="1"/>
              <a:t>contains</a:t>
            </a:r>
            <a:r>
              <a:rPr lang="it-IT" sz="1400"/>
              <a:t> no </a:t>
            </a:r>
            <a:r>
              <a:rPr lang="it-IT" sz="1400" err="1"/>
              <a:t>null</a:t>
            </a:r>
            <a:r>
              <a:rPr lang="it-IT" sz="1400"/>
              <a:t> </a:t>
            </a:r>
            <a:r>
              <a:rPr lang="it-IT" sz="1400" err="1"/>
              <a:t>values</a:t>
            </a:r>
            <a:endParaRPr lang="it-IT" sz="1400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D3D6B044-ABE1-7C75-5855-F7037DC388E1}"/>
              </a:ext>
            </a:extLst>
          </p:cNvPr>
          <p:cNvSpPr/>
          <p:nvPr/>
        </p:nvSpPr>
        <p:spPr>
          <a:xfrm>
            <a:off x="3534079" y="5248171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3E98644-6B97-01EE-760D-59E04F63BF8B}"/>
              </a:ext>
            </a:extLst>
          </p:cNvPr>
          <p:cNvSpPr/>
          <p:nvPr/>
        </p:nvSpPr>
        <p:spPr>
          <a:xfrm>
            <a:off x="3542923" y="5248171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751ACCA-1A50-6255-688B-C36E76C131A0}"/>
              </a:ext>
            </a:extLst>
          </p:cNvPr>
          <p:cNvSpPr/>
          <p:nvPr/>
        </p:nvSpPr>
        <p:spPr>
          <a:xfrm>
            <a:off x="3534079" y="5236706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180F163-8F04-2FC2-2C81-F9D19788B589}"/>
              </a:ext>
            </a:extLst>
          </p:cNvPr>
          <p:cNvSpPr/>
          <p:nvPr/>
        </p:nvSpPr>
        <p:spPr>
          <a:xfrm>
            <a:off x="3542923" y="5236706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39AEBB3-99C8-53A0-5EE1-24CC88733783}"/>
              </a:ext>
            </a:extLst>
          </p:cNvPr>
          <p:cNvSpPr/>
          <p:nvPr/>
        </p:nvSpPr>
        <p:spPr>
          <a:xfrm>
            <a:off x="3542923" y="5236706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31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BD3C06-E242-3FCD-3ED8-EFAE63698EEB}"/>
              </a:ext>
            </a:extLst>
          </p:cNvPr>
          <p:cNvSpPr txBox="1"/>
          <p:nvPr/>
        </p:nvSpPr>
        <p:spPr>
          <a:xfrm>
            <a:off x="386080" y="122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</a:t>
            </a:r>
            <a:r>
              <a:rPr lang="it-IT" sz="40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Cleaning</a:t>
            </a:r>
            <a:r>
              <a:rPr lang="it-IT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322A3-A49B-4D96-54A8-ABC530D2E981}"/>
              </a:ext>
            </a:extLst>
          </p:cNvPr>
          <p:cNvSpPr/>
          <p:nvPr/>
        </p:nvSpPr>
        <p:spPr>
          <a:xfrm>
            <a:off x="450003" y="935044"/>
            <a:ext cx="2106090" cy="1435196"/>
          </a:xfrm>
          <a:prstGeom prst="roundRect">
            <a:avLst/>
          </a:prstGeom>
          <a:solidFill>
            <a:schemeClr val="accent1">
              <a:alpha val="55686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</a:t>
            </a:r>
            <a:r>
              <a:rPr lang="en-US" sz="1600" b="1" i="0">
                <a:solidFill>
                  <a:schemeClr val="tx1"/>
                </a:solidFill>
                <a:effectLst/>
              </a:rPr>
              <a:t>iscrepancy of unique text count and unique status id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 i="0">
                <a:solidFill>
                  <a:schemeClr val="tx1"/>
                </a:solidFill>
                <a:effectLst/>
              </a:rPr>
              <a:t>count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1F9B433-26C0-E14F-C4D2-239044AED58D}"/>
              </a:ext>
            </a:extLst>
          </p:cNvPr>
          <p:cNvSpPr/>
          <p:nvPr/>
        </p:nvSpPr>
        <p:spPr>
          <a:xfrm>
            <a:off x="446653" y="2713385"/>
            <a:ext cx="2106090" cy="1548882"/>
          </a:xfrm>
          <a:prstGeom prst="roundRect">
            <a:avLst/>
          </a:prstGeom>
          <a:solidFill>
            <a:schemeClr val="accent1"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Deprecated tweet cleaning 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5852DB3-B05F-2D38-699C-EC521A7718D8}"/>
              </a:ext>
            </a:extLst>
          </p:cNvPr>
          <p:cNvSpPr/>
          <p:nvPr/>
        </p:nvSpPr>
        <p:spPr>
          <a:xfrm>
            <a:off x="446653" y="4605409"/>
            <a:ext cx="2106090" cy="1548882"/>
          </a:xfrm>
          <a:prstGeom prst="roundRect">
            <a:avLst/>
          </a:prstGeom>
          <a:solidFill>
            <a:schemeClr val="accent1"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</a:t>
            </a:r>
            <a:r>
              <a:rPr lang="en-US" sz="1600" b="1" i="0">
                <a:solidFill>
                  <a:schemeClr val="tx1"/>
                </a:solidFill>
                <a:effectLst/>
              </a:rPr>
              <a:t>iscrepancy between the number of unique text and the size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 i="0">
                <a:solidFill>
                  <a:schemeClr val="tx1"/>
                </a:solidFill>
                <a:effectLst/>
              </a:rPr>
              <a:t>of dataset</a:t>
            </a: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A58472B1-6983-0B40-734C-AA5E3F7B349F}"/>
              </a:ext>
            </a:extLst>
          </p:cNvPr>
          <p:cNvSpPr/>
          <p:nvPr/>
        </p:nvSpPr>
        <p:spPr>
          <a:xfrm>
            <a:off x="2661637" y="1467976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4451EDA-AEA9-6A3B-C64F-4934DCDA45A9}"/>
              </a:ext>
            </a:extLst>
          </p:cNvPr>
          <p:cNvSpPr/>
          <p:nvPr/>
        </p:nvSpPr>
        <p:spPr>
          <a:xfrm>
            <a:off x="2647286" y="5205358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FA953C3-0A8D-6D36-D9F5-E9E3DBA35D3B}"/>
              </a:ext>
            </a:extLst>
          </p:cNvPr>
          <p:cNvSpPr/>
          <p:nvPr/>
        </p:nvSpPr>
        <p:spPr>
          <a:xfrm>
            <a:off x="3462860" y="909760"/>
            <a:ext cx="3584576" cy="1435197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>
                <a:solidFill>
                  <a:schemeClr val="bg2"/>
                </a:solidFill>
                <a:effectLst/>
              </a:rPr>
              <a:t>Some of them were actually double and related to the same user.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49D05B2-76E5-B90E-C3B9-74CE55214701}"/>
              </a:ext>
            </a:extLst>
          </p:cNvPr>
          <p:cNvSpPr/>
          <p:nvPr/>
        </p:nvSpPr>
        <p:spPr>
          <a:xfrm>
            <a:off x="3462860" y="4614739"/>
            <a:ext cx="3595918" cy="1435197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>
                <a:solidFill>
                  <a:schemeClr val="bg2"/>
                </a:solidFill>
                <a:effectLst/>
              </a:rPr>
              <a:t>2 couples of identical tweets</a:t>
            </a:r>
          </a:p>
          <a:p>
            <a:endParaRPr lang="en-US" sz="1600" b="0" i="0">
              <a:solidFill>
                <a:schemeClr val="bg2"/>
              </a:solidFill>
              <a:effectLst/>
            </a:endParaRPr>
          </a:p>
          <a:p>
            <a:r>
              <a:rPr lang="en-US" sz="1600">
                <a:solidFill>
                  <a:schemeClr val="bg2"/>
                </a:solidFill>
              </a:rPr>
              <a:t>Different status id</a:t>
            </a:r>
            <a:r>
              <a:rPr lang="en-US" sz="1600" b="0" i="0">
                <a:solidFill>
                  <a:schemeClr val="bg2"/>
                </a:solidFill>
                <a:effectLst/>
              </a:rPr>
              <a:t> they were different tweets not duplicates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AC96A98B-AED0-3335-E2CD-526DBD5373AF}"/>
              </a:ext>
            </a:extLst>
          </p:cNvPr>
          <p:cNvSpPr/>
          <p:nvPr/>
        </p:nvSpPr>
        <p:spPr>
          <a:xfrm>
            <a:off x="2654896" y="3331580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8695DA6-CA3B-0C6C-7040-5464957E4068}"/>
              </a:ext>
            </a:extLst>
          </p:cNvPr>
          <p:cNvSpPr/>
          <p:nvPr/>
        </p:nvSpPr>
        <p:spPr>
          <a:xfrm>
            <a:off x="3462860" y="2578735"/>
            <a:ext cx="3595918" cy="1798094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bg2"/>
                </a:solidFill>
              </a:rPr>
              <a:t>Bad memorization of the quoting marks and the apostrophe</a:t>
            </a:r>
          </a:p>
          <a:p>
            <a:r>
              <a:rPr lang="en-US" sz="1600">
                <a:solidFill>
                  <a:schemeClr val="bg2"/>
                </a:solidFill>
              </a:rPr>
              <a:t>with the two glyphs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ï¿½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Ã¯Â¿Â½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027CE994-D484-7410-0891-089D44799FA4}"/>
              </a:ext>
            </a:extLst>
          </p:cNvPr>
          <p:cNvSpPr/>
          <p:nvPr/>
        </p:nvSpPr>
        <p:spPr>
          <a:xfrm>
            <a:off x="7244184" y="3308253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C9A86F98-4C22-F6C7-6ACF-14BF91B2CB27}"/>
              </a:ext>
            </a:extLst>
          </p:cNvPr>
          <p:cNvSpPr/>
          <p:nvPr/>
        </p:nvSpPr>
        <p:spPr>
          <a:xfrm>
            <a:off x="8082492" y="2770226"/>
            <a:ext cx="2699273" cy="1435197"/>
          </a:xfrm>
          <a:prstGeom prst="roundRect">
            <a:avLst/>
          </a:prstGeom>
          <a:solidFill>
            <a:schemeClr val="tx2">
              <a:lumMod val="90000"/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bg2"/>
                </a:solidFill>
              </a:rPr>
              <a:t>Substitute with a single apostrophe</a:t>
            </a:r>
            <a:endParaRPr lang="en-US" b="1" i="1">
              <a:solidFill>
                <a:schemeClr val="bg2"/>
              </a:solidFill>
              <a:effectLst/>
            </a:endParaRP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DF131B57-70A5-8CEA-3070-0B0215BBE870}"/>
              </a:ext>
            </a:extLst>
          </p:cNvPr>
          <p:cNvSpPr/>
          <p:nvPr/>
        </p:nvSpPr>
        <p:spPr>
          <a:xfrm>
            <a:off x="7272733" y="5182483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6C7FB61B-B771-F8C6-6F47-09DAF04A806F}"/>
              </a:ext>
            </a:extLst>
          </p:cNvPr>
          <p:cNvSpPr/>
          <p:nvPr/>
        </p:nvSpPr>
        <p:spPr>
          <a:xfrm>
            <a:off x="8109048" y="4614739"/>
            <a:ext cx="2699273" cy="1355739"/>
          </a:xfrm>
          <a:prstGeom prst="roundRect">
            <a:avLst/>
          </a:prstGeom>
          <a:solidFill>
            <a:schemeClr val="tx2">
              <a:lumMod val="90000"/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bg2"/>
                </a:solidFill>
              </a:rPr>
              <a:t>Dropped</a:t>
            </a:r>
          </a:p>
          <a:p>
            <a:pPr algn="ctr"/>
            <a:r>
              <a:rPr lang="en-US" sz="1600">
                <a:solidFill>
                  <a:schemeClr val="bg2"/>
                </a:solidFill>
              </a:rPr>
              <a:t>O</a:t>
            </a:r>
            <a:r>
              <a:rPr lang="en-US" sz="1600" b="0" i="0">
                <a:solidFill>
                  <a:schemeClr val="bg2"/>
                </a:solidFill>
                <a:effectLst/>
              </a:rPr>
              <a:t>nly 4 involved we decided to drop them.</a:t>
            </a: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AFC3CB99-F7CA-5827-A5F4-99C3646993DF}"/>
              </a:ext>
            </a:extLst>
          </p:cNvPr>
          <p:cNvSpPr/>
          <p:nvPr/>
        </p:nvSpPr>
        <p:spPr>
          <a:xfrm>
            <a:off x="7278393" y="1438916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62925244-24A6-1A1F-A052-37F2FD4E208D}"/>
              </a:ext>
            </a:extLst>
          </p:cNvPr>
          <p:cNvSpPr/>
          <p:nvPr/>
        </p:nvSpPr>
        <p:spPr>
          <a:xfrm>
            <a:off x="8082493" y="935044"/>
            <a:ext cx="2699273" cy="1409914"/>
          </a:xfrm>
          <a:prstGeom prst="roundRect">
            <a:avLst/>
          </a:prstGeom>
          <a:solidFill>
            <a:schemeClr val="tx2">
              <a:lumMod val="90000"/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bg2"/>
                </a:solidFill>
              </a:rPr>
              <a:t>Removed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sz="1600">
                <a:solidFill>
                  <a:schemeClr val="bg2"/>
                </a:solidFill>
              </a:rPr>
              <a:t>They were actually duplicated records</a:t>
            </a:r>
            <a:endParaRPr lang="en-US" sz="1600" b="0" i="0">
              <a:solidFill>
                <a:schemeClr val="bg2"/>
              </a:solidFill>
              <a:effectLst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1A6DF7-FC28-6BA7-AB55-792E0F5C839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4E3231DD-B9C3-5B6C-173A-7F142F8DF6B4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bg2"/>
                </a:solidFill>
              </a:rPr>
              <a:t>Data </a:t>
            </a:r>
            <a:r>
              <a:rPr lang="it-IT" sz="900" err="1">
                <a:solidFill>
                  <a:schemeClr val="bg2"/>
                </a:solidFill>
              </a:rPr>
              <a:t>Preprocessing</a:t>
            </a:r>
            <a:endParaRPr lang="it-IT" sz="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01D1E815-CC50-1AF8-CAF5-6062056348A4}"/>
              </a:ext>
            </a:extLst>
          </p:cNvPr>
          <p:cNvSpPr/>
          <p:nvPr/>
        </p:nvSpPr>
        <p:spPr>
          <a:xfrm>
            <a:off x="4258350" y="2705144"/>
            <a:ext cx="2426592" cy="1012092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>
                <a:solidFill>
                  <a:schemeClr val="tx2"/>
                </a:solidFill>
                <a:effectLst/>
              </a:rPr>
              <a:t>Keep them or replace with __</a:t>
            </a:r>
            <a:r>
              <a:rPr lang="en-US" sz="1600" b="0" i="0" err="1">
                <a:solidFill>
                  <a:schemeClr val="tx2"/>
                </a:solidFill>
                <a:effectLst/>
              </a:rPr>
              <a:t>url</a:t>
            </a:r>
            <a:r>
              <a:rPr lang="en-US" sz="1600" b="0" i="0">
                <a:solidFill>
                  <a:schemeClr val="tx2"/>
                </a:solidFill>
                <a:effectLst/>
              </a:rPr>
              <a:t>__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1905F3-30BA-82FB-D018-78C12F0F18AA}"/>
              </a:ext>
            </a:extLst>
          </p:cNvPr>
          <p:cNvSpPr txBox="1"/>
          <p:nvPr/>
        </p:nvSpPr>
        <p:spPr>
          <a:xfrm>
            <a:off x="1714137" y="-15503"/>
            <a:ext cx="4894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</a:t>
            </a:r>
            <a:r>
              <a:rPr lang="it-IT" sz="4000" b="1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Transformation</a:t>
            </a:r>
            <a:r>
              <a:rPr lang="it-IT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03C010B-C86B-0B80-AE1F-0DE52DE8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1" y="4096633"/>
            <a:ext cx="3188569" cy="23184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8DAB2D1-614B-AE7E-145F-44A8555C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571" y="4095734"/>
            <a:ext cx="3188569" cy="228427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E95815F-B73F-158A-2574-EFC635231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101" y="4056076"/>
            <a:ext cx="3188569" cy="2314626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029672F5-813A-F07E-74B4-5D596CE53229}"/>
              </a:ext>
            </a:extLst>
          </p:cNvPr>
          <p:cNvSpPr/>
          <p:nvPr/>
        </p:nvSpPr>
        <p:spPr>
          <a:xfrm>
            <a:off x="1436289" y="958731"/>
            <a:ext cx="1708744" cy="105896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How to handle user mentions</a:t>
            </a:r>
            <a:endParaRPr lang="en-US" sz="1600" b="1" i="0">
              <a:solidFill>
                <a:schemeClr val="bg1"/>
              </a:solidFill>
              <a:effectLst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7431505B-CAB1-6561-F0FF-6F140A7407C8}"/>
              </a:ext>
            </a:extLst>
          </p:cNvPr>
          <p:cNvSpPr/>
          <p:nvPr/>
        </p:nvSpPr>
        <p:spPr>
          <a:xfrm>
            <a:off x="4598789" y="889010"/>
            <a:ext cx="1708744" cy="103808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How to handle URLs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5AD013B-3837-94C0-D8E8-5624356D1023}"/>
              </a:ext>
            </a:extLst>
          </p:cNvPr>
          <p:cNvSpPr/>
          <p:nvPr/>
        </p:nvSpPr>
        <p:spPr>
          <a:xfrm>
            <a:off x="8039869" y="868126"/>
            <a:ext cx="2002042" cy="105896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How to handle hashtag</a:t>
            </a:r>
            <a:endParaRPr lang="it-IT" sz="1600" b="1">
              <a:solidFill>
                <a:schemeClr val="bg1"/>
              </a:solidFill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9E24E9B6-72EC-2E58-4A5F-7EEBF337DE2C}"/>
              </a:ext>
            </a:extLst>
          </p:cNvPr>
          <p:cNvSpPr/>
          <p:nvPr/>
        </p:nvSpPr>
        <p:spPr>
          <a:xfrm rot="5400000">
            <a:off x="1922279" y="2187507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08D145CF-7C3B-BFD8-E85A-D1AEF6DFFC50}"/>
              </a:ext>
            </a:extLst>
          </p:cNvPr>
          <p:cNvSpPr/>
          <p:nvPr/>
        </p:nvSpPr>
        <p:spPr>
          <a:xfrm>
            <a:off x="1016893" y="2730230"/>
            <a:ext cx="2426592" cy="1038084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>
                <a:solidFill>
                  <a:schemeClr val="tx2"/>
                </a:solidFill>
                <a:effectLst/>
              </a:rPr>
              <a:t>Keep them or replace with __</a:t>
            </a:r>
            <a:r>
              <a:rPr lang="en-US" sz="1600" b="0" i="0" err="1">
                <a:solidFill>
                  <a:schemeClr val="tx2"/>
                </a:solidFill>
                <a:effectLst/>
              </a:rPr>
              <a:t>user_mention</a:t>
            </a:r>
            <a:r>
              <a:rPr lang="en-US" sz="1600" b="0" i="0">
                <a:solidFill>
                  <a:schemeClr val="tx2"/>
                </a:solidFill>
                <a:effectLst/>
              </a:rPr>
              <a:t>__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C4D3DD0D-C6C0-E5DD-3A4F-07E61571A49E}"/>
              </a:ext>
            </a:extLst>
          </p:cNvPr>
          <p:cNvSpPr/>
          <p:nvPr/>
        </p:nvSpPr>
        <p:spPr>
          <a:xfrm>
            <a:off x="7391810" y="2680083"/>
            <a:ext cx="3649820" cy="1012092"/>
          </a:xfrm>
          <a:prstGeom prst="roundRect">
            <a:avLst/>
          </a:prstGeom>
          <a:solidFill>
            <a:srgbClr val="FFFFFF">
              <a:alpha val="56078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#twitter → twitter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#twitter → __hashtag__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#twitter → __hashtag__ twitter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6764FD1-B214-543F-6684-BED7143FA429}"/>
              </a:ext>
            </a:extLst>
          </p:cNvPr>
          <p:cNvSpPr/>
          <p:nvPr/>
        </p:nvSpPr>
        <p:spPr>
          <a:xfrm rot="5400000">
            <a:off x="5163736" y="2089741"/>
            <a:ext cx="61582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905CE40-BAA5-CE6D-1AB5-589728FF6699}"/>
              </a:ext>
            </a:extLst>
          </p:cNvPr>
          <p:cNvSpPr/>
          <p:nvPr/>
        </p:nvSpPr>
        <p:spPr>
          <a:xfrm rot="5400000">
            <a:off x="8673159" y="2053056"/>
            <a:ext cx="615820" cy="432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0939CB-2A8A-3EC2-7F69-690F75894B5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5" name="Fumetto: ovale 4">
            <a:extLst>
              <a:ext uri="{FF2B5EF4-FFF2-40B4-BE49-F238E27FC236}">
                <a16:creationId xmlns:a16="http://schemas.microsoft.com/office/drawing/2014/main" id="{EE0BEB56-5B7C-C158-407A-2C5A8703F923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tx2"/>
                </a:solidFill>
              </a:rPr>
              <a:t>Data </a:t>
            </a:r>
            <a:r>
              <a:rPr lang="it-IT" sz="900" err="1">
                <a:solidFill>
                  <a:schemeClr val="tx2"/>
                </a:solidFill>
              </a:rPr>
              <a:t>Preprocessing</a:t>
            </a:r>
            <a:endParaRPr lang="it-IT" sz="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0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BD3C06-E242-3FCD-3ED8-EFAE63698EEB}"/>
              </a:ext>
            </a:extLst>
          </p:cNvPr>
          <p:cNvSpPr txBox="1"/>
          <p:nvPr/>
        </p:nvSpPr>
        <p:spPr>
          <a:xfrm>
            <a:off x="386080" y="122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Text </a:t>
            </a:r>
            <a:r>
              <a:rPr lang="it-IT" sz="4000" b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E</a:t>
            </a:r>
            <a:r>
              <a:rPr kumimoji="0" lang="it-IT" sz="4000" b="1" i="0" u="none" strike="noStrike" kern="1200" cap="none" spc="0" normalizeH="0" baseline="0" noProof="0" err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laboration</a:t>
            </a:r>
            <a:endParaRPr kumimoji="0" lang="it-IT" sz="40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5263280-A40D-BDD4-FC1A-2AE09F937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621591"/>
              </p:ext>
            </p:extLst>
          </p:nvPr>
        </p:nvGraphicFramePr>
        <p:xfrm>
          <a:off x="150837" y="371157"/>
          <a:ext cx="10720471" cy="680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20489608-110D-CACE-B1B9-610222869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596" y="3179381"/>
            <a:ext cx="4447163" cy="31963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B0BA1F-F312-9806-CAEC-612579A7D3D2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7" name="Fumetto: ovale 6">
            <a:extLst>
              <a:ext uri="{FF2B5EF4-FFF2-40B4-BE49-F238E27FC236}">
                <a16:creationId xmlns:a16="http://schemas.microsoft.com/office/drawing/2014/main" id="{EA85EAA2-3DA3-0023-1BEE-B9EDDC86D06D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bg2"/>
                </a:solidFill>
              </a:rPr>
              <a:t>Data </a:t>
            </a:r>
            <a:r>
              <a:rPr lang="it-IT" sz="900" err="1">
                <a:solidFill>
                  <a:schemeClr val="bg2"/>
                </a:solidFill>
              </a:rPr>
              <a:t>Preprocessing</a:t>
            </a:r>
            <a:endParaRPr lang="it-IT" sz="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8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E6293A-A8B2-B8B5-4516-3912DBFC88D7}"/>
              </a:ext>
            </a:extLst>
          </p:cNvPr>
          <p:cNvSpPr txBox="1"/>
          <p:nvPr/>
        </p:nvSpPr>
        <p:spPr>
          <a:xfrm>
            <a:off x="1590040" y="11911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Feature </a:t>
            </a:r>
            <a:r>
              <a:rPr lang="it-IT" sz="4400" b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S</a:t>
            </a:r>
            <a:r>
              <a:rPr kumimoji="0" lang="it-IT" sz="4400" b="1" i="0" u="none" strike="noStrike" kern="1200" cap="none" spc="0" normalizeH="0" baseline="0" noProof="0" err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election</a:t>
            </a:r>
            <a:endParaRPr kumimoji="0" lang="it-IT" sz="44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8A1946-945C-F062-23FF-5F7647D4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982631"/>
            <a:ext cx="4721666" cy="3729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48B6999-8860-FFBA-80A0-B77AE2D2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6" y="888553"/>
            <a:ext cx="4723200" cy="3727984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C60C249-3787-0E74-6909-1D2B26CF64CC}"/>
              </a:ext>
            </a:extLst>
          </p:cNvPr>
          <p:cNvSpPr/>
          <p:nvPr/>
        </p:nvSpPr>
        <p:spPr>
          <a:xfrm>
            <a:off x="1772299" y="4935506"/>
            <a:ext cx="4357147" cy="1435196"/>
          </a:xfrm>
          <a:prstGeom prst="roundRect">
            <a:avLst/>
          </a:prstGeom>
          <a:solidFill>
            <a:schemeClr val="tx2">
              <a:lumMod val="60000"/>
              <a:lumOff val="40000"/>
              <a:alpha val="5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VOCABULARY CONSTRUCTION </a:t>
            </a:r>
            <a:endParaRPr lang="it-IT" sz="1600">
              <a:latin typeface="Arial" panose="020B0604020202020204" pitchFamily="34" charset="0"/>
            </a:endParaRPr>
          </a:p>
          <a:p>
            <a:pPr algn="ctr"/>
            <a:r>
              <a:rPr lang="it-IT" sz="1600" err="1">
                <a:latin typeface="Arial" panose="020B0604020202020204" pitchFamily="34" charset="0"/>
              </a:rPr>
              <a:t>Ignore</a:t>
            </a:r>
            <a:r>
              <a:rPr lang="it-IT" sz="1600">
                <a:latin typeface="Arial" panose="020B0604020202020204" pitchFamily="34" charset="0"/>
              </a:rPr>
              <a:t> tokens with</a:t>
            </a:r>
            <a:br>
              <a:rPr lang="it-IT" sz="1600">
                <a:latin typeface="Arial" panose="020B0604020202020204" pitchFamily="34" charset="0"/>
              </a:rPr>
            </a:br>
            <a:r>
              <a:rPr lang="it-IT" sz="1600">
                <a:latin typeface="Arial" panose="020B0604020202020204" pitchFamily="34" charset="0"/>
              </a:rPr>
              <a:t> </a:t>
            </a:r>
            <a:r>
              <a:rPr lang="it-IT" sz="1600" b="1" err="1">
                <a:latin typeface="Arial" panose="020B0604020202020204" pitchFamily="34" charset="0"/>
              </a:rPr>
              <a:t>higher</a:t>
            </a:r>
            <a:r>
              <a:rPr lang="it-IT" sz="1600" b="1">
                <a:latin typeface="Arial" panose="020B0604020202020204" pitchFamily="34" charset="0"/>
              </a:rPr>
              <a:t> frequency </a:t>
            </a:r>
            <a:r>
              <a:rPr lang="it-IT" sz="1600" b="1" err="1">
                <a:latin typeface="Arial" panose="020B0604020202020204" pitchFamily="34" charset="0"/>
              </a:rPr>
              <a:t>than</a:t>
            </a:r>
            <a:r>
              <a:rPr lang="it-IT" sz="1600" b="1">
                <a:latin typeface="Arial" panose="020B0604020202020204" pitchFamily="34" charset="0"/>
              </a:rPr>
              <a:t> 0.22 </a:t>
            </a:r>
          </a:p>
          <a:p>
            <a:pPr algn="ctr"/>
            <a:r>
              <a:rPr lang="it-IT" sz="1600">
                <a:latin typeface="Arial" panose="020B0604020202020204" pitchFamily="34" charset="0"/>
              </a:rPr>
              <a:t>and </a:t>
            </a:r>
          </a:p>
          <a:p>
            <a:pPr algn="ctr"/>
            <a:r>
              <a:rPr lang="it-IT" sz="1600" b="1" err="1">
                <a:latin typeface="Arial" panose="020B0604020202020204" pitchFamily="34" charset="0"/>
              </a:rPr>
              <a:t>lower</a:t>
            </a:r>
            <a:r>
              <a:rPr lang="it-IT" sz="1600" b="1">
                <a:latin typeface="Arial" panose="020B0604020202020204" pitchFamily="34" charset="0"/>
              </a:rPr>
              <a:t> frequency </a:t>
            </a:r>
            <a:r>
              <a:rPr lang="it-IT" sz="1600" b="1" err="1">
                <a:latin typeface="Arial" panose="020B0604020202020204" pitchFamily="34" charset="0"/>
              </a:rPr>
              <a:t>than</a:t>
            </a:r>
            <a:r>
              <a:rPr lang="it-IT" sz="1600" b="1">
                <a:latin typeface="Arial" panose="020B0604020202020204" pitchFamily="34" charset="0"/>
              </a:rPr>
              <a:t> 0.0012</a:t>
            </a:r>
            <a:endParaRPr lang="it-IT" sz="1600" b="1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05942C3-1B8C-207F-15F6-462894D10263}"/>
              </a:ext>
            </a:extLst>
          </p:cNvPr>
          <p:cNvSpPr/>
          <p:nvPr/>
        </p:nvSpPr>
        <p:spPr>
          <a:xfrm>
            <a:off x="6255096" y="5527273"/>
            <a:ext cx="615820" cy="369332"/>
          </a:xfrm>
          <a:prstGeom prst="rightArrow">
            <a:avLst/>
          </a:prstGeom>
          <a:solidFill>
            <a:srgbClr val="0B53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8AC73DC-3442-FE15-A93B-AA7B01ED76C5}"/>
              </a:ext>
            </a:extLst>
          </p:cNvPr>
          <p:cNvSpPr/>
          <p:nvPr/>
        </p:nvSpPr>
        <p:spPr>
          <a:xfrm>
            <a:off x="6996566" y="4935506"/>
            <a:ext cx="3584576" cy="1435197"/>
          </a:xfrm>
          <a:prstGeom prst="roundRect">
            <a:avLst/>
          </a:prstGeom>
          <a:solidFill>
            <a:schemeClr val="tx2">
              <a:lumMod val="20000"/>
              <a:lumOff val="80000"/>
              <a:alpha val="56078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The </a:t>
            </a:r>
            <a:r>
              <a:rPr lang="it-IT" sz="1600" err="1">
                <a:solidFill>
                  <a:schemeClr val="tx2"/>
                </a:solidFill>
                <a:latin typeface="Arial" panose="020B0604020202020204" pitchFamily="34" charset="0"/>
              </a:rPr>
              <a:t>number</a:t>
            </a:r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 of tokens </a:t>
            </a:r>
            <a:r>
              <a:rPr lang="it-IT" sz="1600" err="1">
                <a:solidFill>
                  <a:schemeClr val="tx2"/>
                </a:solidFill>
                <a:latin typeface="Arial" panose="020B0604020202020204" pitchFamily="34" charset="0"/>
              </a:rPr>
              <a:t>change</a:t>
            </a:r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 from </a:t>
            </a:r>
            <a:r>
              <a:rPr lang="it-IT" sz="16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27482</a:t>
            </a:r>
            <a:r>
              <a:rPr lang="it-IT" sz="16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it-IT" sz="1600" b="1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1412</a:t>
            </a:r>
            <a:endParaRPr lang="it-IT" sz="16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it-IT" sz="1600" i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BECAUSE</a:t>
            </a:r>
            <a:endParaRPr lang="it-IT" sz="1600" b="0" i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of the high </a:t>
            </a:r>
            <a:r>
              <a:rPr lang="it-IT" sz="1600" err="1">
                <a:solidFill>
                  <a:schemeClr val="tx2"/>
                </a:solidFill>
                <a:latin typeface="Arial" panose="020B0604020202020204" pitchFamily="34" charset="0"/>
              </a:rPr>
              <a:t>presence</a:t>
            </a:r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 of </a:t>
            </a:r>
            <a:r>
              <a:rPr lang="it-IT" sz="1600" err="1">
                <a:solidFill>
                  <a:schemeClr val="tx2"/>
                </a:solidFill>
                <a:latin typeface="Arial" panose="020B0604020202020204" pitchFamily="34" charset="0"/>
              </a:rPr>
              <a:t>meaningless</a:t>
            </a:r>
            <a:r>
              <a:rPr lang="it-IT" sz="1600">
                <a:solidFill>
                  <a:schemeClr val="tx2"/>
                </a:solidFill>
                <a:latin typeface="Arial" panose="020B0604020202020204" pitchFamily="34" charset="0"/>
              </a:rPr>
              <a:t> tokens</a:t>
            </a:r>
            <a:r>
              <a:rPr lang="it-IT" sz="16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.</a:t>
            </a:r>
            <a:endParaRPr lang="it-IT" sz="1600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03E79EA-A10D-0949-13B2-655F38E6E45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5" name="Fumetto: ovale 4">
            <a:extLst>
              <a:ext uri="{FF2B5EF4-FFF2-40B4-BE49-F238E27FC236}">
                <a16:creationId xmlns:a16="http://schemas.microsoft.com/office/drawing/2014/main" id="{05CB069F-A798-DE31-FCA9-65CBD4BB2A74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tx2"/>
                </a:solidFill>
              </a:rPr>
              <a:t>Data </a:t>
            </a:r>
            <a:r>
              <a:rPr lang="it-IT" sz="900" err="1">
                <a:solidFill>
                  <a:schemeClr val="tx2"/>
                </a:solidFill>
              </a:rPr>
              <a:t>Preprocessing</a:t>
            </a:r>
            <a:endParaRPr lang="it-IT" sz="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01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BD3C06-E242-3FCD-3ED8-EFAE63698EEB}"/>
              </a:ext>
            </a:extLst>
          </p:cNvPr>
          <p:cNvSpPr txBox="1"/>
          <p:nvPr/>
        </p:nvSpPr>
        <p:spPr>
          <a:xfrm>
            <a:off x="386080" y="122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Paper </a:t>
            </a:r>
            <a:r>
              <a:rPr lang="it-IT" sz="4000" b="1" err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Results</a:t>
            </a:r>
            <a:endParaRPr kumimoji="0" lang="it-IT" sz="40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1A568C8-C5D0-0766-A3FD-BE4A000F6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201"/>
          <a:stretch/>
        </p:blipFill>
        <p:spPr>
          <a:xfrm>
            <a:off x="3175933" y="1102494"/>
            <a:ext cx="8598354" cy="99307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25EB9D-B8D7-BD36-D6D1-3022C5B917FA}"/>
              </a:ext>
            </a:extLst>
          </p:cNvPr>
          <p:cNvSpPr txBox="1"/>
          <p:nvPr/>
        </p:nvSpPr>
        <p:spPr>
          <a:xfrm>
            <a:off x="344992" y="4222051"/>
            <a:ext cx="1109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We </a:t>
            </a:r>
            <a:r>
              <a:rPr lang="it-IT" err="1"/>
              <a:t>try</a:t>
            </a:r>
            <a:r>
              <a:rPr lang="it-IT"/>
              <a:t> </a:t>
            </a:r>
            <a:r>
              <a:rPr lang="it-IT" err="1"/>
              <a:t>different</a:t>
            </a:r>
            <a:r>
              <a:rPr lang="it-IT"/>
              <a:t> </a:t>
            </a:r>
            <a:r>
              <a:rPr lang="it-IT" err="1"/>
              <a:t>parameters</a:t>
            </a:r>
            <a:r>
              <a:rPr lang="it-IT"/>
              <a:t> and by </a:t>
            </a:r>
            <a:r>
              <a:rPr lang="it-IT" err="1"/>
              <a:t>Wilcoxon</a:t>
            </a:r>
            <a:r>
              <a:rPr lang="it-IT"/>
              <a:t> and Accuracy </a:t>
            </a:r>
            <a:r>
              <a:rPr lang="it-IT" err="1"/>
              <a:t>results</a:t>
            </a:r>
            <a:r>
              <a:rPr lang="it-IT"/>
              <a:t>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parameters</a:t>
            </a:r>
            <a:r>
              <a:rPr lang="it-IT"/>
              <a:t> are </a:t>
            </a:r>
            <a:r>
              <a:rPr lang="it-IT" err="1"/>
              <a:t>actually</a:t>
            </a:r>
            <a:r>
              <a:rPr lang="it-IT"/>
              <a:t> the best </a:t>
            </a:r>
            <a:r>
              <a:rPr lang="it-IT" err="1"/>
              <a:t>available</a:t>
            </a:r>
            <a:r>
              <a:rPr lang="it-IT"/>
              <a:t>. </a:t>
            </a:r>
          </a:p>
          <a:p>
            <a:r>
              <a:rPr lang="it-IT"/>
              <a:t>The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exception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RF for </a:t>
            </a:r>
            <a:r>
              <a:rPr lang="it-IT" err="1"/>
              <a:t>which</a:t>
            </a:r>
            <a:r>
              <a:rPr lang="it-IT"/>
              <a:t> we </a:t>
            </a:r>
            <a:r>
              <a:rPr lang="it-IT" err="1"/>
              <a:t>find</a:t>
            </a:r>
            <a:r>
              <a:rPr lang="it-IT"/>
              <a:t> a </a:t>
            </a:r>
            <a:r>
              <a:rPr lang="it-IT" err="1"/>
              <a:t>better</a:t>
            </a:r>
            <a:r>
              <a:rPr lang="it-IT"/>
              <a:t> tuning.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71F2712-F420-216D-4212-85A5A30591C7}"/>
              </a:ext>
            </a:extLst>
          </p:cNvPr>
          <p:cNvSpPr/>
          <p:nvPr/>
        </p:nvSpPr>
        <p:spPr>
          <a:xfrm>
            <a:off x="2250440" y="4900924"/>
            <a:ext cx="3410005" cy="1709163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PARAMETERS:</a:t>
            </a:r>
            <a:endParaRPr lang="it-IT">
              <a:solidFill>
                <a:schemeClr val="bg1"/>
              </a:solidFill>
            </a:endParaRPr>
          </a:p>
          <a:p>
            <a:pPr algn="ctr"/>
            <a:r>
              <a:rPr lang="it-IT" err="1">
                <a:solidFill>
                  <a:schemeClr val="bg2"/>
                </a:solidFill>
              </a:rPr>
              <a:t>min_samples_leaf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4</a:t>
            </a:r>
            <a:r>
              <a:rPr lang="it-IT">
                <a:solidFill>
                  <a:schemeClr val="bg2"/>
                </a:solidFill>
              </a:rPr>
              <a:t>   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max_depth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30</a:t>
            </a:r>
            <a:r>
              <a:rPr lang="it-IT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min_samples_split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50</a:t>
            </a:r>
            <a:r>
              <a:rPr lang="it-IT">
                <a:solidFill>
                  <a:schemeClr val="bg2"/>
                </a:solidFill>
              </a:rPr>
              <a:t>   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n_estimators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100</a:t>
            </a:r>
            <a:r>
              <a:rPr lang="it-IT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" name="Fumetto: ovale 16">
            <a:extLst>
              <a:ext uri="{FF2B5EF4-FFF2-40B4-BE49-F238E27FC236}">
                <a16:creationId xmlns:a16="http://schemas.microsoft.com/office/drawing/2014/main" id="{6DF68C4E-A0C1-CF74-F550-6633F3A74C5C}"/>
              </a:ext>
            </a:extLst>
          </p:cNvPr>
          <p:cNvSpPr/>
          <p:nvPr/>
        </p:nvSpPr>
        <p:spPr>
          <a:xfrm flipH="1">
            <a:off x="2250440" y="862811"/>
            <a:ext cx="1211108" cy="662971"/>
          </a:xfrm>
          <a:prstGeom prst="wedgeEllipseCallo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25000 words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E4C2B61-6F67-A96D-38F3-97BC6471878E}"/>
              </a:ext>
            </a:extLst>
          </p:cNvPr>
          <p:cNvSpPr/>
          <p:nvPr/>
        </p:nvSpPr>
        <p:spPr>
          <a:xfrm>
            <a:off x="5672116" y="4904728"/>
            <a:ext cx="3332162" cy="1709163"/>
          </a:xfrm>
          <a:prstGeom prst="roundRect">
            <a:avLst/>
          </a:prstGeom>
          <a:solidFill>
            <a:srgbClr val="FFFFFF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PAPER PARAMETERS:</a:t>
            </a:r>
            <a:endParaRPr lang="it-IT">
              <a:solidFill>
                <a:schemeClr val="bg1"/>
              </a:solidFill>
            </a:endParaRPr>
          </a:p>
          <a:p>
            <a:pPr algn="ctr"/>
            <a:r>
              <a:rPr lang="it-IT" err="1">
                <a:solidFill>
                  <a:schemeClr val="bg2"/>
                </a:solidFill>
              </a:rPr>
              <a:t>min_samples_leaf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2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max_depth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30</a:t>
            </a:r>
            <a:r>
              <a:rPr lang="it-IT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min_samples_split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15</a:t>
            </a:r>
          </a:p>
          <a:p>
            <a:pPr algn="ctr"/>
            <a:r>
              <a:rPr lang="it-IT" err="1">
                <a:solidFill>
                  <a:schemeClr val="bg2"/>
                </a:solidFill>
              </a:rPr>
              <a:t>n_estimators</a:t>
            </a:r>
            <a:r>
              <a:rPr lang="it-IT">
                <a:solidFill>
                  <a:schemeClr val="bg2"/>
                </a:solidFill>
              </a:rPr>
              <a:t> = </a:t>
            </a:r>
            <a:r>
              <a:rPr lang="it-IT" b="1" i="1">
                <a:solidFill>
                  <a:schemeClr val="bg2"/>
                </a:solidFill>
              </a:rPr>
              <a:t>500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94E683-220F-082A-0DA3-4E2302143A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086E5AAC-4B20-B779-0663-DC5C95B197C6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err="1">
                <a:solidFill>
                  <a:schemeClr val="bg2"/>
                </a:solidFill>
              </a:rPr>
              <a:t>Classifier</a:t>
            </a:r>
            <a:r>
              <a:rPr lang="it-IT" sz="900">
                <a:solidFill>
                  <a:schemeClr val="bg2"/>
                </a:solidFill>
              </a:rPr>
              <a:t> Choice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F097D7D-AC76-519C-96CF-A64B8AE0C5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6" t="30017" r="3881" b="15865"/>
          <a:stretch/>
        </p:blipFill>
        <p:spPr>
          <a:xfrm>
            <a:off x="496280" y="2582863"/>
            <a:ext cx="6572222" cy="1182892"/>
          </a:xfrm>
          <a:prstGeom prst="rect">
            <a:avLst/>
          </a:prstGeom>
        </p:spPr>
      </p:pic>
      <p:sp>
        <p:nvSpPr>
          <p:cNvPr id="13" name="Fumetto: ovale 12">
            <a:extLst>
              <a:ext uri="{FF2B5EF4-FFF2-40B4-BE49-F238E27FC236}">
                <a16:creationId xmlns:a16="http://schemas.microsoft.com/office/drawing/2014/main" id="{4CBC7FD1-D606-7EF7-0AAA-EEAFCA3E4D10}"/>
              </a:ext>
            </a:extLst>
          </p:cNvPr>
          <p:cNvSpPr/>
          <p:nvPr/>
        </p:nvSpPr>
        <p:spPr>
          <a:xfrm>
            <a:off x="6750643" y="2217870"/>
            <a:ext cx="1330322" cy="648435"/>
          </a:xfrm>
          <a:prstGeom prst="wedgeEllipseCallo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1412 words</a:t>
            </a:r>
          </a:p>
        </p:txBody>
      </p:sp>
    </p:spTree>
    <p:extLst>
      <p:ext uri="{BB962C8B-B14F-4D97-AF65-F5344CB8AC3E}">
        <p14:creationId xmlns:p14="http://schemas.microsoft.com/office/powerpoint/2010/main" val="308694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tangolo 3">
            <a:extLst>
              <a:ext uri="{FF2B5EF4-FFF2-40B4-BE49-F238E27FC236}">
                <a16:creationId xmlns:a16="http://schemas.microsoft.com/office/drawing/2014/main" id="{C2BF0970-C3FE-587D-C9DA-1C3BF1E21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35D7D93-3B58-DAFB-9D06-A231C35C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A4E6BAA-EBCB-49A6-7989-2791D6EB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7E4822A9-ABF0-E15E-072A-A4A10464B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Figura a mano libera 12">
              <a:extLst>
                <a:ext uri="{FF2B5EF4-FFF2-40B4-BE49-F238E27FC236}">
                  <a16:creationId xmlns:a16="http://schemas.microsoft.com/office/drawing/2014/main" id="{5FDC6A13-C964-F5C7-09D1-92BFE881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47D1E018-ED88-EBD0-EE51-36554CDA5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" name="Figura a mano libera 14">
              <a:extLst>
                <a:ext uri="{FF2B5EF4-FFF2-40B4-BE49-F238E27FC236}">
                  <a16:creationId xmlns:a16="http://schemas.microsoft.com/office/drawing/2014/main" id="{CC605DE0-E988-5094-E060-0853F376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" name="Figura a mano libera 15">
              <a:extLst>
                <a:ext uri="{FF2B5EF4-FFF2-40B4-BE49-F238E27FC236}">
                  <a16:creationId xmlns:a16="http://schemas.microsoft.com/office/drawing/2014/main" id="{3D3567D7-D4F3-D163-E7FE-0EA8741C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453214-5CA5-12D5-47AF-284446D1F1D1}"/>
              </a:ext>
            </a:extLst>
          </p:cNvPr>
          <p:cNvSpPr txBox="1"/>
          <p:nvPr/>
        </p:nvSpPr>
        <p:spPr>
          <a:xfrm>
            <a:off x="386080" y="1223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b="1" err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Classifier</a:t>
            </a:r>
            <a:r>
              <a:rPr lang="it-IT" sz="4000" b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 </a:t>
            </a:r>
            <a:r>
              <a:rPr lang="it-IT" sz="4000" b="1" err="1">
                <a:ln w="6600">
                  <a:solidFill>
                    <a:srgbClr val="009DD9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latin typeface="Corbel" panose="020B0503020204020204"/>
              </a:rPr>
              <a:t>results</a:t>
            </a:r>
            <a:endParaRPr kumimoji="0" lang="it-IT" sz="40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41394B-8D6B-1C33-AA16-A0490C991FF1}"/>
              </a:ext>
            </a:extLst>
          </p:cNvPr>
          <p:cNvSpPr txBox="1"/>
          <p:nvPr/>
        </p:nvSpPr>
        <p:spPr>
          <a:xfrm>
            <a:off x="291046" y="3711422"/>
            <a:ext cx="4833954" cy="1723549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i="0">
                <a:effectLst/>
              </a:rPr>
              <a:t>We try two different </a:t>
            </a:r>
            <a:r>
              <a:rPr lang="en-US" i="1">
                <a:solidFill>
                  <a:schemeClr val="bg2"/>
                </a:solidFill>
                <a:effectLst/>
              </a:rPr>
              <a:t>combination for voting classifier</a:t>
            </a:r>
            <a:endParaRPr lang="en-US" sz="1600" i="1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600" b="0" i="0">
                <a:effectLst/>
              </a:rPr>
              <a:t>Random forest, SVC, Logistic Regression	</a:t>
            </a:r>
          </a:p>
          <a:p>
            <a:pPr marL="285750" indent="-285750">
              <a:buFontTx/>
              <a:buChar char="-"/>
            </a:pPr>
            <a:r>
              <a:rPr lang="en-US" sz="1600"/>
              <a:t>Random</a:t>
            </a:r>
            <a:r>
              <a:rPr lang="en-US" sz="1600" b="0" i="0">
                <a:effectLst/>
              </a:rPr>
              <a:t> forest, SVC, </a:t>
            </a:r>
            <a:r>
              <a:rPr lang="en-US" sz="1600" b="0" i="0" err="1">
                <a:effectLst/>
              </a:rPr>
              <a:t>Adaboost</a:t>
            </a:r>
            <a:endParaRPr lang="en-US" sz="1600" b="0" i="0">
              <a:effectLst/>
            </a:endParaRPr>
          </a:p>
          <a:p>
            <a:endParaRPr lang="en-US" sz="1600" b="0" i="0">
              <a:effectLst/>
            </a:endParaRPr>
          </a:p>
          <a:p>
            <a:r>
              <a:rPr lang="en-US" sz="1600"/>
              <a:t>But </a:t>
            </a:r>
            <a:r>
              <a:rPr lang="en-US" i="1">
                <a:solidFill>
                  <a:schemeClr val="bg2"/>
                </a:solidFill>
              </a:rPr>
              <a:t>accuracy is lower than the previous ones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  <a:p>
            <a:r>
              <a:rPr lang="en-US" b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600" b="1" i="0" u="sng">
                <a:solidFill>
                  <a:schemeClr val="tx2"/>
                </a:solidFill>
                <a:effectLst/>
              </a:rPr>
              <a:t>we excluded them</a:t>
            </a:r>
            <a:endParaRPr lang="it-IT" sz="1600" b="1" u="sng">
              <a:solidFill>
                <a:schemeClr val="tx2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8EB0678-68C7-1E69-2616-E873FF1ED96E}"/>
              </a:ext>
            </a:extLst>
          </p:cNvPr>
          <p:cNvSpPr txBox="1"/>
          <p:nvPr/>
        </p:nvSpPr>
        <p:spPr>
          <a:xfrm>
            <a:off x="5965186" y="3711422"/>
            <a:ext cx="5575937" cy="1661993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1600">
                <a:effectLst/>
              </a:rPr>
              <a:t>To choose among the other models since the </a:t>
            </a:r>
            <a:r>
              <a:rPr lang="en-US" sz="1600" i="1">
                <a:solidFill>
                  <a:schemeClr val="bg2"/>
                </a:solidFill>
                <a:effectLst/>
              </a:rPr>
              <a:t>Wilcoxon test </a:t>
            </a:r>
          </a:p>
          <a:p>
            <a:pPr algn="l" rtl="0"/>
            <a:r>
              <a:rPr lang="en-US" sz="1600">
                <a:effectLst/>
              </a:rPr>
              <a:t>between Random</a:t>
            </a:r>
            <a:br>
              <a:rPr lang="en-US" sz="1600">
                <a:effectLst/>
              </a:rPr>
            </a:br>
            <a:r>
              <a:rPr lang="en-US" sz="1600">
                <a:effectLst/>
              </a:rPr>
              <a:t>Forest, SVC, </a:t>
            </a:r>
            <a:r>
              <a:rPr lang="en-US" sz="1600" err="1">
                <a:effectLst/>
              </a:rPr>
              <a:t>Adaboost</a:t>
            </a:r>
            <a:r>
              <a:rPr lang="en-US" sz="1600">
                <a:effectLst/>
              </a:rPr>
              <a:t> and Logistic regression </a:t>
            </a:r>
            <a:r>
              <a:rPr lang="en-US" sz="1600" i="1">
                <a:solidFill>
                  <a:schemeClr val="bg2"/>
                </a:solidFill>
                <a:effectLst/>
              </a:rPr>
              <a:t>shows no differences</a:t>
            </a:r>
            <a:r>
              <a:rPr lang="en-US" sz="1600" i="1">
                <a:effectLst/>
              </a:rPr>
              <a:t> </a:t>
            </a:r>
          </a:p>
          <a:p>
            <a:pPr algn="l" rtl="0"/>
            <a:endParaRPr lang="en-US" sz="1600"/>
          </a:p>
          <a:p>
            <a:r>
              <a:rPr lang="en-US" b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600" b="1" i="0" u="sng">
                <a:solidFill>
                  <a:schemeClr val="tx2"/>
                </a:solidFill>
                <a:effectLst/>
              </a:rPr>
              <a:t>we choose the simplest model</a:t>
            </a:r>
            <a:endParaRPr lang="it-IT" sz="1600" b="1" u="sng">
              <a:solidFill>
                <a:schemeClr val="tx2"/>
              </a:solidFill>
            </a:endParaRPr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7C148685-9961-859A-60F1-C6FD4F6C7E50}"/>
              </a:ext>
            </a:extLst>
          </p:cNvPr>
          <p:cNvSpPr/>
          <p:nvPr/>
        </p:nvSpPr>
        <p:spPr>
          <a:xfrm>
            <a:off x="5148259" y="5207781"/>
            <a:ext cx="74676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024FAD-CE1F-FFE8-4FB9-C8FFAD230951}"/>
              </a:ext>
            </a:extLst>
          </p:cNvPr>
          <p:cNvSpPr txBox="1"/>
          <p:nvPr/>
        </p:nvSpPr>
        <p:spPr>
          <a:xfrm>
            <a:off x="2473639" y="5708196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i="1">
                <a:ln w="0"/>
                <a:solidFill>
                  <a:schemeClr val="bg2"/>
                </a:solidFill>
                <a:latin typeface="Arial" panose="020B0604020202020204" pitchFamily="34" charset="0"/>
              </a:rPr>
              <a:t>LOGISTIC REGRESSION</a:t>
            </a:r>
            <a:endParaRPr lang="it-IT" sz="2800" b="1">
              <a:ln w="0"/>
              <a:solidFill>
                <a:schemeClr val="bg2"/>
              </a:solidFill>
            </a:endParaRPr>
          </a:p>
        </p:txBody>
      </p:sp>
      <p:graphicFrame>
        <p:nvGraphicFramePr>
          <p:cNvPr id="28" name="Tabella 28">
            <a:extLst>
              <a:ext uri="{FF2B5EF4-FFF2-40B4-BE49-F238E27FC236}">
                <a16:creationId xmlns:a16="http://schemas.microsoft.com/office/drawing/2014/main" id="{F3F27FAC-C555-BD2C-A9AF-9CE8C6BF6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8641"/>
              </p:ext>
            </p:extLst>
          </p:nvPr>
        </p:nvGraphicFramePr>
        <p:xfrm>
          <a:off x="1915079" y="830269"/>
          <a:ext cx="7649368" cy="2799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9187">
                  <a:extLst>
                    <a:ext uri="{9D8B030D-6E8A-4147-A177-3AD203B41FA5}">
                      <a16:colId xmlns:a16="http://schemas.microsoft.com/office/drawing/2014/main" val="706706502"/>
                    </a:ext>
                  </a:extLst>
                </a:gridCol>
                <a:gridCol w="1498541">
                  <a:extLst>
                    <a:ext uri="{9D8B030D-6E8A-4147-A177-3AD203B41FA5}">
                      <a16:colId xmlns:a16="http://schemas.microsoft.com/office/drawing/2014/main" val="635597492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29123714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15427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CLASSIFIER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Best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7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it-IT" sz="1800" b="1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it-IT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0.796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 =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Random </a:t>
                      </a:r>
                      <a:r>
                        <a:rPr lang="it-IT" sz="1800" b="1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endParaRPr lang="it-IT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0.801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0.799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min_samples_leaf = 4, max_depth = 30, min_samples_split = 50, n_estimators = 100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02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bg1"/>
                          </a:solidFill>
                        </a:rPr>
                        <a:t>SVC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0.800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0.798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Kernel = linear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9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err="1">
                          <a:solidFill>
                            <a:schemeClr val="bg1"/>
                          </a:solidFill>
                        </a:rPr>
                        <a:t>MultinomialNB</a:t>
                      </a:r>
                      <a:endParaRPr lang="it-IT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0.726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0.724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err="1">
                          <a:solidFill>
                            <a:schemeClr val="bg1"/>
                          </a:solidFill>
                        </a:rPr>
                        <a:t>Adaboost</a:t>
                      </a:r>
                      <a:endParaRPr lang="it-IT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0.804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0.802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n_estimators = 100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6720"/>
                  </a:ext>
                </a:extLst>
              </a:tr>
            </a:tbl>
          </a:graphicData>
        </a:graphic>
      </p:graphicFrame>
      <p:pic>
        <p:nvPicPr>
          <p:cNvPr id="2" name="Immagine 1">
            <a:extLst>
              <a:ext uri="{FF2B5EF4-FFF2-40B4-BE49-F238E27FC236}">
                <a16:creationId xmlns:a16="http://schemas.microsoft.com/office/drawing/2014/main" id="{BE1FB4D2-605E-A666-9072-17F33F1F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ED35D332-79A0-5A26-5C6C-69A074B756A1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err="1">
                <a:solidFill>
                  <a:schemeClr val="tx2"/>
                </a:solidFill>
              </a:rPr>
              <a:t>Classifier</a:t>
            </a:r>
            <a:r>
              <a:rPr lang="it-IT" sz="900">
                <a:solidFill>
                  <a:schemeClr val="tx2"/>
                </a:solidFill>
              </a:rPr>
              <a:t> Choice </a:t>
            </a:r>
          </a:p>
        </p:txBody>
      </p:sp>
    </p:spTree>
    <p:extLst>
      <p:ext uri="{BB962C8B-B14F-4D97-AF65-F5344CB8AC3E}">
        <p14:creationId xmlns:p14="http://schemas.microsoft.com/office/powerpoint/2010/main" val="367541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E6293A-A8B2-B8B5-4516-3912DBFC88D7}"/>
              </a:ext>
            </a:extLst>
          </p:cNvPr>
          <p:cNvSpPr txBox="1"/>
          <p:nvPr/>
        </p:nvSpPr>
        <p:spPr>
          <a:xfrm>
            <a:off x="1590040" y="11911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 w="6600">
                  <a:solidFill>
                    <a:srgbClr val="009DD9"/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009DD9"/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Data stream</a:t>
            </a:r>
            <a:endParaRPr kumimoji="0" lang="it-IT" sz="4400" b="1" i="0" u="none" strike="noStrike" kern="1200" cap="none" spc="0" normalizeH="0" baseline="0" noProof="0">
              <a:ln w="6600">
                <a:solidFill>
                  <a:srgbClr val="009DD9"/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009DD9"/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02E98F-EF37-920C-E2E8-D2B31874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41" y="3603923"/>
            <a:ext cx="3524002" cy="2641490"/>
          </a:xfrm>
          <a:prstGeom prst="rect">
            <a:avLst/>
          </a:prstGeom>
        </p:spPr>
      </p:pic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5D8B8A38-9B26-D1FF-4BB1-67D170271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207774"/>
              </p:ext>
            </p:extLst>
          </p:nvPr>
        </p:nvGraphicFramePr>
        <p:xfrm>
          <a:off x="3492418" y="170821"/>
          <a:ext cx="9496196" cy="648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3480AA3F-161E-D0C0-CF7E-207D16EFD73F}"/>
              </a:ext>
            </a:extLst>
          </p:cNvPr>
          <p:cNvSpPr/>
          <p:nvPr/>
        </p:nvSpPr>
        <p:spPr>
          <a:xfrm flipH="1">
            <a:off x="880704" y="3064345"/>
            <a:ext cx="1418672" cy="793265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Class balance</a:t>
            </a:r>
          </a:p>
        </p:txBody>
      </p:sp>
      <p:sp>
        <p:nvSpPr>
          <p:cNvPr id="17" name="Esagono 16">
            <a:extLst>
              <a:ext uri="{FF2B5EF4-FFF2-40B4-BE49-F238E27FC236}">
                <a16:creationId xmlns:a16="http://schemas.microsoft.com/office/drawing/2014/main" id="{0F05BA9B-5A80-99E3-8523-311025249040}"/>
              </a:ext>
            </a:extLst>
          </p:cNvPr>
          <p:cNvSpPr/>
          <p:nvPr/>
        </p:nvSpPr>
        <p:spPr>
          <a:xfrm>
            <a:off x="1867764" y="1257037"/>
            <a:ext cx="2712720" cy="1618374"/>
          </a:xfrm>
          <a:prstGeom prst="hexagon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 used </a:t>
            </a:r>
            <a:r>
              <a:rPr lang="en-US" b="0" i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Twint</a:t>
            </a:r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to retrieve new tweets avoiding the Twitter API limitations.</a:t>
            </a:r>
            <a:endParaRPr lang="it-IT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C2D527-EC4E-F0A8-650F-F2FF7A6E0EC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10764011" y="6394837"/>
            <a:ext cx="463163" cy="463163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9B6AE5A8-AD9B-7B17-0CA2-7F351E0D88FA}"/>
              </a:ext>
            </a:extLst>
          </p:cNvPr>
          <p:cNvSpPr/>
          <p:nvPr/>
        </p:nvSpPr>
        <p:spPr>
          <a:xfrm>
            <a:off x="10862667" y="6052749"/>
            <a:ext cx="1219200" cy="401255"/>
          </a:xfrm>
          <a:prstGeom prst="wedgeEllipseCallou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>
                <a:solidFill>
                  <a:schemeClr val="tx2"/>
                </a:solidFill>
              </a:rPr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51785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63_TF22644756.potx" id="{F541F96E-8857-48D4-8F07-6FD7EEFBFA27}" vid="{55106144-CB77-482A-8F4B-BD8BB7D399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Parallasse</Template>
  <Application>Microsoft Office PowerPoint</Application>
  <PresentationFormat>Widescreen</PresentationFormat>
  <Slides>13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Parallasse</vt:lpstr>
      <vt:lpstr>Twitter DeepFake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DeepFake Detection</dc:title>
  <dc:creator>Caterina Bruchi</dc:creator>
  <cp:revision>1</cp:revision>
  <dcterms:created xsi:type="dcterms:W3CDTF">2022-12-05T14:17:45Z</dcterms:created>
  <dcterms:modified xsi:type="dcterms:W3CDTF">2023-02-06T14:28:56Z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