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67" r:id="rId11"/>
    <p:sldId id="270" r:id="rId12"/>
    <p:sldId id="272" r:id="rId13"/>
    <p:sldId id="273" r:id="rId14"/>
    <p:sldId id="274" r:id="rId15"/>
    <p:sldId id="275" r:id="rId16"/>
    <p:sldId id="276" r:id="rId17"/>
    <p:sldId id="279" r:id="rId18"/>
    <p:sldId id="278" r:id="rId19"/>
    <p:sldId id="277" r:id="rId20"/>
    <p:sldId id="280" r:id="rId21"/>
    <p:sldId id="281" r:id="rId22"/>
    <p:sldId id="282" r:id="rId23"/>
    <p:sldId id="285" r:id="rId24"/>
    <p:sldId id="284" r:id="rId25"/>
    <p:sldId id="283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B116F97-B6F5-DFD7-4C31-3368C7335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AB8EC8-B6C0-9F75-A629-22BFAECE9A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2D32E-A32D-4A84-8359-0A843FC6AFCF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534DF5-79F2-B930-D8F7-5C8CBF0079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E800E9-2DC5-E498-2800-21BAB44790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590D4-1FD4-490E-ADF2-2913DE5E6E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52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85C23-CEA4-4088-B71E-52844A453A3D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F8B56-E206-4917-9C03-FB985A91EB8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67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CE14C-72F3-2B20-FF66-32E226830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1C243F1-4BEA-1EFC-9322-CBB6A3F6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B9387E-D925-703A-EADC-FFEEBF2D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4DFFA-624C-AEBC-606E-ABD71D89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FA7F32-8B19-C0B6-74D9-03DCBAF2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12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79AF8F-F44C-FD1D-B2A7-D1305D1D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C924E8-038C-BAFE-EFAF-D951CB7F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36565B-EFE8-2670-7045-A917969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58D287-F707-7361-68B5-B9B9C3B4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3F8D5D-5BDA-0265-A491-6D7536C5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236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2962580-F99A-8614-070A-3AB928C2F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78651F-A3DD-1CEC-B1F8-14710AD4C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DF2348-813A-FD04-A802-30DA229C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91C824-B641-39D7-1148-29EF7358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F0AF7D-27A0-1A3E-E5C6-36242661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53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1FD35-7FD9-294F-B00B-9B610EF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EF39E-9EB4-9C82-CF07-94EBC469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E5D325-8CEC-899A-7844-DB80986A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D0553E-3394-EBEF-78F5-503B65F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16EE5F-0A7E-88E2-2B0A-BF42F51B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10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03778-2B9F-AB75-0E50-BB9A29A9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BAB08D-E447-7361-406A-A221EB9C6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2281B1-D81E-361B-D5A1-5CD96F02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BF275F-28DF-050B-572C-FEF1942D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A7044A-9D32-F060-50DD-74B80118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460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45D6F1-9D1B-E698-1385-D091DB78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E0FFD1-BC55-4D41-1AA0-405E3EE24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E433D9-E7E6-4D0D-84FD-015DC1F71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5E6AA7-EF40-4A7C-5B62-9C026CDF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B80A45-0232-D585-1EC8-B5A1797D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379F95-398F-879E-003A-720B52AF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735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05AB51-B0D1-D2F7-C3E1-A074890B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1464B2-10B2-B491-0331-EA2D180C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02B4B2-ADEC-A5EB-A1CB-BC6CD4B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019815-4346-F624-54A4-78F3F3EFA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EF7007-CF0D-B674-ECE0-8F578D787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928DC00-2D20-7B32-F4BA-0452543B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418CB1-900F-5236-CF0D-0A241437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1A33C53-4C4E-0E44-150F-D35632E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36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30145-CF3C-ED1D-E7DB-B4E5B936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754925-BA9B-250D-7CF9-530C0BD5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828F09-D547-53D1-8AD6-2B734E4F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F62D71-16A6-3CAB-11B9-6607CA5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46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F1C400-5536-6548-60D0-F1D10FA5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0A993A-EF54-90F1-8017-BA076A4E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CA524-6712-F853-7C80-120162EB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47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8E0CC4-C413-3593-A5BE-4F881F1F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0BC82B-1700-010E-AC2A-876037A9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F5602C-58A3-865E-8073-5CE8DAD0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3D52DC-0C1D-D001-3C20-AF9C1D20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2EBCF0-C79E-DDE2-C3B6-847F46A3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2B4A19-5953-4C27-EFD4-28F4D33C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410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A49A2E-9087-98F2-A9F9-BD754E22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FDA2908-D7AC-FCC2-BA7D-617E45BC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4E0B0B-1080-7CF4-403F-2B404F5C1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7130DE-CB57-AADF-E596-2B28BCD5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426E0-038E-AB4A-A0DD-7038E75E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CF085C-8D92-980D-B9B3-97BE3982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462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DE69A47-5260-365C-6AC6-80090258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970EF8-28F4-E6B2-8B08-64FD00BD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80D169-B7E5-EF2E-8750-441C2E00A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28709-8790-4287-80DD-A074564D1F48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5AE6FD-F158-2265-17E9-6AA739578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F9D535-DA5E-56AA-A922-E5F7DE3AB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D18FD-8507-4508-BF47-0CBC928D68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6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hyperlink" Target="https://biopython.org/wiki/Seq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A_forma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EA1A7-D0F2-B425-EB7E-4FE8B529C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Bioinformatica Davide Cantù - 869158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1E5E6F-2A00-8929-E209-20E643447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Tema 4</a:t>
            </a:r>
          </a:p>
        </p:txBody>
      </p:sp>
    </p:spTree>
    <p:extLst>
      <p:ext uri="{BB962C8B-B14F-4D97-AF65-F5344CB8AC3E}">
        <p14:creationId xmlns:p14="http://schemas.microsoft.com/office/powerpoint/2010/main" val="84385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3B728-25BA-940A-EF98-34DB2C71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1B2FF-72A8-8E45-7DFF-1307B297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parse_fastq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53E49-D948-78FF-CE4C-FC337EEB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(file):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record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SeqIO.parse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(file, 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sequences.append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record.seq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qualities.append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record.letter_annotations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phred_quality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identifiers.append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(record.id)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Per effettuare il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parsing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del file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ho deciso di utilizzare la libreria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SeqIO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che implementa dei metodi per la gestione di file di questo tipo.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Vengono automaticamente riconosciuti sequenze, qualità e identificatori che ho salvato in delle liste.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Documentazione a cui ho fatto riferimento: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https://biopython.org/wiki/SeqIO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https://en.wikipedia.org/wiki/FASTQ_format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5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52CFF-3986-EB5F-AEE9-9D77AEA2B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24281-6021-C456-59E2-6D1FD206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</a:t>
            </a:r>
            <a:r>
              <a:rPr lang="it-IT" dirty="0" err="1"/>
              <a:t>parsing</a:t>
            </a:r>
            <a:r>
              <a:rPr lang="it-IT" dirty="0"/>
              <a:t> del file </a:t>
            </a:r>
            <a:r>
              <a:rPr lang="it-IT" dirty="0" err="1"/>
              <a:t>fastq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3788F6-B764-F708-89D2-56F0EA3C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1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8E99-4FA1-9FEA-8D0C-1CA34F17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ECC43-5868-2700-E020-79B3B983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</a:t>
            </a:r>
            <a:r>
              <a:rPr lang="it-IT" dirty="0" err="1"/>
              <a:t>parsing</a:t>
            </a:r>
            <a:r>
              <a:rPr lang="it-IT" dirty="0"/>
              <a:t> del file </a:t>
            </a:r>
            <a:r>
              <a:rPr lang="it-IT" dirty="0" err="1"/>
              <a:t>fastq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43F5FE-F5E8-69C0-861C-DFD5A209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Una volta effettuato il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parsing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del file e sapendo quanto siano lunghe le sequenze, controllo che l’utente non stia cercando di leggere una sottostringa più grande di quest’ultime.</a:t>
            </a:r>
          </a:p>
        </p:txBody>
      </p:sp>
    </p:spTree>
    <p:extLst>
      <p:ext uri="{BB962C8B-B14F-4D97-AF65-F5344CB8AC3E}">
        <p14:creationId xmlns:p14="http://schemas.microsoft.com/office/powerpoint/2010/main" val="202250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3221-2B75-6C10-2386-FFDAB752C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BEE32-7CD3-E78A-D065-741A0998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conta numero apparizioni k-</a:t>
            </a:r>
            <a:r>
              <a:rPr lang="it-IT" dirty="0" err="1"/>
              <a:t>mers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AB3C6-E16E-610E-5201-32E689168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6AD11-0D2B-A53B-35CC-E9217D709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FA7B0-FDFC-651E-8577-CF9ED8F9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count_kmers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4DA2AC-606E-3A38-9D19-3501067B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defaultdict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(lambda: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defaultdict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- k + 1):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k]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permette di contare il numero di apparizioni di un certo k-mer. Usa un approccio sliding window per spostarsi su ogni sequenza.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è un dizionario di dizionari, inizializzati tutti a zero: quello più esterno salva ogni sottostringa, quello più interno salva la posizione in cui appare e il numero di volte apparso in quella posizione.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420D5-8744-9CE7-005F-E758588E8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862AF-DA42-E0E5-A34A-24D3CBCC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count_kmers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73A9E6-C5A4-C22F-C8F9-3641FC98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defaultdict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(lambda: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defaultdict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range(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- k + 1):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k]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Esempio: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sequences = ["TACACA", "TACACT", "TAGACA]                k =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"TAC": {3: 2},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“TAC”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3 in 2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sequenze</a:t>
            </a:r>
            <a:endParaRPr lang="en-US" sz="1400" i="1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"ACA": {4: 2, 6: 1},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“ACA”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4 in 2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sequenze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e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6 in 1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sequenza</a:t>
            </a:r>
            <a:endParaRPr lang="en-US" sz="1400" i="1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"CAC": {5: 2},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“CAC“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5 in 2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sequenze</a:t>
            </a:r>
            <a:endParaRPr lang="en-US" sz="1400" i="1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"ACT": {6: 1},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“ACT”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1 sola volta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"TAG": {3: 1},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“TAG”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1 sola volta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"AGA": {4: 1},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“AGA”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1 sola volta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"GAC": {5: 1}, 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“GAC”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appare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1 sola volta in </a:t>
            </a:r>
            <a:r>
              <a:rPr lang="en-US" sz="1400" i="1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posizione</a:t>
            </a:r>
            <a:r>
              <a:rPr lang="en-US" sz="1400" i="1" dirty="0">
                <a:ea typeface="Cascadia Code" panose="020B0609020000020004" pitchFamily="49" charset="0"/>
                <a:cs typeface="Cascadia Code" panose="020B0609020000020004" pitchFamily="49" charset="0"/>
              </a:rPr>
              <a:t> 5</a:t>
            </a:r>
            <a:endParaRPr lang="it-IT" sz="1400" i="1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57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46B5A-F39A-0EE0-A7B8-6BA143734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23F76-E220-DC23-2A9C-ED9245D3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filtraggio k-</a:t>
            </a:r>
            <a:r>
              <a:rPr lang="it-IT" dirty="0" err="1"/>
              <a:t>mers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9F1F6C-1BD3-22F1-7EDA-F8213154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1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6D6E7-F064-4BDB-5D03-E6FCDF5E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6D8CE-12DA-1311-1AED-3A889A0A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filter_kmers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34A2E-825C-5F27-43E4-E5F18B5D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total_reads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f *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total_reads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defaultdict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k, v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kmer_counts.items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sum(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v.values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 &gt;=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[k] = v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filtra 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che appaiono almeno tante volte quanto la soglia decisa dall’utente: se f vale 0.2 e i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total_reads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(numero di sequenze lette) sono 1200, allora verranno presi in considerazione solo 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che sono appaiono almeno 240 volte (f*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total_reads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27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D417-25B0-EA6F-AD1B-E2D5A55D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E32CF-8B8D-137C-45F1-DA4252D1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stampa report testuale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F3B7C5-2B9D-AB3C-0083-7CFD8BEB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244BC-C9C9-B6B8-1B16-F7197B6D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E3940-F17B-39A1-DBD2-0AF1836C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print_kmer_report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FFD010-D4B8-7E57-267D-2B805B075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with open("report.dat", "w")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report:\n\n")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filtered_kmers.items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positions_and_counts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[f"[{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},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}]"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sorted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pos_counts.items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(f"{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}: {', '.join(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positions_and_counts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)}\n")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f"K-mers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report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successfully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written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report.txt")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crea un file report.dat in cui vengono salvati 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filtrati. Per ogni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vengono salvate le posizioni in cui appare e il numero di volte in cui appare in ogni posizione. Ho deciso di salvare in un file e non stampare a video poiché gli output potevano risultare troppo lunghi per una corretta consultazione.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Esempio: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TTGCAGTGAGAGCCA: [0, 6], [1, 4], [2, 2], [3, 1], [4, 5],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TGCAGTGAGAGCCAC: [0, 5], [1, 6], [2, 4], [3, 2], [4, 1], …</a:t>
            </a:r>
          </a:p>
        </p:txBody>
      </p:sp>
    </p:spTree>
    <p:extLst>
      <p:ext uri="{BB962C8B-B14F-4D97-AF65-F5344CB8AC3E}">
        <p14:creationId xmlns:p14="http://schemas.microsoft.com/office/powerpoint/2010/main" val="187019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A7CA-A95C-A8B0-2635-F6697D2F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C5A9F-1C3E-7F0C-D96E-1691BEC4E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Lettura dei parametri da console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45BBDC-8638-6C8C-A275-D63AAA19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__name__ == "__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k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[2])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 = float(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file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exist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fastq_file.endswith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input file must be a FASTQ file (with .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&lt;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a positive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&lt; 0 or f &gt;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0 and 1.")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output_fasta.endswith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((".fasta")):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output file must be a FASTA file (with .fasta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94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9C866-4706-05E8-8352-979EDAFCF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459E5-1B97-CB23-380F-EA5D82F8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trova k-</a:t>
            </a:r>
            <a:r>
              <a:rPr lang="it-IT" dirty="0" err="1"/>
              <a:t>mer</a:t>
            </a:r>
            <a:r>
              <a:rPr lang="it-IT" dirty="0"/>
              <a:t> con maggiore frequenza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90D530-4948-DF85-4B3B-1B13E6B30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9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E4E09-B392-990C-5AFA-6255DCB9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92E78F-67BA-8509-9D3A-6CB0B8A5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find_max_kmer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F32FF5-006B-30BA-3362-8C71F2DA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803"/>
            <a:ext cx="10515600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None, None,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filtered_kmers.items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pos_counts.items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salva il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, la posizione e il numero di volte che compare il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più frequente.</a:t>
            </a:r>
          </a:p>
        </p:txBody>
      </p:sp>
    </p:spTree>
    <p:extLst>
      <p:ext uri="{BB962C8B-B14F-4D97-AF65-F5344CB8AC3E}">
        <p14:creationId xmlns:p14="http://schemas.microsoft.com/office/powerpoint/2010/main" val="20615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4DD9-ACF9-2D65-E5D9-94BFAA8E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73086-3540-22CD-6CA5-0C78750A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trova k-</a:t>
            </a:r>
            <a:r>
              <a:rPr lang="it-IT" dirty="0" err="1"/>
              <a:t>mer</a:t>
            </a:r>
            <a:r>
              <a:rPr lang="it-IT" dirty="0"/>
              <a:t> con maggiore frequenza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30B36A-AE41-26ED-EADB-791AAE1F3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8016-46D4-B310-017C-9F007603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2A4011-7A54-A78B-D896-4842ABEB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trova k-</a:t>
            </a:r>
            <a:r>
              <a:rPr lang="it-IT" dirty="0" err="1"/>
              <a:t>mer</a:t>
            </a:r>
            <a:r>
              <a:rPr lang="it-IT" dirty="0"/>
              <a:t> con maggiore frequenza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4E8848-B231-333A-DA4B-E47229AD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Se 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non trova un massimo dopo aver filtrato le sequenze, significa che non sono stati trovati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che sono apparsi con frequenza superiore a quella impostata da linea di comando. Questo controllo viene effettuato successivamente alla creazione del report per poter comunque scrivere all’interno del report che non sono stati trovati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che rispettano le condizioni. Altrimenti stampa su console il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più frequente, la sua posizione e il numero di occorrenze.</a:t>
            </a:r>
          </a:p>
        </p:txBody>
      </p:sp>
    </p:spTree>
    <p:extLst>
      <p:ext uri="{BB962C8B-B14F-4D97-AF65-F5344CB8AC3E}">
        <p14:creationId xmlns:p14="http://schemas.microsoft.com/office/powerpoint/2010/main" val="234465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13B1-332C-6543-7E43-1EAB0AA0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4696B-DA3A-F3AE-513E-440FA28A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creazione file fasta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21903A-3096-0A8B-79EC-A712593E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529E-CC17-DB2D-B029-DF3A043F6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D2B7B0-924D-3224-0371-D338C287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extract_reads_with_kmer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B5DDC0-8030-80FD-0667-9A1E65FEE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position,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with open(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"w")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fasta_out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i,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enumerate(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[position : position +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)] ==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avg_quality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sum(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[i]) /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+=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fasta_out.write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(f"&gt;{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[i]}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avg_quality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={avg_quality:.2f}\n{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}\n")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f"Exported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in position {position}.")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produce il file fasta che conterrà tutti i record che hanno il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esattamente nella posizione del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più frequente. Per ogni record vengono salvati l’identificativo, la qualità media dei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e la relativa sequenza.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Documentazione a cui ho fatto riferimento: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https://en.wikipedia.org/wiki/FASTA_format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A9CB-57EC-A591-E02A-6D52215B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15336-D0B5-9870-E871-83B7181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visualizzazione diagramma k-</a:t>
            </a:r>
            <a:r>
              <a:rPr lang="it-IT" dirty="0" err="1"/>
              <a:t>mer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77960-2084-9CC0-B5E3-56B45A1F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solidFill>
                <a:srgbClr val="FF0000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6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A4DDA-8BFD-BD8F-84CA-6B54398A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F1E46-BCE1-8AF6-42B2-1A996C84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extract_reads_with_kmer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BB5F12-DC19-E574-9D91-F24B5BDA5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positions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sorted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].keys())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][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for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 positions]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plt.bar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(positions,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color="blue",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edgecolor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="black")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plt.xlabel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("Position")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plt.ylabel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plt.grid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axis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="y",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linestyle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="--", alpha=0.5)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plt.title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'{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}' per position")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plt.show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funzione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produce il grafico a barre, usando la libreria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matplotlib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, che mostra la frequenza e la posizione del k-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con maggiore frequenza per ogni record. Sull’ascissa ci sono le posizioni e sull’ordinata il numero di occorrenze.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Documentazione a cui ho fatto riferimento: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https://matplotlib.org/stable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BB43-EE96-0C75-585D-A5D5417C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557C34-E91F-B4CA-9AF9-9BB3CFED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5346D1-ACD3-D9A2-076E-27F3CD06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bioinfo.py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input.fastq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5 0.1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output.fasta</a:t>
            </a: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Questo è un esempio di utilizzo dello script. Non serve specificare la posizione del report perché viene automaticamente generato nella stessa cartella dello script con nome report.dat. Tutti i test da me eseguiti sono stati fatti con Python 3.13.2</a:t>
            </a:r>
          </a:p>
        </p:txBody>
      </p:sp>
    </p:spTree>
    <p:extLst>
      <p:ext uri="{BB962C8B-B14F-4D97-AF65-F5344CB8AC3E}">
        <p14:creationId xmlns:p14="http://schemas.microsoft.com/office/powerpoint/2010/main" val="206716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E377-D46D-99C9-07A2-E316E784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6CA04-8C72-6A84-33A5-8920677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dei parametri da 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C5FA68-E8F4-AB7A-6389-D2CF81D7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k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[2])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 = float(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Leggo gli input da linea di comando: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it-IT" sz="1400" dirty="0">
                <a:effectLst/>
                <a:ea typeface="Cascadia Code" panose="020B0609020000020004" pitchFamily="49" charset="0"/>
                <a:cs typeface="Cascadia Code" panose="020B0609020000020004" pitchFamily="49" charset="0"/>
              </a:rPr>
              <a:t>Il file </a:t>
            </a:r>
            <a:r>
              <a:rPr lang="it-IT" sz="1400" dirty="0" err="1">
                <a:effectLst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400" dirty="0">
                <a:effectLst/>
                <a:ea typeface="Cascadia Code" panose="020B0609020000020004" pitchFamily="49" charset="0"/>
                <a:cs typeface="Cascadia Code" panose="020B0609020000020004" pitchFamily="49" charset="0"/>
              </a:rPr>
              <a:t> di input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 lunghezza delle sottostringhe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it-IT" sz="1400" dirty="0">
                <a:effectLst/>
                <a:ea typeface="Cascadia Code" panose="020B0609020000020004" pitchFamily="49" charset="0"/>
                <a:cs typeface="Cascadia Code" panose="020B0609020000020004" pitchFamily="49" charset="0"/>
              </a:rPr>
              <a:t>La soglia di frequenza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Char char="-"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Il file destinazione per l’output</a:t>
            </a:r>
            <a:endParaRPr lang="it-IT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0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5D5DA-17EB-5AE4-2384-B3C3FB47D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EFDBC7-4D9C-8A77-4B19-7FA71CDA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dei parametri da 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0A810E-4F4F-AD06-35F0-86CE2A4D3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__name__ == "__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k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[2])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 = float(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file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exist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fastq_file.endswith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input file must be a FASTQ file (with .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&lt;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a positive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&lt; 0 or f &gt;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frequency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0 and 1.")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output_fasta.endswith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((".fasta")):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output file must be a FASTA file (with .fasta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81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5F761-94C1-37A2-DE18-CF6B2876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ED869-C511-4A6E-C6D0-572EB266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dei parametri da 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14CB65-2B35-D92B-75DB-C35028FA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file {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exist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fastq_file.endswith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input file must be a FASTQ file (with .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&lt;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a positive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&lt; 0 or f &gt;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frequency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0 and 1.")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output_fasta.endswith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((".fasta")):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output file must be a FASTA file (with .fasta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Controllo che gli input inseriti da console siano corretti e nel caso non lo siano comunico quale sia il problema</a:t>
            </a:r>
          </a:p>
        </p:txBody>
      </p:sp>
    </p:spTree>
    <p:extLst>
      <p:ext uri="{BB962C8B-B14F-4D97-AF65-F5344CB8AC3E}">
        <p14:creationId xmlns:p14="http://schemas.microsoft.com/office/powerpoint/2010/main" val="13522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AFE9-3FFC-030F-B6BD-4D6A0AC6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CA94B-86BC-B6E1-8D04-63DFE3E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dei parametri da 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C4A85E-F2DD-BE0C-3305-E75102ED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__name__ == "__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k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[2])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f = float(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[3])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sys.argv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[4]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file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exist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fastq_file.endswith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input file must be a FASTQ file (with .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&lt;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a positive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&lt; 0 or f &gt;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must be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0 and 1.")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output_fasta.endswith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((".fasta")):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output file must be a FASTA file (with .fasta extension).")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20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90917-00BA-7643-14EF-4297E0294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7C1FB-525A-2287-142B-DD445D71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dei parametri da console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E9EA6B-FD4E-86B2-7D4C-C4F79865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it-IT" sz="12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Lancio dunque il </a:t>
            </a:r>
            <a:r>
              <a:rPr lang="it-IT" sz="1400" dirty="0" err="1"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400" dirty="0">
                <a:ea typeface="Cascadia Code" panose="020B0609020000020004" pitchFamily="49" charset="0"/>
                <a:cs typeface="Cascadia Code" panose="020B0609020000020004" pitchFamily="49" charset="0"/>
              </a:rPr>
              <a:t> con i parametri letti</a:t>
            </a:r>
          </a:p>
        </p:txBody>
      </p:sp>
    </p:spTree>
    <p:extLst>
      <p:ext uri="{BB962C8B-B14F-4D97-AF65-F5344CB8AC3E}">
        <p14:creationId xmlns:p14="http://schemas.microsoft.com/office/powerpoint/2010/main" val="19315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26BD-90CC-E248-30F7-74EB0460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7B6B7-2337-A7EA-82FC-965ACD3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E803D-B475-B625-18C8-4E88CC53A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90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06ED5-9216-8DD1-4155-6B08B9AF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3E1000-4178-0F52-D8E0-AC602F1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– </a:t>
            </a:r>
            <a:r>
              <a:rPr lang="it-IT" dirty="0" err="1"/>
              <a:t>parsing</a:t>
            </a:r>
            <a:r>
              <a:rPr lang="it-IT" dirty="0"/>
              <a:t> del file </a:t>
            </a:r>
            <a:r>
              <a:rPr lang="it-IT" dirty="0" err="1"/>
              <a:t>fastq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72EB0C-B720-524E-A7FA-B3560A4D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k, f,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parse_fastq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fastq_file</a:t>
            </a:r>
            <a:r>
              <a:rPr lang="it-IT" sz="12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 &gt;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[0]):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greater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length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count_kmers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), f)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print_kmer_report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find_max_kmer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filtered_kmers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None: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sys.exit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("No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found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with the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given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frequency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threshold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f"Most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frequent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k-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position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with {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max_count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occurrences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extract_reads_with_kmer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sequences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qualities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identifiers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max_pos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output_fasta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plot_kmer_distribution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max_kmer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it-IT" sz="12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kmer_counts</a:t>
            </a:r>
            <a:r>
              <a:rPr lang="it-IT" sz="1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it-IT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4879</Words>
  <Application>Microsoft Office PowerPoint</Application>
  <PresentationFormat>Widescreen</PresentationFormat>
  <Paragraphs>351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Cascadia Code</vt:lpstr>
      <vt:lpstr>Tema di Office</vt:lpstr>
      <vt:lpstr>Progetto Bioinformatica Davide Cantù - 869158</vt:lpstr>
      <vt:lpstr>Lettura dei parametri da console</vt:lpstr>
      <vt:lpstr>Lettura dei parametri da console</vt:lpstr>
      <vt:lpstr>Lettura dei parametri da console</vt:lpstr>
      <vt:lpstr>Lettura dei parametri da console</vt:lpstr>
      <vt:lpstr>Lettura dei parametri da console</vt:lpstr>
      <vt:lpstr>Lettura dei parametri da console</vt:lpstr>
      <vt:lpstr>main</vt:lpstr>
      <vt:lpstr>main – parsing del file fastq</vt:lpstr>
      <vt:lpstr>parse_fastq</vt:lpstr>
      <vt:lpstr>main – parsing del file fastq</vt:lpstr>
      <vt:lpstr>main – parsing del file fastq</vt:lpstr>
      <vt:lpstr>main – conta numero apparizioni k-mers</vt:lpstr>
      <vt:lpstr>count_kmers</vt:lpstr>
      <vt:lpstr>count_kmers</vt:lpstr>
      <vt:lpstr>main – filtraggio k-mers</vt:lpstr>
      <vt:lpstr>filter_kmers</vt:lpstr>
      <vt:lpstr>main – stampa report testuale</vt:lpstr>
      <vt:lpstr>print_kmer_report</vt:lpstr>
      <vt:lpstr>main – trova k-mer con maggiore frequenza</vt:lpstr>
      <vt:lpstr>find_max_kmer</vt:lpstr>
      <vt:lpstr>main – trova k-mer con maggiore frequenza</vt:lpstr>
      <vt:lpstr>main – trova k-mer con maggiore frequenza</vt:lpstr>
      <vt:lpstr>main – creazione file fasta</vt:lpstr>
      <vt:lpstr>extract_reads_with_kmer</vt:lpstr>
      <vt:lpstr>main – visualizzazione diagramma k-mer</vt:lpstr>
      <vt:lpstr>extract_reads_with_kmer</vt:lpstr>
      <vt:lpstr>Esempio di utilizzo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d.cantu@campus.unimib.it</dc:creator>
  <cp:lastModifiedBy>d.cantu@campus.unimib.it</cp:lastModifiedBy>
  <cp:revision>5</cp:revision>
  <dcterms:created xsi:type="dcterms:W3CDTF">2025-02-23T11:03:46Z</dcterms:created>
  <dcterms:modified xsi:type="dcterms:W3CDTF">2025-02-23T16:16:58Z</dcterms:modified>
</cp:coreProperties>
</file>