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53E5FF-3149-59F3-8893-B2C01173F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C3ABA6F-7D6D-874B-E38A-5A5B85FE0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DD0F24-DFE8-341A-68FD-78FAEACE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12DD-AD79-43B0-A507-AEC51C9939CF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E9775A-F353-25A6-F3AB-28585D7C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FFAFC0-5F2A-63A8-AE67-C7453E3A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D4EC-1FF9-4347-8024-A7C754827C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279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D3AD04-4675-82A3-7A74-879A2C0FF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AC123D8-5F00-AA43-2465-25E5DA9F6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DF8477-86B1-7A82-C850-324B0EF66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12DD-AD79-43B0-A507-AEC51C9939CF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28E87B-0375-080D-3C93-827E2C72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349701-30B7-7306-237F-1124BF0C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D4EC-1FF9-4347-8024-A7C754827C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877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3BE1897-BC5A-4D22-BBE1-B41896993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C710A09-0E7B-0348-316C-589606F0D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5F31B5-BDC1-69EC-0982-F4D224878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12DD-AD79-43B0-A507-AEC51C9939CF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74905A-D189-4BC9-6A3E-C46F7BE3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73361C-E14D-CCFE-7DA5-DDCCD74F7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D4EC-1FF9-4347-8024-A7C754827C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048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BDDC02-54EA-45EF-200B-AF9A5E90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B8F517-E073-A313-8F24-F6BB934A2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C40095-77F1-06CE-DE6D-29D1993A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12DD-AD79-43B0-A507-AEC51C9939CF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A343D0-C9E3-DE7D-878D-98AF33EA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9E8C96-5D75-9D63-2DB4-93F13445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D4EC-1FF9-4347-8024-A7C754827C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072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ED80FD-70F0-CBB4-F8A3-FAFC71C3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A84B52E-108E-F467-8DD8-31DD3C489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0D8175-624B-846F-7793-0D056972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12DD-AD79-43B0-A507-AEC51C9939CF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235798-869A-76D1-DA80-EC3F19434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F2ACD4-16AA-6392-2DCB-327A4A0E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D4EC-1FF9-4347-8024-A7C754827C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494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DAA8C7-439E-F6CE-F5D2-FD495AAB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063A2E-6B5C-E0AB-113C-FB02E20EB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9E09D8-707D-C6A2-6A49-D8EBC0832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6C098AC-E660-C82B-7686-D55AAD7D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12DD-AD79-43B0-A507-AEC51C9939CF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10F2D96-BA8B-45FE-CA6E-0F8D8875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BD2EC4F-0B5B-6E0D-BF53-8DD95EF8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D4EC-1FF9-4347-8024-A7C754827C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122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365A51-2F69-C197-3A04-9A4DCB216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601BE76-075D-7F3B-762C-BD284550B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26A2F69-24E8-6A60-2109-2D04D82F0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D78DE3B-5CDF-F6F8-CE18-27411C296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AA9CFC0-0980-DAAD-A065-57496D6B2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9305688-AA92-4A16-B9B2-AF544D67D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12DD-AD79-43B0-A507-AEC51C9939CF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99DCD47-A191-2CE7-FD65-0E744F28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D473FEA-E571-85C5-6F5B-1C72AE5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D4EC-1FF9-4347-8024-A7C754827C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432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92343F-EE9D-913E-8D50-DF03B9436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E94C7C4-4BD8-773D-32D2-8C6085DE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12DD-AD79-43B0-A507-AEC51C9939CF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D3D91F0-CC59-99AA-C23E-55F7DA694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4BA49D6-991B-BE1B-270B-6F68619B3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D4EC-1FF9-4347-8024-A7C754827C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383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96D28F7-1952-1DA9-1DD9-B3BC5F340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12DD-AD79-43B0-A507-AEC51C9939CF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6461D9F-9202-2FC8-20F9-EA7ADD08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EC2F5D-1F2B-3A2F-3BE9-B2FC6C68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D4EC-1FF9-4347-8024-A7C754827C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407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FD04DF-A735-2DF0-A934-2C7F59FC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084D57-8306-99C7-09A8-D4BD48AEE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7B58596-9A76-8E3D-A20C-5ACD4D71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31FFA9A-B68B-4155-BE5E-77A70433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12DD-AD79-43B0-A507-AEC51C9939CF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D495705-2515-4B18-74A1-912BFF7CD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AE1D8DA-3D73-2904-EA72-6F05B2D5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D4EC-1FF9-4347-8024-A7C754827C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243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FA78FE-6285-2234-4A87-96B486CC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DFE7C66-D5EC-DB53-722C-697769F73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948799-8743-6858-0C3C-1AECA74DB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07B445-762B-8140-F63B-EFE8B6B2E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12DD-AD79-43B0-A507-AEC51C9939CF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6200EF-4A3E-272C-1E7A-07B3AB12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5A126FC-67D0-DBA1-579C-86A01A7A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D4EC-1FF9-4347-8024-A7C754827C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1094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EF86B0E-77C2-C771-2E40-D1B34A097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766C5AB-1C2A-83DB-C0B9-C2C08E232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B7BF06-208B-1FCD-1FE5-C6BABF82BF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E12DD-AD79-43B0-A507-AEC51C9939CF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B7FDB5-974D-E06B-88B4-B95AB1870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2F9234-57E3-35BD-1F89-5F13116E9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BD4EC-1FF9-4347-8024-A7C754827C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393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35D0E0-8C87-9F5A-891A-2C2A3CEA9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650" y="295275"/>
            <a:ext cx="9277350" cy="866775"/>
          </a:xfrm>
        </p:spPr>
        <p:txBody>
          <a:bodyPr>
            <a:normAutofit fontScale="90000"/>
          </a:bodyPr>
          <a:lstStyle/>
          <a:p>
            <a:r>
              <a:rPr lang="it-IT" dirty="0"/>
              <a:t>mhw1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F1B77AF-9210-7CF3-2C66-2426CC1B6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750" y="2000250"/>
            <a:ext cx="2190750" cy="400050"/>
          </a:xfrm>
        </p:spPr>
        <p:txBody>
          <a:bodyPr>
            <a:normAutofit lnSpcReduction="10000"/>
          </a:bodyPr>
          <a:lstStyle/>
          <a:p>
            <a:r>
              <a:rPr lang="it-IT" dirty="0" err="1"/>
              <a:t>Height</a:t>
            </a:r>
            <a:r>
              <a:rPr lang="it-IT" dirty="0"/>
              <a:t>= 80px{</a:t>
            </a:r>
          </a:p>
        </p:txBody>
      </p:sp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B6E530DC-D078-5638-61B6-6DD7F095E9FC}"/>
              </a:ext>
            </a:extLst>
          </p:cNvPr>
          <p:cNvSpPr/>
          <p:nvPr/>
        </p:nvSpPr>
        <p:spPr>
          <a:xfrm>
            <a:off x="2400300" y="2400300"/>
            <a:ext cx="733425" cy="29527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0850290-C20A-87E3-41CE-7723DE653A2F}"/>
              </a:ext>
            </a:extLst>
          </p:cNvPr>
          <p:cNvSpPr txBox="1"/>
          <p:nvPr/>
        </p:nvSpPr>
        <p:spPr>
          <a:xfrm>
            <a:off x="1526958" y="3428999"/>
            <a:ext cx="97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500 px</a:t>
            </a:r>
          </a:p>
        </p:txBody>
      </p:sp>
      <p:pic>
        <p:nvPicPr>
          <p:cNvPr id="9" name="Immagine 8" descr="Immagine che contiene Sito Web&#10;&#10;Descrizione generata automaticamente">
            <a:extLst>
              <a:ext uri="{FF2B5EF4-FFF2-40B4-BE49-F238E27FC236}">
                <a16:creationId xmlns:a16="http://schemas.microsoft.com/office/drawing/2014/main" id="{A339D292-61E9-1B04-6B42-7943B0A7A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128" y="2000250"/>
            <a:ext cx="8896872" cy="412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81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rentesi graffa aperta 11">
            <a:extLst>
              <a:ext uri="{FF2B5EF4-FFF2-40B4-BE49-F238E27FC236}">
                <a16:creationId xmlns:a16="http://schemas.microsoft.com/office/drawing/2014/main" id="{CA7C843D-8CE3-F79C-8383-D43778E6AE0A}"/>
              </a:ext>
            </a:extLst>
          </p:cNvPr>
          <p:cNvSpPr/>
          <p:nvPr/>
        </p:nvSpPr>
        <p:spPr>
          <a:xfrm>
            <a:off x="2840854" y="2734322"/>
            <a:ext cx="402258" cy="4172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F90A049-5DFE-7D51-7BA0-283EE0C9722E}"/>
              </a:ext>
            </a:extLst>
          </p:cNvPr>
          <p:cNvSpPr txBox="1"/>
          <p:nvPr/>
        </p:nvSpPr>
        <p:spPr>
          <a:xfrm>
            <a:off x="1953086" y="2734322"/>
            <a:ext cx="79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60 px</a:t>
            </a:r>
          </a:p>
        </p:txBody>
      </p:sp>
      <p:sp>
        <p:nvSpPr>
          <p:cNvPr id="15" name="Parentesi graffa aperta 14">
            <a:extLst>
              <a:ext uri="{FF2B5EF4-FFF2-40B4-BE49-F238E27FC236}">
                <a16:creationId xmlns:a16="http://schemas.microsoft.com/office/drawing/2014/main" id="{EC03F8E9-E367-E111-EA78-BA7413B6B14E}"/>
              </a:ext>
            </a:extLst>
          </p:cNvPr>
          <p:cNvSpPr/>
          <p:nvPr/>
        </p:nvSpPr>
        <p:spPr>
          <a:xfrm>
            <a:off x="2929631" y="3559946"/>
            <a:ext cx="313481" cy="2219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72C9E13-F59C-CEE5-C999-DC6F77A74F94}"/>
              </a:ext>
            </a:extLst>
          </p:cNvPr>
          <p:cNvSpPr txBox="1"/>
          <p:nvPr/>
        </p:nvSpPr>
        <p:spPr>
          <a:xfrm>
            <a:off x="1953086" y="3429000"/>
            <a:ext cx="97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20 px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5570F533-F4DB-0B69-F33D-2D8F3955B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663" y="1615736"/>
            <a:ext cx="8669214" cy="418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8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05107E0-B023-0918-972A-29A116435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009" y="1393825"/>
            <a:ext cx="8644991" cy="4070350"/>
          </a:xfrm>
          <a:prstGeom prst="rect">
            <a:avLst/>
          </a:prstGeom>
        </p:spPr>
      </p:pic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8BBD2273-9EA5-5C44-D12C-89B7F5366DB3}"/>
              </a:ext>
            </a:extLst>
          </p:cNvPr>
          <p:cNvSpPr/>
          <p:nvPr/>
        </p:nvSpPr>
        <p:spPr>
          <a:xfrm>
            <a:off x="2929631" y="4270159"/>
            <a:ext cx="781235" cy="6835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A5A40CD-C701-5B23-87D6-BDCE8997D9FC}"/>
              </a:ext>
            </a:extLst>
          </p:cNvPr>
          <p:cNvSpPr txBox="1"/>
          <p:nvPr/>
        </p:nvSpPr>
        <p:spPr>
          <a:xfrm>
            <a:off x="2183907" y="4427283"/>
            <a:ext cx="113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120 px</a:t>
            </a:r>
          </a:p>
        </p:txBody>
      </p:sp>
      <p:sp>
        <p:nvSpPr>
          <p:cNvPr id="10" name="Parentesi graffa aperta 9">
            <a:extLst>
              <a:ext uri="{FF2B5EF4-FFF2-40B4-BE49-F238E27FC236}">
                <a16:creationId xmlns:a16="http://schemas.microsoft.com/office/drawing/2014/main" id="{6285FDD2-EA4D-E4C0-ED49-B3B0AE97A443}"/>
              </a:ext>
            </a:extLst>
          </p:cNvPr>
          <p:cNvSpPr/>
          <p:nvPr/>
        </p:nvSpPr>
        <p:spPr>
          <a:xfrm rot="5400000">
            <a:off x="7537141" y="-1779972"/>
            <a:ext cx="523783" cy="56195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751DECC-0C03-FB35-1584-D1260C504AA9}"/>
              </a:ext>
            </a:extLst>
          </p:cNvPr>
          <p:cNvSpPr txBox="1"/>
          <p:nvPr/>
        </p:nvSpPr>
        <p:spPr>
          <a:xfrm>
            <a:off x="7350710" y="398586"/>
            <a:ext cx="127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835.24 px</a:t>
            </a:r>
          </a:p>
        </p:txBody>
      </p:sp>
      <p:sp>
        <p:nvSpPr>
          <p:cNvPr id="12" name="Parentesi graffa aperta 11">
            <a:extLst>
              <a:ext uri="{FF2B5EF4-FFF2-40B4-BE49-F238E27FC236}">
                <a16:creationId xmlns:a16="http://schemas.microsoft.com/office/drawing/2014/main" id="{4787D7AC-22D0-5F9B-AC66-8B3F63C413AC}"/>
              </a:ext>
            </a:extLst>
          </p:cNvPr>
          <p:cNvSpPr/>
          <p:nvPr/>
        </p:nvSpPr>
        <p:spPr>
          <a:xfrm>
            <a:off x="2840854" y="1393825"/>
            <a:ext cx="577049" cy="28763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4E825BA-C159-CB9F-440D-E45C18CF8C49}"/>
              </a:ext>
            </a:extLst>
          </p:cNvPr>
          <p:cNvSpPr txBox="1"/>
          <p:nvPr/>
        </p:nvSpPr>
        <p:spPr>
          <a:xfrm>
            <a:off x="1624614" y="2430717"/>
            <a:ext cx="113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469.81 px</a:t>
            </a:r>
          </a:p>
        </p:txBody>
      </p:sp>
    </p:spTree>
    <p:extLst>
      <p:ext uri="{BB962C8B-B14F-4D97-AF65-F5344CB8AC3E}">
        <p14:creationId xmlns:p14="http://schemas.microsoft.com/office/powerpoint/2010/main" val="1456977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C4441F-EBF1-E5FB-5458-56B544FB1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Font size </a:t>
            </a:r>
            <a:r>
              <a:rPr lang="it-IT" dirty="0" err="1"/>
              <a:t>nav</a:t>
            </a:r>
            <a:r>
              <a:rPr lang="it-IT" dirty="0"/>
              <a:t> bar :24 px</a:t>
            </a:r>
          </a:p>
          <a:p>
            <a:r>
              <a:rPr lang="it-IT" dirty="0"/>
              <a:t>Font size titolo :60 px</a:t>
            </a:r>
          </a:p>
          <a:p>
            <a:r>
              <a:rPr lang="it-IT" dirty="0"/>
              <a:t>Font size nickname: 24 px</a:t>
            </a:r>
          </a:p>
          <a:p>
            <a:r>
              <a:rPr lang="it-IT" dirty="0"/>
              <a:t>Font size numero: 38 px</a:t>
            </a:r>
          </a:p>
          <a:p>
            <a:r>
              <a:rPr lang="it-IT" dirty="0"/>
              <a:t>Font size sottotitolo :26 px</a:t>
            </a:r>
          </a:p>
          <a:p>
            <a:r>
              <a:rPr lang="it-IT" dirty="0"/>
              <a:t>Font size paragrafo: 16 px</a:t>
            </a:r>
          </a:p>
          <a:p>
            <a:r>
              <a:rPr lang="it-IT" dirty="0"/>
              <a:t>Font size voto: 26 px</a:t>
            </a:r>
          </a:p>
          <a:p>
            <a:r>
              <a:rPr lang="it-IT" dirty="0"/>
              <a:t>Font size testo </a:t>
            </a:r>
            <a:r>
              <a:rPr lang="it-IT" dirty="0" err="1"/>
              <a:t>footer</a:t>
            </a:r>
            <a:r>
              <a:rPr lang="it-IT" dirty="0"/>
              <a:t> :38 px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86361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67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mhw1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DAVIDE CONSOLI</dc:creator>
  <cp:lastModifiedBy>DAVIDE CONSOLI</cp:lastModifiedBy>
  <cp:revision>1</cp:revision>
  <dcterms:created xsi:type="dcterms:W3CDTF">2023-03-25T07:18:10Z</dcterms:created>
  <dcterms:modified xsi:type="dcterms:W3CDTF">2023-03-25T08:00:04Z</dcterms:modified>
</cp:coreProperties>
</file>