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B4A3D-9EAC-4CA5-8E2D-7BE9ACD5650D}" v="763" dt="2023-05-08T17:38:48.145"/>
    <p1510:client id="{656F0AE9-594F-41AD-B086-B8DA122FFF79}" v="1056" dt="2023-05-08T16:53:40.913"/>
    <p1510:client id="{BFEE9A84-A753-4EEF-91B4-BDEDC59B7BA4}" v="487" dt="2023-05-09T16:14:54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Cremonini" userId="2da1fbaf4309a0f7" providerId="Windows Live" clId="Web-{656F0AE9-594F-41AD-B086-B8DA122FFF79}"/>
    <pc:docChg chg="addSld modSld addMainMaster delMainMaster">
      <pc:chgData name="Davide Cremonini" userId="2da1fbaf4309a0f7" providerId="Windows Live" clId="Web-{656F0AE9-594F-41AD-B086-B8DA122FFF79}" dt="2023-05-08T16:53:40.163" v="975"/>
      <pc:docMkLst>
        <pc:docMk/>
      </pc:docMkLst>
      <pc:sldChg chg="addSp delSp modSp mod setBg modClrScheme setClrOvrMap delDesignElem chgLayout">
        <pc:chgData name="Davide Cremonini" userId="2da1fbaf4309a0f7" providerId="Windows Live" clId="Web-{656F0AE9-594F-41AD-B086-B8DA122FFF79}" dt="2023-05-08T15:38:34.224" v="559"/>
        <pc:sldMkLst>
          <pc:docMk/>
          <pc:sldMk cId="3962583941" sldId="256"/>
        </pc:sldMkLst>
        <pc:spChg chg="mod ord">
          <ac:chgData name="Davide Cremonini" userId="2da1fbaf4309a0f7" providerId="Windows Live" clId="Web-{656F0AE9-594F-41AD-B086-B8DA122FFF79}" dt="2023-05-08T15:38:34.224" v="559"/>
          <ac:spMkLst>
            <pc:docMk/>
            <pc:sldMk cId="3962583941" sldId="256"/>
            <ac:spMk id="2" creationId="{00000000-0000-0000-0000-000000000000}"/>
          </ac:spMkLst>
        </pc:spChg>
        <pc:spChg chg="mod ord">
          <ac:chgData name="Davide Cremonini" userId="2da1fbaf4309a0f7" providerId="Windows Live" clId="Web-{656F0AE9-594F-41AD-B086-B8DA122FFF79}" dt="2023-05-08T15:38:34.224" v="559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Davide Cremonini" userId="2da1fbaf4309a0f7" providerId="Windows Live" clId="Web-{656F0AE9-594F-41AD-B086-B8DA122FFF79}" dt="2023-05-08T15:38:34.224" v="559"/>
          <ac:spMkLst>
            <pc:docMk/>
            <pc:sldMk cId="3962583941" sldId="256"/>
            <ac:spMk id="10" creationId="{0671A8AE-40A1-4631-A6B8-581AFF065482}"/>
          </ac:spMkLst>
        </pc:spChg>
        <pc:spChg chg="add del">
          <ac:chgData name="Davide Cremonini" userId="2da1fbaf4309a0f7" providerId="Windows Live" clId="Web-{656F0AE9-594F-41AD-B086-B8DA122FFF79}" dt="2023-05-08T15:38:34.224" v="559"/>
          <ac:spMkLst>
            <pc:docMk/>
            <pc:sldMk cId="3962583941" sldId="256"/>
            <ac:spMk id="12" creationId="{AB58EF07-17C2-48CF-ABB0-EEF1F17CB8F0}"/>
          </ac:spMkLst>
        </pc:spChg>
        <pc:spChg chg="add del">
          <ac:chgData name="Davide Cremonini" userId="2da1fbaf4309a0f7" providerId="Windows Live" clId="Web-{656F0AE9-594F-41AD-B086-B8DA122FFF79}" dt="2023-05-08T15:38:34.224" v="559"/>
          <ac:spMkLst>
            <pc:docMk/>
            <pc:sldMk cId="3962583941" sldId="256"/>
            <ac:spMk id="14" creationId="{AF2F604E-43BE-4DC3-B983-E071523364F8}"/>
          </ac:spMkLst>
        </pc:spChg>
        <pc:spChg chg="add del">
          <ac:chgData name="Davide Cremonini" userId="2da1fbaf4309a0f7" providerId="Windows Live" clId="Web-{656F0AE9-594F-41AD-B086-B8DA122FFF79}" dt="2023-05-08T15:38:34.224" v="559"/>
          <ac:spMkLst>
            <pc:docMk/>
            <pc:sldMk cId="3962583941" sldId="256"/>
            <ac:spMk id="16" creationId="{08C9B587-E65E-4B52-B37C-ABEBB6E87928}"/>
          </ac:spMkLst>
        </pc:spChg>
        <pc:picChg chg="add del mod">
          <ac:chgData name="Davide Cremonini" userId="2da1fbaf4309a0f7" providerId="Windows Live" clId="Web-{656F0AE9-594F-41AD-B086-B8DA122FFF79}" dt="2023-05-08T14:40:39.493" v="8"/>
          <ac:picMkLst>
            <pc:docMk/>
            <pc:sldMk cId="3962583941" sldId="256"/>
            <ac:picMk id="4" creationId="{FFA519C5-7187-8E57-2EA1-99977DEC7410}"/>
          </ac:picMkLst>
        </pc:picChg>
        <pc:picChg chg="add mod ord">
          <ac:chgData name="Davide Cremonini" userId="2da1fbaf4309a0f7" providerId="Windows Live" clId="Web-{656F0AE9-594F-41AD-B086-B8DA122FFF79}" dt="2023-05-08T14:42:17.698" v="15"/>
          <ac:picMkLst>
            <pc:docMk/>
            <pc:sldMk cId="3962583941" sldId="256"/>
            <ac:picMk id="5" creationId="{49CDCA5B-7C8E-B8D7-3D57-F5B29DD3CD4B}"/>
          </ac:picMkLst>
        </pc:picChg>
      </pc:sldChg>
      <pc:sldChg chg="addSp delSp modSp new mod setBg modClrScheme setClrOvrMap delDesignElem chgLayout">
        <pc:chgData name="Davide Cremonini" userId="2da1fbaf4309a0f7" providerId="Windows Live" clId="Web-{656F0AE9-594F-41AD-B086-B8DA122FFF79}" dt="2023-05-08T15:38:34.224" v="559"/>
        <pc:sldMkLst>
          <pc:docMk/>
          <pc:sldMk cId="689285850" sldId="257"/>
        </pc:sldMkLst>
        <pc:spChg chg="mod ord">
          <ac:chgData name="Davide Cremonini" userId="2da1fbaf4309a0f7" providerId="Windows Live" clId="Web-{656F0AE9-594F-41AD-B086-B8DA122FFF79}" dt="2023-05-08T15:38:34.224" v="559"/>
          <ac:spMkLst>
            <pc:docMk/>
            <pc:sldMk cId="689285850" sldId="257"/>
            <ac:spMk id="2" creationId="{8270DF74-DAAA-0409-B277-DD7D3372E7C6}"/>
          </ac:spMkLst>
        </pc:spChg>
        <pc:spChg chg="mod ord">
          <ac:chgData name="Davide Cremonini" userId="2da1fbaf4309a0f7" providerId="Windows Live" clId="Web-{656F0AE9-594F-41AD-B086-B8DA122FFF79}" dt="2023-05-08T15:38:34.224" v="559"/>
          <ac:spMkLst>
            <pc:docMk/>
            <pc:sldMk cId="689285850" sldId="257"/>
            <ac:spMk id="3" creationId="{5F738931-4C3D-1880-F481-28B10DC72887}"/>
          </ac:spMkLst>
        </pc:spChg>
        <pc:spChg chg="add del">
          <ac:chgData name="Davide Cremonini" userId="2da1fbaf4309a0f7" providerId="Windows Live" clId="Web-{656F0AE9-594F-41AD-B086-B8DA122FFF79}" dt="2023-05-08T14:48:51.173" v="213"/>
          <ac:spMkLst>
            <pc:docMk/>
            <pc:sldMk cId="689285850" sldId="257"/>
            <ac:spMk id="8" creationId="{1B15ED52-F352-441B-82BF-E0EA34836D08}"/>
          </ac:spMkLst>
        </pc:spChg>
        <pc:spChg chg="add del">
          <ac:chgData name="Davide Cremonini" userId="2da1fbaf4309a0f7" providerId="Windows Live" clId="Web-{656F0AE9-594F-41AD-B086-B8DA122FFF79}" dt="2023-05-08T14:48:51.173" v="213"/>
          <ac:spMkLst>
            <pc:docMk/>
            <pc:sldMk cId="689285850" sldId="257"/>
            <ac:spMk id="10" creationId="{3B2E3793-BFE6-45A2-9B7B-E18844431C99}"/>
          </ac:spMkLst>
        </pc:spChg>
        <pc:spChg chg="add del">
          <ac:chgData name="Davide Cremonini" userId="2da1fbaf4309a0f7" providerId="Windows Live" clId="Web-{656F0AE9-594F-41AD-B086-B8DA122FFF79}" dt="2023-05-08T14:48:51.173" v="213"/>
          <ac:spMkLst>
            <pc:docMk/>
            <pc:sldMk cId="689285850" sldId="257"/>
            <ac:spMk id="12" creationId="{BC4C4868-CB8F-4AF9-9CDB-8108F2C19B67}"/>
          </ac:spMkLst>
        </pc:spChg>
        <pc:spChg chg="add del">
          <ac:chgData name="Davide Cremonini" userId="2da1fbaf4309a0f7" providerId="Windows Live" clId="Web-{656F0AE9-594F-41AD-B086-B8DA122FFF79}" dt="2023-05-08T14:48:51.173" v="213"/>
          <ac:spMkLst>
            <pc:docMk/>
            <pc:sldMk cId="689285850" sldId="257"/>
            <ac:spMk id="14" creationId="{375E0459-6403-40CD-989D-56A4407CA12E}"/>
          </ac:spMkLst>
        </pc:spChg>
        <pc:spChg chg="add del">
          <ac:chgData name="Davide Cremonini" userId="2da1fbaf4309a0f7" providerId="Windows Live" clId="Web-{656F0AE9-594F-41AD-B086-B8DA122FFF79}" dt="2023-05-08T14:48:51.173" v="213"/>
          <ac:spMkLst>
            <pc:docMk/>
            <pc:sldMk cId="689285850" sldId="257"/>
            <ac:spMk id="16" creationId="{53E5B1A8-3AC9-4BD1-9BBC-78CA94F2D1BA}"/>
          </ac:spMkLst>
        </pc:spChg>
        <pc:spChg chg="add del">
          <ac:chgData name="Davide Cremonini" userId="2da1fbaf4309a0f7" providerId="Windows Live" clId="Web-{656F0AE9-594F-41AD-B086-B8DA122FFF79}" dt="2023-05-08T14:48:37.673" v="206"/>
          <ac:spMkLst>
            <pc:docMk/>
            <pc:sldMk cId="689285850" sldId="257"/>
            <ac:spMk id="21" creationId="{04812C46-200A-4DEB-A05E-3ED6C68C2387}"/>
          </ac:spMkLst>
        </pc:spChg>
        <pc:spChg chg="add del">
          <ac:chgData name="Davide Cremonini" userId="2da1fbaf4309a0f7" providerId="Windows Live" clId="Web-{656F0AE9-594F-41AD-B086-B8DA122FFF79}" dt="2023-05-08T14:48:37.673" v="206"/>
          <ac:spMkLst>
            <pc:docMk/>
            <pc:sldMk cId="689285850" sldId="257"/>
            <ac:spMk id="23" creationId="{D1EA859B-E555-4109-94F3-6700E046E008}"/>
          </ac:spMkLst>
        </pc:spChg>
        <pc:spChg chg="add del">
          <ac:chgData name="Davide Cremonini" userId="2da1fbaf4309a0f7" providerId="Windows Live" clId="Web-{656F0AE9-594F-41AD-B086-B8DA122FFF79}" dt="2023-05-08T14:48:44.657" v="208"/>
          <ac:spMkLst>
            <pc:docMk/>
            <pc:sldMk cId="689285850" sldId="257"/>
            <ac:spMk id="25" creationId="{3D752CF2-2291-40B5-B462-C17B174C10BC}"/>
          </ac:spMkLst>
        </pc:spChg>
        <pc:spChg chg="add del">
          <ac:chgData name="Davide Cremonini" userId="2da1fbaf4309a0f7" providerId="Windows Live" clId="Web-{656F0AE9-594F-41AD-B086-B8DA122FFF79}" dt="2023-05-08T14:48:44.657" v="208"/>
          <ac:spMkLst>
            <pc:docMk/>
            <pc:sldMk cId="689285850" sldId="257"/>
            <ac:spMk id="26" creationId="{F94AA2BD-2E3F-4B1D-8127-5744B8115311}"/>
          </ac:spMkLst>
        </pc:spChg>
        <pc:spChg chg="add del">
          <ac:chgData name="Davide Cremonini" userId="2da1fbaf4309a0f7" providerId="Windows Live" clId="Web-{656F0AE9-594F-41AD-B086-B8DA122FFF79}" dt="2023-05-08T14:48:44.657" v="208"/>
          <ac:spMkLst>
            <pc:docMk/>
            <pc:sldMk cId="689285850" sldId="257"/>
            <ac:spMk id="27" creationId="{4BD02261-2DC8-4AA8-9E16-7751AE892445}"/>
          </ac:spMkLst>
        </pc:spChg>
        <pc:spChg chg="add del">
          <ac:chgData name="Davide Cremonini" userId="2da1fbaf4309a0f7" providerId="Windows Live" clId="Web-{656F0AE9-594F-41AD-B086-B8DA122FFF79}" dt="2023-05-08T14:48:48.782" v="210"/>
          <ac:spMkLst>
            <pc:docMk/>
            <pc:sldMk cId="689285850" sldId="257"/>
            <ac:spMk id="29" creationId="{D009D6D5-DAC2-4A8B-A17A-E206B9012D09}"/>
          </ac:spMkLst>
        </pc:spChg>
        <pc:spChg chg="add del">
          <ac:chgData name="Davide Cremonini" userId="2da1fbaf4309a0f7" providerId="Windows Live" clId="Web-{656F0AE9-594F-41AD-B086-B8DA122FFF79}" dt="2023-05-08T14:48:51.157" v="212"/>
          <ac:spMkLst>
            <pc:docMk/>
            <pc:sldMk cId="689285850" sldId="257"/>
            <ac:spMk id="31" creationId="{45D37F4E-DDB4-456B-97E0-9937730A039F}"/>
          </ac:spMkLst>
        </pc:spChg>
        <pc:spChg chg="add del">
          <ac:chgData name="Davide Cremonini" userId="2da1fbaf4309a0f7" providerId="Windows Live" clId="Web-{656F0AE9-594F-41AD-B086-B8DA122FFF79}" dt="2023-05-08T14:48:51.157" v="212"/>
          <ac:spMkLst>
            <pc:docMk/>
            <pc:sldMk cId="689285850" sldId="257"/>
            <ac:spMk id="32" creationId="{B2DD41CD-8F47-4F56-AD12-4E2FF7696987}"/>
          </ac:spMkLst>
        </pc:spChg>
        <pc:spChg chg="add del">
          <ac:chgData name="Davide Cremonini" userId="2da1fbaf4309a0f7" providerId="Windows Live" clId="Web-{656F0AE9-594F-41AD-B086-B8DA122FFF79}" dt="2023-05-08T14:50:22.018" v="227"/>
          <ac:spMkLst>
            <pc:docMk/>
            <pc:sldMk cId="689285850" sldId="257"/>
            <ac:spMk id="34" creationId="{04812C46-200A-4DEB-A05E-3ED6C68C2387}"/>
          </ac:spMkLst>
        </pc:spChg>
        <pc:spChg chg="add del">
          <ac:chgData name="Davide Cremonini" userId="2da1fbaf4309a0f7" providerId="Windows Live" clId="Web-{656F0AE9-594F-41AD-B086-B8DA122FFF79}" dt="2023-05-08T14:50:22.018" v="227"/>
          <ac:spMkLst>
            <pc:docMk/>
            <pc:sldMk cId="689285850" sldId="257"/>
            <ac:spMk id="35" creationId="{D1EA859B-E555-4109-94F3-6700E046E008}"/>
          </ac:spMkLst>
        </pc:spChg>
        <pc:spChg chg="add del">
          <ac:chgData name="Davide Cremonini" userId="2da1fbaf4309a0f7" providerId="Windows Live" clId="Web-{656F0AE9-594F-41AD-B086-B8DA122FFF79}" dt="2023-05-08T14:49:48.752" v="222"/>
          <ac:spMkLst>
            <pc:docMk/>
            <pc:sldMk cId="689285850" sldId="257"/>
            <ac:spMk id="40" creationId="{04812C46-200A-4DEB-A05E-3ED6C68C2387}"/>
          </ac:spMkLst>
        </pc:spChg>
        <pc:spChg chg="add del">
          <ac:chgData name="Davide Cremonini" userId="2da1fbaf4309a0f7" providerId="Windows Live" clId="Web-{656F0AE9-594F-41AD-B086-B8DA122FFF79}" dt="2023-05-08T14:49:48.752" v="222"/>
          <ac:spMkLst>
            <pc:docMk/>
            <pc:sldMk cId="689285850" sldId="257"/>
            <ac:spMk id="42" creationId="{D1EA859B-E555-4109-94F3-6700E046E008}"/>
          </ac:spMkLst>
        </pc:spChg>
        <pc:spChg chg="add del">
          <ac:chgData name="Davide Cremonini" userId="2da1fbaf4309a0f7" providerId="Windows Live" clId="Web-{656F0AE9-594F-41AD-B086-B8DA122FFF79}" dt="2023-05-08T14:49:56.393" v="224"/>
          <ac:spMkLst>
            <pc:docMk/>
            <pc:sldMk cId="689285850" sldId="257"/>
            <ac:spMk id="44" creationId="{55D4142C-5077-457F-A6AD-3FECFDB39685}"/>
          </ac:spMkLst>
        </pc:spChg>
        <pc:spChg chg="add del">
          <ac:chgData name="Davide Cremonini" userId="2da1fbaf4309a0f7" providerId="Windows Live" clId="Web-{656F0AE9-594F-41AD-B086-B8DA122FFF79}" dt="2023-05-08T14:49:56.393" v="224"/>
          <ac:spMkLst>
            <pc:docMk/>
            <pc:sldMk cId="689285850" sldId="257"/>
            <ac:spMk id="45" creationId="{9AA72BD9-2C5A-4EDC-931F-5AA08EACA0F3}"/>
          </ac:spMkLst>
        </pc:spChg>
        <pc:spChg chg="add del">
          <ac:chgData name="Davide Cremonini" userId="2da1fbaf4309a0f7" providerId="Windows Live" clId="Web-{656F0AE9-594F-41AD-B086-B8DA122FFF79}" dt="2023-05-08T14:49:56.393" v="224"/>
          <ac:spMkLst>
            <pc:docMk/>
            <pc:sldMk cId="689285850" sldId="257"/>
            <ac:spMk id="46" creationId="{7A5F0580-5EE9-419F-96EE-B6529EF6E7D0}"/>
          </ac:spMkLst>
        </pc:spChg>
        <pc:spChg chg="add del">
          <ac:chgData name="Davide Cremonini" userId="2da1fbaf4309a0f7" providerId="Windows Live" clId="Web-{656F0AE9-594F-41AD-B086-B8DA122FFF79}" dt="2023-05-08T14:49:56.393" v="224"/>
          <ac:spMkLst>
            <pc:docMk/>
            <pc:sldMk cId="689285850" sldId="257"/>
            <ac:spMk id="47" creationId="{DD3981AC-7B61-4947-BCF3-F7AA7FA385B9}"/>
          </ac:spMkLst>
        </pc:spChg>
        <pc:spChg chg="add del">
          <ac:chgData name="Davide Cremonini" userId="2da1fbaf4309a0f7" providerId="Windows Live" clId="Web-{656F0AE9-594F-41AD-B086-B8DA122FFF79}" dt="2023-05-08T14:50:22.018" v="226"/>
          <ac:spMkLst>
            <pc:docMk/>
            <pc:sldMk cId="689285850" sldId="257"/>
            <ac:spMk id="49" creationId="{04C21BAE-6866-4C7A-A7EC-C1B2E572D5BE}"/>
          </ac:spMkLst>
        </pc:spChg>
        <pc:spChg chg="add del">
          <ac:chgData name="Davide Cremonini" userId="2da1fbaf4309a0f7" providerId="Windows Live" clId="Web-{656F0AE9-594F-41AD-B086-B8DA122FFF79}" dt="2023-05-08T14:50:22.018" v="226"/>
          <ac:spMkLst>
            <pc:docMk/>
            <pc:sldMk cId="689285850" sldId="257"/>
            <ac:spMk id="50" creationId="{7E7D0C94-08B4-48AE-8813-CC4D60294F42}"/>
          </ac:spMkLst>
        </pc:spChg>
        <pc:spChg chg="add del">
          <ac:chgData name="Davide Cremonini" userId="2da1fbaf4309a0f7" providerId="Windows Live" clId="Web-{656F0AE9-594F-41AD-B086-B8DA122FFF79}" dt="2023-05-08T14:50:22.018" v="226"/>
          <ac:spMkLst>
            <pc:docMk/>
            <pc:sldMk cId="689285850" sldId="257"/>
            <ac:spMk id="51" creationId="{F0C518C2-0AA4-470C-87B9-9CBF428FBA25}"/>
          </ac:spMkLst>
        </pc:spChg>
        <pc:spChg chg="add del">
          <ac:chgData name="Davide Cremonini" userId="2da1fbaf4309a0f7" providerId="Windows Live" clId="Web-{656F0AE9-594F-41AD-B086-B8DA122FFF79}" dt="2023-05-08T15:38:34.224" v="559"/>
          <ac:spMkLst>
            <pc:docMk/>
            <pc:sldMk cId="689285850" sldId="257"/>
            <ac:spMk id="53" creationId="{04812C46-200A-4DEB-A05E-3ED6C68C2387}"/>
          </ac:spMkLst>
        </pc:spChg>
        <pc:spChg chg="add del">
          <ac:chgData name="Davide Cremonini" userId="2da1fbaf4309a0f7" providerId="Windows Live" clId="Web-{656F0AE9-594F-41AD-B086-B8DA122FFF79}" dt="2023-05-08T15:38:34.224" v="559"/>
          <ac:spMkLst>
            <pc:docMk/>
            <pc:sldMk cId="689285850" sldId="257"/>
            <ac:spMk id="54" creationId="{D1EA859B-E555-4109-94F3-6700E046E008}"/>
          </ac:spMkLst>
        </pc:spChg>
        <pc:picChg chg="add mod ord">
          <ac:chgData name="Davide Cremonini" userId="2da1fbaf4309a0f7" providerId="Windows Live" clId="Web-{656F0AE9-594F-41AD-B086-B8DA122FFF79}" dt="2023-05-08T14:50:34.440" v="229" actId="1076"/>
          <ac:picMkLst>
            <pc:docMk/>
            <pc:sldMk cId="689285850" sldId="257"/>
            <ac:picMk id="4" creationId="{DB48FE9A-7580-F0BA-3392-747614099C41}"/>
          </ac:picMkLst>
        </pc:picChg>
      </pc:sldChg>
      <pc:sldChg chg="addSp delSp modSp new mod setBg modClrScheme delDesignElem chgLayout">
        <pc:chgData name="Davide Cremonini" userId="2da1fbaf4309a0f7" providerId="Windows Live" clId="Web-{656F0AE9-594F-41AD-B086-B8DA122FFF79}" dt="2023-05-08T15:42:02.040" v="578" actId="20577"/>
        <pc:sldMkLst>
          <pc:docMk/>
          <pc:sldMk cId="1020713288" sldId="258"/>
        </pc:sldMkLst>
        <pc:spChg chg="mod ord">
          <ac:chgData name="Davide Cremonini" userId="2da1fbaf4309a0f7" providerId="Windows Live" clId="Web-{656F0AE9-594F-41AD-B086-B8DA122FFF79}" dt="2023-05-08T15:42:02.040" v="578" actId="20577"/>
          <ac:spMkLst>
            <pc:docMk/>
            <pc:sldMk cId="1020713288" sldId="258"/>
            <ac:spMk id="2" creationId="{6100F82B-C794-137A-3C50-08A1C433F4ED}"/>
          </ac:spMkLst>
        </pc:spChg>
        <pc:spChg chg="del">
          <ac:chgData name="Davide Cremonini" userId="2da1fbaf4309a0f7" providerId="Windows Live" clId="Web-{656F0AE9-594F-41AD-B086-B8DA122FFF79}" dt="2023-05-08T14:56:07.993" v="290"/>
          <ac:spMkLst>
            <pc:docMk/>
            <pc:sldMk cId="1020713288" sldId="258"/>
            <ac:spMk id="3" creationId="{0D97BC54-4ADA-7376-D727-AFB43D4FE306}"/>
          </ac:spMkLst>
        </pc:spChg>
        <pc:spChg chg="add del mod">
          <ac:chgData name="Davide Cremonini" userId="2da1fbaf4309a0f7" providerId="Windows Live" clId="Web-{656F0AE9-594F-41AD-B086-B8DA122FFF79}" dt="2023-05-08T14:57:35.979" v="294"/>
          <ac:spMkLst>
            <pc:docMk/>
            <pc:sldMk cId="1020713288" sldId="258"/>
            <ac:spMk id="6" creationId="{35B5CB41-5320-7D9E-6AB0-FAAE79980C35}"/>
          </ac:spMkLst>
        </pc:spChg>
        <pc:spChg chg="add del mod">
          <ac:chgData name="Davide Cremonini" userId="2da1fbaf4309a0f7" providerId="Windows Live" clId="Web-{656F0AE9-594F-41AD-B086-B8DA122FFF79}" dt="2023-05-08T15:27:11.728" v="507"/>
          <ac:spMkLst>
            <pc:docMk/>
            <pc:sldMk cId="1020713288" sldId="258"/>
            <ac:spMk id="10" creationId="{65FA6B61-C924-BDD5-39A5-4003A2727A3E}"/>
          </ac:spMkLst>
        </pc:spChg>
        <pc:spChg chg="add del">
          <ac:chgData name="Davide Cremonini" userId="2da1fbaf4309a0f7" providerId="Windows Live" clId="Web-{656F0AE9-594F-41AD-B086-B8DA122FFF79}" dt="2023-05-08T14:58:45.668" v="306"/>
          <ac:spMkLst>
            <pc:docMk/>
            <pc:sldMk cId="1020713288" sldId="258"/>
            <ac:spMk id="12" creationId="{6753252F-4873-4F63-801D-CC719279A7D5}"/>
          </ac:spMkLst>
        </pc:spChg>
        <pc:spChg chg="add del">
          <ac:chgData name="Davide Cremonini" userId="2da1fbaf4309a0f7" providerId="Windows Live" clId="Web-{656F0AE9-594F-41AD-B086-B8DA122FFF79}" dt="2023-05-08T14:58:45.668" v="306"/>
          <ac:spMkLst>
            <pc:docMk/>
            <pc:sldMk cId="1020713288" sldId="258"/>
            <ac:spMk id="14" creationId="{047C8CCB-F95D-4249-92DD-651249D3535A}"/>
          </ac:spMkLst>
        </pc:spChg>
        <pc:spChg chg="add del">
          <ac:chgData name="Davide Cremonini" userId="2da1fbaf4309a0f7" providerId="Windows Live" clId="Web-{656F0AE9-594F-41AD-B086-B8DA122FFF79}" dt="2023-05-08T14:58:35.214" v="303"/>
          <ac:spMkLst>
            <pc:docMk/>
            <pc:sldMk cId="1020713288" sldId="258"/>
            <ac:spMk id="16" creationId="{1A85619E-59AB-4E59-8DD1-77D17FCB331C}"/>
          </ac:spMkLst>
        </pc:spChg>
        <pc:spChg chg="add del">
          <ac:chgData name="Davide Cremonini" userId="2da1fbaf4309a0f7" providerId="Windows Live" clId="Web-{656F0AE9-594F-41AD-B086-B8DA122FFF79}" dt="2023-05-08T14:58:35.214" v="303"/>
          <ac:spMkLst>
            <pc:docMk/>
            <pc:sldMk cId="1020713288" sldId="258"/>
            <ac:spMk id="17" creationId="{B5AAC39E-8294-44DC-AB9F-2B9F22C397E1}"/>
          </ac:spMkLst>
        </pc:spChg>
        <pc:spChg chg="add del">
          <ac:chgData name="Davide Cremonini" userId="2da1fbaf4309a0f7" providerId="Windows Live" clId="Web-{656F0AE9-594F-41AD-B086-B8DA122FFF79}" dt="2023-05-08T14:58:02.948" v="301"/>
          <ac:spMkLst>
            <pc:docMk/>
            <pc:sldMk cId="1020713288" sldId="258"/>
            <ac:spMk id="18" creationId="{2C9321F1-C0DB-F91B-CCD6-8CA7CE3A09A7}"/>
          </ac:spMkLst>
        </pc:spChg>
        <pc:spChg chg="add del">
          <ac:chgData name="Davide Cremonini" userId="2da1fbaf4309a0f7" providerId="Windows Live" clId="Web-{656F0AE9-594F-41AD-B086-B8DA122FFF79}" dt="2023-05-08T14:58:35.214" v="303"/>
          <ac:spMkLst>
            <pc:docMk/>
            <pc:sldMk cId="1020713288" sldId="258"/>
            <ac:spMk id="19" creationId="{9089EED9-F54D-4F20-A2C6-949DE4176959}"/>
          </ac:spMkLst>
        </pc:spChg>
        <pc:spChg chg="add del">
          <ac:chgData name="Davide Cremonini" userId="2da1fbaf4309a0f7" providerId="Windows Live" clId="Web-{656F0AE9-594F-41AD-B086-B8DA122FFF79}" dt="2023-05-08T14:58:02.948" v="301"/>
          <ac:spMkLst>
            <pc:docMk/>
            <pc:sldMk cId="1020713288" sldId="258"/>
            <ac:spMk id="21" creationId="{B95B9BA8-1D69-4796-85F5-B6D0BD52354B}"/>
          </ac:spMkLst>
        </pc:spChg>
        <pc:spChg chg="add del">
          <ac:chgData name="Davide Cremonini" userId="2da1fbaf4309a0f7" providerId="Windows Live" clId="Web-{656F0AE9-594F-41AD-B086-B8DA122FFF79}" dt="2023-05-08T14:58:35.214" v="303"/>
          <ac:spMkLst>
            <pc:docMk/>
            <pc:sldMk cId="1020713288" sldId="258"/>
            <ac:spMk id="25" creationId="{11685A1B-C158-49A6-BF8F-0D48688527D1}"/>
          </ac:spMkLst>
        </pc:spChg>
        <pc:spChg chg="add del">
          <ac:chgData name="Davide Cremonini" userId="2da1fbaf4309a0f7" providerId="Windows Live" clId="Web-{656F0AE9-594F-41AD-B086-B8DA122FFF79}" dt="2023-05-08T15:25:22.914" v="505"/>
          <ac:spMkLst>
            <pc:docMk/>
            <pc:sldMk cId="1020713288" sldId="258"/>
            <ac:spMk id="27" creationId="{F8260ED5-17F7-4158-B241-D51DD4CF1B7E}"/>
          </ac:spMkLst>
        </pc:spChg>
        <pc:spChg chg="add del">
          <ac:chgData name="Davide Cremonini" userId="2da1fbaf4309a0f7" providerId="Windows Live" clId="Web-{656F0AE9-594F-41AD-B086-B8DA122FFF79}" dt="2023-05-08T14:58:45.652" v="305"/>
          <ac:spMkLst>
            <pc:docMk/>
            <pc:sldMk cId="1020713288" sldId="258"/>
            <ac:spMk id="30" creationId="{B95B9BA8-1D69-4796-85F5-B6D0BD52354B}"/>
          </ac:spMkLst>
        </pc:spChg>
        <pc:spChg chg="add del">
          <ac:chgData name="Davide Cremonini" userId="2da1fbaf4309a0f7" providerId="Windows Live" clId="Web-{656F0AE9-594F-41AD-B086-B8DA122FFF79}" dt="2023-05-08T14:58:45.652" v="305"/>
          <ac:spMkLst>
            <pc:docMk/>
            <pc:sldMk cId="1020713288" sldId="258"/>
            <ac:spMk id="31" creationId="{2C9321F1-C0DB-F91B-CCD6-8CA7CE3A09A7}"/>
          </ac:spMkLst>
        </pc:spChg>
        <pc:spChg chg="add del mod">
          <ac:chgData name="Davide Cremonini" userId="2da1fbaf4309a0f7" providerId="Windows Live" clId="Web-{656F0AE9-594F-41AD-B086-B8DA122FFF79}" dt="2023-05-08T15:36:32.863" v="542"/>
          <ac:spMkLst>
            <pc:docMk/>
            <pc:sldMk cId="1020713288" sldId="258"/>
            <ac:spMk id="34" creationId="{72DBAD64-A870-7F68-C974-888F5CB395F1}"/>
          </ac:spMkLst>
        </pc:spChg>
        <pc:spChg chg="add del">
          <ac:chgData name="Davide Cremonini" userId="2da1fbaf4309a0f7" providerId="Windows Live" clId="Web-{656F0AE9-594F-41AD-B086-B8DA122FFF79}" dt="2023-05-08T15:25:22.914" v="505"/>
          <ac:spMkLst>
            <pc:docMk/>
            <pc:sldMk cId="1020713288" sldId="258"/>
            <ac:spMk id="35" creationId="{A8384FB5-9ADC-4DDC-881B-597D56F5B15D}"/>
          </ac:spMkLst>
        </pc:spChg>
        <pc:spChg chg="add del">
          <ac:chgData name="Davide Cremonini" userId="2da1fbaf4309a0f7" providerId="Windows Live" clId="Web-{656F0AE9-594F-41AD-B086-B8DA122FFF79}" dt="2023-05-08T15:25:22.914" v="505"/>
          <ac:spMkLst>
            <pc:docMk/>
            <pc:sldMk cId="1020713288" sldId="258"/>
            <ac:spMk id="36" creationId="{91E5A9A7-95C6-4F4F-B00E-C82E07FE62EF}"/>
          </ac:spMkLst>
        </pc:spChg>
        <pc:spChg chg="add del">
          <ac:chgData name="Davide Cremonini" userId="2da1fbaf4309a0f7" providerId="Windows Live" clId="Web-{656F0AE9-594F-41AD-B086-B8DA122FFF79}" dt="2023-05-08T15:25:22.914" v="505"/>
          <ac:spMkLst>
            <pc:docMk/>
            <pc:sldMk cId="1020713288" sldId="258"/>
            <ac:spMk id="37" creationId="{D07DD2DE-F619-49DD-B5E7-03A290FF4ED1}"/>
          </ac:spMkLst>
        </pc:spChg>
        <pc:spChg chg="add del">
          <ac:chgData name="Davide Cremonini" userId="2da1fbaf4309a0f7" providerId="Windows Live" clId="Web-{656F0AE9-594F-41AD-B086-B8DA122FFF79}" dt="2023-05-08T15:25:22.914" v="505"/>
          <ac:spMkLst>
            <pc:docMk/>
            <pc:sldMk cId="1020713288" sldId="258"/>
            <ac:spMk id="38" creationId="{85149191-5F60-4A28-AAFF-039F96B0F3EC}"/>
          </ac:spMkLst>
        </pc:spChg>
        <pc:spChg chg="add del">
          <ac:chgData name="Davide Cremonini" userId="2da1fbaf4309a0f7" providerId="Windows Live" clId="Web-{656F0AE9-594F-41AD-B086-B8DA122FFF79}" dt="2023-05-08T15:27:18.947" v="510"/>
          <ac:spMkLst>
            <pc:docMk/>
            <pc:sldMk cId="1020713288" sldId="258"/>
            <ac:spMk id="40" creationId="{D4771268-CB57-404A-9271-370EB28F6090}"/>
          </ac:spMkLst>
        </pc:spChg>
        <pc:spChg chg="add del">
          <ac:chgData name="Davide Cremonini" userId="2da1fbaf4309a0f7" providerId="Windows Live" clId="Web-{656F0AE9-594F-41AD-B086-B8DA122FFF79}" dt="2023-05-08T15:35:59.612" v="539"/>
          <ac:spMkLst>
            <pc:docMk/>
            <pc:sldMk cId="1020713288" sldId="258"/>
            <ac:spMk id="42" creationId="{B95B9BA8-1D69-4796-85F5-B6D0BD52354B}"/>
          </ac:spMkLst>
        </pc:spChg>
        <pc:spChg chg="add del">
          <ac:chgData name="Davide Cremonini" userId="2da1fbaf4309a0f7" providerId="Windows Live" clId="Web-{656F0AE9-594F-41AD-B086-B8DA122FFF79}" dt="2023-05-08T15:00:25.622" v="340"/>
          <ac:spMkLst>
            <pc:docMk/>
            <pc:sldMk cId="1020713288" sldId="258"/>
            <ac:spMk id="43" creationId="{D4771268-CB57-404A-9271-370EB28F6090}"/>
          </ac:spMkLst>
        </pc:spChg>
        <pc:spChg chg="add del">
          <ac:chgData name="Davide Cremonini" userId="2da1fbaf4309a0f7" providerId="Windows Live" clId="Web-{656F0AE9-594F-41AD-B086-B8DA122FFF79}" dt="2023-05-08T15:27:24.666" v="511"/>
          <ac:spMkLst>
            <pc:docMk/>
            <pc:sldMk cId="1020713288" sldId="258"/>
            <ac:spMk id="44" creationId="{60D0D330-97CE-EC39-0ACC-6CCE276331C5}"/>
          </ac:spMkLst>
        </pc:spChg>
        <pc:spChg chg="add del">
          <ac:chgData name="Davide Cremonini" userId="2da1fbaf4309a0f7" providerId="Windows Live" clId="Web-{656F0AE9-594F-41AD-B086-B8DA122FFF79}" dt="2023-05-08T15:01:01.217" v="352"/>
          <ac:spMkLst>
            <pc:docMk/>
            <pc:sldMk cId="1020713288" sldId="258"/>
            <ac:spMk id="45" creationId="{1A85619E-59AB-4E59-8DD1-77D17FCB331C}"/>
          </ac:spMkLst>
        </pc:spChg>
        <pc:spChg chg="add del">
          <ac:chgData name="Davide Cremonini" userId="2da1fbaf4309a0f7" providerId="Windows Live" clId="Web-{656F0AE9-594F-41AD-B086-B8DA122FFF79}" dt="2023-05-08T15:01:01.217" v="352"/>
          <ac:spMkLst>
            <pc:docMk/>
            <pc:sldMk cId="1020713288" sldId="258"/>
            <ac:spMk id="46" creationId="{9089EED9-F54D-4F20-A2C6-949DE4176959}"/>
          </ac:spMkLst>
        </pc:spChg>
        <pc:spChg chg="add del">
          <ac:chgData name="Davide Cremonini" userId="2da1fbaf4309a0f7" providerId="Windows Live" clId="Web-{656F0AE9-594F-41AD-B086-B8DA122FFF79}" dt="2023-05-08T15:01:01.217" v="352"/>
          <ac:spMkLst>
            <pc:docMk/>
            <pc:sldMk cId="1020713288" sldId="258"/>
            <ac:spMk id="47" creationId="{B5AAC39E-8294-44DC-AB9F-2B9F22C397E1}"/>
          </ac:spMkLst>
        </pc:spChg>
        <pc:spChg chg="add del">
          <ac:chgData name="Davide Cremonini" userId="2da1fbaf4309a0f7" providerId="Windows Live" clId="Web-{656F0AE9-594F-41AD-B086-B8DA122FFF79}" dt="2023-05-08T15:01:01.217" v="352"/>
          <ac:spMkLst>
            <pc:docMk/>
            <pc:sldMk cId="1020713288" sldId="258"/>
            <ac:spMk id="49" creationId="{11685A1B-C158-49A6-BF8F-0D48688527D1}"/>
          </ac:spMkLst>
        </pc:spChg>
        <pc:spChg chg="add del">
          <ac:chgData name="Davide Cremonini" userId="2da1fbaf4309a0f7" providerId="Windows Live" clId="Web-{656F0AE9-594F-41AD-B086-B8DA122FFF79}" dt="2023-05-08T15:00:52.623" v="350"/>
          <ac:spMkLst>
            <pc:docMk/>
            <pc:sldMk cId="1020713288" sldId="258"/>
            <ac:spMk id="53" creationId="{FF17A47F-4FEB-F117-772E-D082D23873D2}"/>
          </ac:spMkLst>
        </pc:spChg>
        <pc:spChg chg="add del">
          <ac:chgData name="Davide Cremonini" userId="2da1fbaf4309a0f7" providerId="Windows Live" clId="Web-{656F0AE9-594F-41AD-B086-B8DA122FFF79}" dt="2023-05-08T15:00:52.623" v="350"/>
          <ac:spMkLst>
            <pc:docMk/>
            <pc:sldMk cId="1020713288" sldId="258"/>
            <ac:spMk id="56" creationId="{73AD41DB-DF9F-49BC-85AE-6AB1840AD517}"/>
          </ac:spMkLst>
        </pc:spChg>
        <pc:spChg chg="add del">
          <ac:chgData name="Davide Cremonini" userId="2da1fbaf4309a0f7" providerId="Windows Live" clId="Web-{656F0AE9-594F-41AD-B086-B8DA122FFF79}" dt="2023-05-08T15:35:41.159" v="536"/>
          <ac:spMkLst>
            <pc:docMk/>
            <pc:sldMk cId="1020713288" sldId="258"/>
            <ac:spMk id="62" creationId="{C3896A03-3945-419A-B66B-4EE266EDD152}"/>
          </ac:spMkLst>
        </pc:spChg>
        <pc:spChg chg="add del">
          <ac:chgData name="Davide Cremonini" userId="2da1fbaf4309a0f7" providerId="Windows Live" clId="Web-{656F0AE9-594F-41AD-B086-B8DA122FFF79}" dt="2023-05-08T15:35:41.159" v="536"/>
          <ac:spMkLst>
            <pc:docMk/>
            <pc:sldMk cId="1020713288" sldId="258"/>
            <ac:spMk id="64" creationId="{B34F5AD2-EDBD-4BBD-A55C-EAFFD0C7097A}"/>
          </ac:spMkLst>
        </pc:spChg>
        <pc:spChg chg="add del">
          <ac:chgData name="Davide Cremonini" userId="2da1fbaf4309a0f7" providerId="Windows Live" clId="Web-{656F0AE9-594F-41AD-B086-B8DA122FFF79}" dt="2023-05-08T15:35:41.159" v="536"/>
          <ac:spMkLst>
            <pc:docMk/>
            <pc:sldMk cId="1020713288" sldId="258"/>
            <ac:spMk id="66" creationId="{450D3AD2-FA80-415F-A9CE-54D884561CD7}"/>
          </ac:spMkLst>
        </pc:spChg>
        <pc:spChg chg="add del">
          <ac:chgData name="Davide Cremonini" userId="2da1fbaf4309a0f7" providerId="Windows Live" clId="Web-{656F0AE9-594F-41AD-B086-B8DA122FFF79}" dt="2023-05-08T15:35:59.581" v="538"/>
          <ac:spMkLst>
            <pc:docMk/>
            <pc:sldMk cId="1020713288" sldId="258"/>
            <ac:spMk id="68" creationId="{A8908DB7-C3A6-4FCB-9820-CEE02B398C4A}"/>
          </ac:spMkLst>
        </pc:spChg>
        <pc:spChg chg="add del">
          <ac:chgData name="Davide Cremonini" userId="2da1fbaf4309a0f7" providerId="Windows Live" clId="Web-{656F0AE9-594F-41AD-B086-B8DA122FFF79}" dt="2023-05-08T15:35:59.581" v="538"/>
          <ac:spMkLst>
            <pc:docMk/>
            <pc:sldMk cId="1020713288" sldId="258"/>
            <ac:spMk id="69" creationId="{535742DD-1B16-4E9D-B715-0D74B4574A68}"/>
          </ac:spMkLst>
        </pc:spChg>
        <pc:spChg chg="add del">
          <ac:chgData name="Davide Cremonini" userId="2da1fbaf4309a0f7" providerId="Windows Live" clId="Web-{656F0AE9-594F-41AD-B086-B8DA122FFF79}" dt="2023-05-08T15:36:32.863" v="542"/>
          <ac:spMkLst>
            <pc:docMk/>
            <pc:sldMk cId="1020713288" sldId="258"/>
            <ac:spMk id="71" creationId="{B95B9BA8-1D69-4796-85F5-B6D0BD52354B}"/>
          </ac:spMkLst>
        </pc:spChg>
        <pc:spChg chg="add del">
          <ac:chgData name="Davide Cremonini" userId="2da1fbaf4309a0f7" providerId="Windows Live" clId="Web-{656F0AE9-594F-41AD-B086-B8DA122FFF79}" dt="2023-05-08T15:37:04.566" v="547"/>
          <ac:spMkLst>
            <pc:docMk/>
            <pc:sldMk cId="1020713288" sldId="258"/>
            <ac:spMk id="80" creationId="{1707FC24-6981-43D9-B525-C7832BA22463}"/>
          </ac:spMkLst>
        </pc:spChg>
        <pc:spChg chg="add del">
          <ac:chgData name="Davide Cremonini" userId="2da1fbaf4309a0f7" providerId="Windows Live" clId="Web-{656F0AE9-594F-41AD-B086-B8DA122FFF79}" dt="2023-05-08T15:37:04.566" v="546"/>
          <ac:spMkLst>
            <pc:docMk/>
            <pc:sldMk cId="1020713288" sldId="258"/>
            <ac:spMk id="84" creationId="{0417D9E3-B6D8-8852-3405-A7188BEA07FC}"/>
          </ac:spMkLst>
        </pc:spChg>
        <pc:spChg chg="add del">
          <ac:chgData name="Davide Cremonini" userId="2da1fbaf4309a0f7" providerId="Windows Live" clId="Web-{656F0AE9-594F-41AD-B086-B8DA122FFF79}" dt="2023-05-08T15:36:45.722" v="544"/>
          <ac:spMkLst>
            <pc:docMk/>
            <pc:sldMk cId="1020713288" sldId="258"/>
            <ac:spMk id="85" creationId="{1707FC24-6981-43D9-B525-C7832BA22463}"/>
          </ac:spMkLst>
        </pc:spChg>
        <pc:spChg chg="add del">
          <ac:chgData name="Davide Cremonini" userId="2da1fbaf4309a0f7" providerId="Windows Live" clId="Web-{656F0AE9-594F-41AD-B086-B8DA122FFF79}" dt="2023-05-08T15:37:04.566" v="546"/>
          <ac:spMkLst>
            <pc:docMk/>
            <pc:sldMk cId="1020713288" sldId="258"/>
            <ac:spMk id="87" creationId="{0D7B6173-1D58-48E2-83CF-37350F315F75}"/>
          </ac:spMkLst>
        </pc:spChg>
        <pc:spChg chg="add del">
          <ac:chgData name="Davide Cremonini" userId="2da1fbaf4309a0f7" providerId="Windows Live" clId="Web-{656F0AE9-594F-41AD-B086-B8DA122FFF79}" dt="2023-05-08T15:37:04.566" v="546"/>
          <ac:spMkLst>
            <pc:docMk/>
            <pc:sldMk cId="1020713288" sldId="258"/>
            <ac:spMk id="89" creationId="{02EBFA83-D4DB-4CA0-B229-9E44634D7FE9}"/>
          </ac:spMkLst>
        </pc:spChg>
        <pc:spChg chg="add del">
          <ac:chgData name="Davide Cremonini" userId="2da1fbaf4309a0f7" providerId="Windows Live" clId="Web-{656F0AE9-594F-41AD-B086-B8DA122FFF79}" dt="2023-05-08T15:37:04.566" v="546"/>
          <ac:spMkLst>
            <pc:docMk/>
            <pc:sldMk cId="1020713288" sldId="258"/>
            <ac:spMk id="93" creationId="{21BDEC81-16A7-4451-B893-C15000083B77}"/>
          </ac:spMkLst>
        </pc:spChg>
        <pc:spChg chg="add del">
          <ac:chgData name="Davide Cremonini" userId="2da1fbaf4309a0f7" providerId="Windows Live" clId="Web-{656F0AE9-594F-41AD-B086-B8DA122FFF79}" dt="2023-05-08T15:37:04.566" v="546"/>
          <ac:spMkLst>
            <pc:docMk/>
            <pc:sldMk cId="1020713288" sldId="258"/>
            <ac:spMk id="95" creationId="{26A515A1-4D80-430E-BE0A-71A290516A82}"/>
          </ac:spMkLst>
        </pc:spChg>
        <pc:spChg chg="add del">
          <ac:chgData name="Davide Cremonini" userId="2da1fbaf4309a0f7" providerId="Windows Live" clId="Web-{656F0AE9-594F-41AD-B086-B8DA122FFF79}" dt="2023-05-08T15:37:41.051" v="551"/>
          <ac:spMkLst>
            <pc:docMk/>
            <pc:sldMk cId="1020713288" sldId="258"/>
            <ac:spMk id="97" creationId="{B34F5AD2-EDBD-4BBD-A55C-EAFFD0C7097A}"/>
          </ac:spMkLst>
        </pc:spChg>
        <pc:spChg chg="add del">
          <ac:chgData name="Davide Cremonini" userId="2da1fbaf4309a0f7" providerId="Windows Live" clId="Web-{656F0AE9-594F-41AD-B086-B8DA122FFF79}" dt="2023-05-08T15:37:41.051" v="551"/>
          <ac:spMkLst>
            <pc:docMk/>
            <pc:sldMk cId="1020713288" sldId="258"/>
            <ac:spMk id="98" creationId="{C3896A03-3945-419A-B66B-4EE266EDD152}"/>
          </ac:spMkLst>
        </pc:spChg>
        <pc:spChg chg="add del">
          <ac:chgData name="Davide Cremonini" userId="2da1fbaf4309a0f7" providerId="Windows Live" clId="Web-{656F0AE9-594F-41AD-B086-B8DA122FFF79}" dt="2023-05-08T15:37:41.051" v="551"/>
          <ac:spMkLst>
            <pc:docMk/>
            <pc:sldMk cId="1020713288" sldId="258"/>
            <ac:spMk id="99" creationId="{450D3AD2-FA80-415F-A9CE-54D884561CD7}"/>
          </ac:spMkLst>
        </pc:spChg>
        <pc:spChg chg="add del mod ord">
          <ac:chgData name="Davide Cremonini" userId="2da1fbaf4309a0f7" providerId="Windows Live" clId="Web-{656F0AE9-594F-41AD-B086-B8DA122FFF79}" dt="2023-05-08T15:41:54.774" v="576"/>
          <ac:spMkLst>
            <pc:docMk/>
            <pc:sldMk cId="1020713288" sldId="258"/>
            <ac:spMk id="100" creationId="{453AF211-05E8-B6FE-56A6-46FFC133691B}"/>
          </ac:spMkLst>
        </pc:spChg>
        <pc:spChg chg="add del">
          <ac:chgData name="Davide Cremonini" userId="2da1fbaf4309a0f7" providerId="Windows Live" clId="Web-{656F0AE9-594F-41AD-B086-B8DA122FFF79}" dt="2023-05-08T15:38:34.224" v="559"/>
          <ac:spMkLst>
            <pc:docMk/>
            <pc:sldMk cId="1020713288" sldId="258"/>
            <ac:spMk id="105" creationId="{B95B9BA8-1D69-4796-85F5-B6D0BD52354B}"/>
          </ac:spMkLst>
        </pc:spChg>
        <pc:grpChg chg="add del">
          <ac:chgData name="Davide Cremonini" userId="2da1fbaf4309a0f7" providerId="Windows Live" clId="Web-{656F0AE9-594F-41AD-B086-B8DA122FFF79}" dt="2023-05-08T14:58:02.948" v="301"/>
          <ac:grpSpMkLst>
            <pc:docMk/>
            <pc:sldMk cId="1020713288" sldId="258"/>
            <ac:grpSpMk id="23" creationId="{D44E3F87-3D58-4B03-86B2-15A5C5B9C964}"/>
          </ac:grpSpMkLst>
        </pc:grpChg>
        <pc:grpChg chg="add del">
          <ac:chgData name="Davide Cremonini" userId="2da1fbaf4309a0f7" providerId="Windows Live" clId="Web-{656F0AE9-594F-41AD-B086-B8DA122FFF79}" dt="2023-05-08T14:58:45.652" v="305"/>
          <ac:grpSpMkLst>
            <pc:docMk/>
            <pc:sldMk cId="1020713288" sldId="258"/>
            <ac:grpSpMk id="32" creationId="{D44E3F87-3D58-4B03-86B2-15A5C5B9C964}"/>
          </ac:grpSpMkLst>
        </pc:grpChg>
        <pc:grpChg chg="add del">
          <ac:chgData name="Davide Cremonini" userId="2da1fbaf4309a0f7" providerId="Windows Live" clId="Web-{656F0AE9-594F-41AD-B086-B8DA122FFF79}" dt="2023-05-08T15:35:59.612" v="539"/>
          <ac:grpSpMkLst>
            <pc:docMk/>
            <pc:sldMk cId="1020713288" sldId="258"/>
            <ac:grpSpMk id="48" creationId="{D44E3F87-3D58-4B03-86B2-15A5C5B9C964}"/>
          </ac:grpSpMkLst>
        </pc:grpChg>
        <pc:grpChg chg="add del">
          <ac:chgData name="Davide Cremonini" userId="2da1fbaf4309a0f7" providerId="Windows Live" clId="Web-{656F0AE9-594F-41AD-B086-B8DA122FFF79}" dt="2023-05-08T15:00:52.623" v="350"/>
          <ac:grpSpMkLst>
            <pc:docMk/>
            <pc:sldMk cId="1020713288" sldId="258"/>
            <ac:grpSpMk id="58" creationId="{A4AE1828-51FD-4AD7-BCF6-9AF5C696CE5D}"/>
          </ac:grpSpMkLst>
        </pc:grpChg>
        <pc:grpChg chg="add del">
          <ac:chgData name="Davide Cremonini" userId="2da1fbaf4309a0f7" providerId="Windows Live" clId="Web-{656F0AE9-594F-41AD-B086-B8DA122FFF79}" dt="2023-05-08T15:36:32.863" v="542"/>
          <ac:grpSpMkLst>
            <pc:docMk/>
            <pc:sldMk cId="1020713288" sldId="258"/>
            <ac:grpSpMk id="72" creationId="{D44E3F87-3D58-4B03-86B2-15A5C5B9C964}"/>
          </ac:grpSpMkLst>
        </pc:grpChg>
        <pc:grpChg chg="add del">
          <ac:chgData name="Davide Cremonini" userId="2da1fbaf4309a0f7" providerId="Windows Live" clId="Web-{656F0AE9-594F-41AD-B086-B8DA122FFF79}" dt="2023-05-08T15:38:34.224" v="559"/>
          <ac:grpSpMkLst>
            <pc:docMk/>
            <pc:sldMk cId="1020713288" sldId="258"/>
            <ac:grpSpMk id="107" creationId="{D44E3F87-3D58-4B03-86B2-15A5C5B9C964}"/>
          </ac:grpSpMkLst>
        </pc:grpChg>
        <pc:picChg chg="add del mod ord">
          <ac:chgData name="Davide Cremonini" userId="2da1fbaf4309a0f7" providerId="Windows Live" clId="Web-{656F0AE9-594F-41AD-B086-B8DA122FFF79}" dt="2023-05-08T14:57:23.166" v="293"/>
          <ac:picMkLst>
            <pc:docMk/>
            <pc:sldMk cId="1020713288" sldId="258"/>
            <ac:picMk id="4" creationId="{2A23077A-50D2-8504-EDC6-612B2CEE1D37}"/>
          </ac:picMkLst>
        </pc:picChg>
        <pc:picChg chg="add del mod ord">
          <ac:chgData name="Davide Cremonini" userId="2da1fbaf4309a0f7" providerId="Windows Live" clId="Web-{656F0AE9-594F-41AD-B086-B8DA122FFF79}" dt="2023-05-08T15:27:10.103" v="506"/>
          <ac:picMkLst>
            <pc:docMk/>
            <pc:sldMk cId="1020713288" sldId="258"/>
            <ac:picMk id="7" creationId="{10E75E95-1ED6-23E1-F462-891448DCBD4B}"/>
          </ac:picMkLst>
        </pc:picChg>
        <pc:picChg chg="add del mod">
          <ac:chgData name="Davide Cremonini" userId="2da1fbaf4309a0f7" providerId="Windows Live" clId="Web-{656F0AE9-594F-41AD-B086-B8DA122FFF79}" dt="2023-05-08T14:59:24.762" v="325"/>
          <ac:picMkLst>
            <pc:docMk/>
            <pc:sldMk cId="1020713288" sldId="258"/>
            <ac:picMk id="8" creationId="{F8D028EE-39B0-55F0-A83D-412F73E84E0E}"/>
          </ac:picMkLst>
        </pc:picChg>
        <pc:picChg chg="add mod ord">
          <ac:chgData name="Davide Cremonini" userId="2da1fbaf4309a0f7" providerId="Windows Live" clId="Web-{656F0AE9-594F-41AD-B086-B8DA122FFF79}" dt="2023-05-08T15:39:58.147" v="565" actId="1076"/>
          <ac:picMkLst>
            <pc:docMk/>
            <pc:sldMk cId="1020713288" sldId="258"/>
            <ac:picMk id="11" creationId="{0890D10A-4EC1-2819-96F0-BE10E04D7A2F}"/>
          </ac:picMkLst>
        </pc:picChg>
        <pc:picChg chg="add del mod ord">
          <ac:chgData name="Davide Cremonini" userId="2da1fbaf4309a0f7" providerId="Windows Live" clId="Web-{656F0AE9-594F-41AD-B086-B8DA122FFF79}" dt="2023-05-08T15:32:51.437" v="534"/>
          <ac:picMkLst>
            <pc:docMk/>
            <pc:sldMk cId="1020713288" sldId="258"/>
            <ac:picMk id="13" creationId="{89FF87B7-B3B4-5E7D-D3E7-044480F70052}"/>
          </ac:picMkLst>
        </pc:picChg>
        <pc:picChg chg="add del mod">
          <ac:chgData name="Davide Cremonini" userId="2da1fbaf4309a0f7" providerId="Windows Live" clId="Web-{656F0AE9-594F-41AD-B086-B8DA122FFF79}" dt="2023-05-08T15:31:10.701" v="519"/>
          <ac:picMkLst>
            <pc:docMk/>
            <pc:sldMk cId="1020713288" sldId="258"/>
            <ac:picMk id="15" creationId="{0B946932-DDB8-BCB1-4715-8758B551E771}"/>
          </ac:picMkLst>
        </pc:picChg>
        <pc:picChg chg="add del mod">
          <ac:chgData name="Davide Cremonini" userId="2da1fbaf4309a0f7" providerId="Windows Live" clId="Web-{656F0AE9-594F-41AD-B086-B8DA122FFF79}" dt="2023-05-08T15:32:48.249" v="533"/>
          <ac:picMkLst>
            <pc:docMk/>
            <pc:sldMk cId="1020713288" sldId="258"/>
            <ac:picMk id="20" creationId="{10BB2AF6-0222-9DC8-DC3C-8D3DBBDD1DB6}"/>
          </ac:picMkLst>
        </pc:picChg>
        <pc:picChg chg="add del">
          <ac:chgData name="Davide Cremonini" userId="2da1fbaf4309a0f7" providerId="Windows Live" clId="Web-{656F0AE9-594F-41AD-B086-B8DA122FFF79}" dt="2023-05-08T15:37:04.566" v="546"/>
          <ac:picMkLst>
            <pc:docMk/>
            <pc:sldMk cId="1020713288" sldId="258"/>
            <ac:picMk id="91" creationId="{B0DAC8FB-A162-44E3-A606-C855A03A5B09}"/>
          </ac:picMkLst>
        </pc:picChg>
      </pc:sldChg>
      <pc:sldChg chg="addSp delSp modSp new mod setBg modClrScheme delDesignElem chgLayout">
        <pc:chgData name="Davide Cremonini" userId="2da1fbaf4309a0f7" providerId="Windows Live" clId="Web-{656F0AE9-594F-41AD-B086-B8DA122FFF79}" dt="2023-05-08T15:38:34.224" v="559"/>
        <pc:sldMkLst>
          <pc:docMk/>
          <pc:sldMk cId="1544208327" sldId="259"/>
        </pc:sldMkLst>
        <pc:spChg chg="mod ord">
          <ac:chgData name="Davide Cremonini" userId="2da1fbaf4309a0f7" providerId="Windows Live" clId="Web-{656F0AE9-594F-41AD-B086-B8DA122FFF79}" dt="2023-05-08T15:38:34.224" v="559"/>
          <ac:spMkLst>
            <pc:docMk/>
            <pc:sldMk cId="1544208327" sldId="259"/>
            <ac:spMk id="2" creationId="{40F54955-0EB0-6976-EA11-2F225C81A214}"/>
          </ac:spMkLst>
        </pc:spChg>
        <pc:spChg chg="del">
          <ac:chgData name="Davide Cremonini" userId="2da1fbaf4309a0f7" providerId="Windows Live" clId="Web-{656F0AE9-594F-41AD-B086-B8DA122FFF79}" dt="2023-05-08T15:01:15.389" v="353"/>
          <ac:spMkLst>
            <pc:docMk/>
            <pc:sldMk cId="1544208327" sldId="259"/>
            <ac:spMk id="3" creationId="{3BD52A70-861A-E9BD-979B-ECCF58114497}"/>
          </ac:spMkLst>
        </pc:spChg>
        <pc:spChg chg="add del mod">
          <ac:chgData name="Davide Cremonini" userId="2da1fbaf4309a0f7" providerId="Windows Live" clId="Web-{656F0AE9-594F-41AD-B086-B8DA122FFF79}" dt="2023-05-08T15:18:02.016" v="375"/>
          <ac:spMkLst>
            <pc:docMk/>
            <pc:sldMk cId="1544208327" sldId="259"/>
            <ac:spMk id="4" creationId="{838FBECA-0332-696D-7132-515886C06F77}"/>
          </ac:spMkLst>
        </pc:spChg>
        <pc:spChg chg="add mod">
          <ac:chgData name="Davide Cremonini" userId="2da1fbaf4309a0f7" providerId="Windows Live" clId="Web-{656F0AE9-594F-41AD-B086-B8DA122FFF79}" dt="2023-05-08T15:24:54.148" v="504" actId="20577"/>
          <ac:spMkLst>
            <pc:docMk/>
            <pc:sldMk cId="1544208327" sldId="259"/>
            <ac:spMk id="6" creationId="{55591EB4-20A6-0065-C1A7-EC0D7336B776}"/>
          </ac:spMkLst>
        </pc:spChg>
        <pc:spChg chg="add del">
          <ac:chgData name="Davide Cremonini" userId="2da1fbaf4309a0f7" providerId="Windows Live" clId="Web-{656F0AE9-594F-41AD-B086-B8DA122FFF79}" dt="2023-05-08T15:38:34.224" v="559"/>
          <ac:spMkLst>
            <pc:docMk/>
            <pc:sldMk cId="1544208327" sldId="259"/>
            <ac:spMk id="9" creationId="{F5A0D4D0-DC11-4CAA-AA17-A6B0C2B4F74D}"/>
          </ac:spMkLst>
        </pc:spChg>
        <pc:grpChg chg="add del">
          <ac:chgData name="Davide Cremonini" userId="2da1fbaf4309a0f7" providerId="Windows Live" clId="Web-{656F0AE9-594F-41AD-B086-B8DA122FFF79}" dt="2023-05-08T15:38:34.224" v="559"/>
          <ac:grpSpMkLst>
            <pc:docMk/>
            <pc:sldMk cId="1544208327" sldId="259"/>
            <ac:grpSpMk id="11" creationId="{564DEED3-BC52-4F15-8426-D33275CB0111}"/>
          </ac:grpSpMkLst>
        </pc:grpChg>
        <pc:picChg chg="add">
          <ac:chgData name="Davide Cremonini" userId="2da1fbaf4309a0f7" providerId="Windows Live" clId="Web-{656F0AE9-594F-41AD-B086-B8DA122FFF79}" dt="2023-05-08T15:01:15.389" v="353"/>
          <ac:picMkLst>
            <pc:docMk/>
            <pc:sldMk cId="1544208327" sldId="259"/>
            <ac:picMk id="5" creationId="{7B113C79-730F-2A48-E449-F272E8F524FE}"/>
          </ac:picMkLst>
        </pc:picChg>
      </pc:sldChg>
      <pc:sldChg chg="addSp delSp modSp new mod setBg">
        <pc:chgData name="Davide Cremonini" userId="2da1fbaf4309a0f7" providerId="Windows Live" clId="Web-{656F0AE9-594F-41AD-B086-B8DA122FFF79}" dt="2023-05-08T15:51:42.566" v="677" actId="1076"/>
        <pc:sldMkLst>
          <pc:docMk/>
          <pc:sldMk cId="562799042" sldId="260"/>
        </pc:sldMkLst>
        <pc:spChg chg="mod">
          <ac:chgData name="Davide Cremonini" userId="2da1fbaf4309a0f7" providerId="Windows Live" clId="Web-{656F0AE9-594F-41AD-B086-B8DA122FFF79}" dt="2023-05-08T15:51:42.566" v="677" actId="1076"/>
          <ac:spMkLst>
            <pc:docMk/>
            <pc:sldMk cId="562799042" sldId="260"/>
            <ac:spMk id="2" creationId="{E50A8C4D-6937-6B59-411A-6D781DA7B80E}"/>
          </ac:spMkLst>
        </pc:spChg>
        <pc:spChg chg="del">
          <ac:chgData name="Davide Cremonini" userId="2da1fbaf4309a0f7" providerId="Windows Live" clId="Web-{656F0AE9-594F-41AD-B086-B8DA122FFF79}" dt="2023-05-08T15:45:40.981" v="588"/>
          <ac:spMkLst>
            <pc:docMk/>
            <pc:sldMk cId="562799042" sldId="260"/>
            <ac:spMk id="3" creationId="{786BEB68-1AAE-E308-13A1-0BF2B133908E}"/>
          </ac:spMkLst>
        </pc:spChg>
        <pc:spChg chg="add del">
          <ac:chgData name="Davide Cremonini" userId="2da1fbaf4309a0f7" providerId="Windows Live" clId="Web-{656F0AE9-594F-41AD-B086-B8DA122FFF79}" dt="2023-05-08T15:46:45.889" v="598"/>
          <ac:spMkLst>
            <pc:docMk/>
            <pc:sldMk cId="562799042" sldId="260"/>
            <ac:spMk id="8" creationId="{ADB69A2D-BA8D-9000-7F41-2D0EBFE40217}"/>
          </ac:spMkLst>
        </pc:spChg>
        <pc:spChg chg="add del">
          <ac:chgData name="Davide Cremonini" userId="2da1fbaf4309a0f7" providerId="Windows Live" clId="Web-{656F0AE9-594F-41AD-B086-B8DA122FFF79}" dt="2023-05-08T15:46:21.513" v="594"/>
          <ac:spMkLst>
            <pc:docMk/>
            <pc:sldMk cId="562799042" sldId="260"/>
            <ac:spMk id="9" creationId="{FB5B0058-AF13-4859-B429-4EDDE2A26F7F}"/>
          </ac:spMkLst>
        </pc:spChg>
        <pc:spChg chg="add del">
          <ac:chgData name="Davide Cremonini" userId="2da1fbaf4309a0f7" providerId="Windows Live" clId="Web-{656F0AE9-594F-41AD-B086-B8DA122FFF79}" dt="2023-05-08T15:46:21.513" v="594"/>
          <ac:spMkLst>
            <pc:docMk/>
            <pc:sldMk cId="562799042" sldId="260"/>
            <ac:spMk id="13" creationId="{81BD432D-FAB3-4B5D-BF27-4DA7C75B3238}"/>
          </ac:spMkLst>
        </pc:spChg>
        <pc:spChg chg="add del">
          <ac:chgData name="Davide Cremonini" userId="2da1fbaf4309a0f7" providerId="Windows Live" clId="Web-{656F0AE9-594F-41AD-B086-B8DA122FFF79}" dt="2023-05-08T15:46:45.889" v="598"/>
          <ac:spMkLst>
            <pc:docMk/>
            <pc:sldMk cId="562799042" sldId="260"/>
            <ac:spMk id="16" creationId="{325166D1-1B21-4128-AC42-61745528E4D6}"/>
          </ac:spMkLst>
        </pc:spChg>
        <pc:spChg chg="add">
          <ac:chgData name="Davide Cremonini" userId="2da1fbaf4309a0f7" providerId="Windows Live" clId="Web-{656F0AE9-594F-41AD-B086-B8DA122FFF79}" dt="2023-05-08T15:46:45.889" v="598"/>
          <ac:spMkLst>
            <pc:docMk/>
            <pc:sldMk cId="562799042" sldId="260"/>
            <ac:spMk id="22" creationId="{D776D29F-0A2C-4F75-8582-7C7DFCBD11D5}"/>
          </ac:spMkLst>
        </pc:spChg>
        <pc:spChg chg="add">
          <ac:chgData name="Davide Cremonini" userId="2da1fbaf4309a0f7" providerId="Windows Live" clId="Web-{656F0AE9-594F-41AD-B086-B8DA122FFF79}" dt="2023-05-08T15:46:45.889" v="598"/>
          <ac:spMkLst>
            <pc:docMk/>
            <pc:sldMk cId="562799042" sldId="260"/>
            <ac:spMk id="24" creationId="{C4D41903-2C9D-4F9E-AA1F-6161F8A6FC01}"/>
          </ac:spMkLst>
        </pc:spChg>
        <pc:spChg chg="add">
          <ac:chgData name="Davide Cremonini" userId="2da1fbaf4309a0f7" providerId="Windows Live" clId="Web-{656F0AE9-594F-41AD-B086-B8DA122FFF79}" dt="2023-05-08T15:46:45.889" v="598"/>
          <ac:spMkLst>
            <pc:docMk/>
            <pc:sldMk cId="562799042" sldId="260"/>
            <ac:spMk id="26" creationId="{9E4574B5-C90E-412D-BAB0-B9F483290C67}"/>
          </ac:spMkLst>
        </pc:spChg>
        <pc:grpChg chg="add del">
          <ac:chgData name="Davide Cremonini" userId="2da1fbaf4309a0f7" providerId="Windows Live" clId="Web-{656F0AE9-594F-41AD-B086-B8DA122FFF79}" dt="2023-05-08T15:46:45.889" v="598"/>
          <ac:grpSpMkLst>
            <pc:docMk/>
            <pc:sldMk cId="562799042" sldId="260"/>
            <ac:grpSpMk id="17" creationId="{E6517BAC-C80F-4065-90D8-703493E0B353}"/>
          </ac:grpSpMkLst>
        </pc:grpChg>
        <pc:picChg chg="add mod ord">
          <ac:chgData name="Davide Cremonini" userId="2da1fbaf4309a0f7" providerId="Windows Live" clId="Web-{656F0AE9-594F-41AD-B086-B8DA122FFF79}" dt="2023-05-08T15:47:35.327" v="603" actId="1076"/>
          <ac:picMkLst>
            <pc:docMk/>
            <pc:sldMk cId="562799042" sldId="260"/>
            <ac:picMk id="4" creationId="{76632BD1-46E9-EA8D-F901-226E9C6B6A49}"/>
          </ac:picMkLst>
        </pc:picChg>
        <pc:cxnChg chg="add del">
          <ac:chgData name="Davide Cremonini" userId="2da1fbaf4309a0f7" providerId="Windows Live" clId="Web-{656F0AE9-594F-41AD-B086-B8DA122FFF79}" dt="2023-05-08T15:46:21.513" v="594"/>
          <ac:cxnSpMkLst>
            <pc:docMk/>
            <pc:sldMk cId="562799042" sldId="260"/>
            <ac:cxnSpMk id="11" creationId="{07A9243D-8FC3-4B36-874B-55906B03F484}"/>
          </ac:cxnSpMkLst>
        </pc:cxnChg>
      </pc:sldChg>
      <pc:sldChg chg="addSp delSp modSp new mod setBg">
        <pc:chgData name="Davide Cremonini" userId="2da1fbaf4309a0f7" providerId="Windows Live" clId="Web-{656F0AE9-594F-41AD-B086-B8DA122FFF79}" dt="2023-05-08T15:50:05.392" v="637" actId="1076"/>
        <pc:sldMkLst>
          <pc:docMk/>
          <pc:sldMk cId="3418397156" sldId="261"/>
        </pc:sldMkLst>
        <pc:spChg chg="mod">
          <ac:chgData name="Davide Cremonini" userId="2da1fbaf4309a0f7" providerId="Windows Live" clId="Web-{656F0AE9-594F-41AD-B086-B8DA122FFF79}" dt="2023-05-08T15:50:05.392" v="637" actId="1076"/>
          <ac:spMkLst>
            <pc:docMk/>
            <pc:sldMk cId="3418397156" sldId="261"/>
            <ac:spMk id="2" creationId="{607493BA-4923-D609-87A2-00B2C6147B67}"/>
          </ac:spMkLst>
        </pc:spChg>
        <pc:spChg chg="del">
          <ac:chgData name="Davide Cremonini" userId="2da1fbaf4309a0f7" providerId="Windows Live" clId="Web-{656F0AE9-594F-41AD-B086-B8DA122FFF79}" dt="2023-05-08T15:48:07.937" v="614"/>
          <ac:spMkLst>
            <pc:docMk/>
            <pc:sldMk cId="3418397156" sldId="261"/>
            <ac:spMk id="3" creationId="{F54746FC-DF3A-6AAA-CDB3-A471A8B205C0}"/>
          </ac:spMkLst>
        </pc:spChg>
        <pc:spChg chg="add del">
          <ac:chgData name="Davide Cremonini" userId="2da1fbaf4309a0f7" providerId="Windows Live" clId="Web-{656F0AE9-594F-41AD-B086-B8DA122FFF79}" dt="2023-05-08T15:48:53.297" v="620"/>
          <ac:spMkLst>
            <pc:docMk/>
            <pc:sldMk cId="3418397156" sldId="261"/>
            <ac:spMk id="9" creationId="{A93898FF-D987-4B0E-BFB4-85F5EB356D4D}"/>
          </ac:spMkLst>
        </pc:spChg>
        <pc:spChg chg="add del">
          <ac:chgData name="Davide Cremonini" userId="2da1fbaf4309a0f7" providerId="Windows Live" clId="Web-{656F0AE9-594F-41AD-B086-B8DA122FFF79}" dt="2023-05-08T15:48:53.297" v="620"/>
          <ac:spMkLst>
            <pc:docMk/>
            <pc:sldMk cId="3418397156" sldId="261"/>
            <ac:spMk id="11" creationId="{C31A4873-64D0-418B-BA9D-D99C52A5FB8A}"/>
          </ac:spMkLst>
        </pc:spChg>
        <pc:spChg chg="add del">
          <ac:chgData name="Davide Cremonini" userId="2da1fbaf4309a0f7" providerId="Windows Live" clId="Web-{656F0AE9-594F-41AD-B086-B8DA122FFF79}" dt="2023-05-08T15:48:53.297" v="620"/>
          <ac:spMkLst>
            <pc:docMk/>
            <pc:sldMk cId="3418397156" sldId="261"/>
            <ac:spMk id="15" creationId="{A737E5B8-8F31-4942-B159-B213C4D6D830}"/>
          </ac:spMkLst>
        </pc:spChg>
        <pc:spChg chg="add del">
          <ac:chgData name="Davide Cremonini" userId="2da1fbaf4309a0f7" providerId="Windows Live" clId="Web-{656F0AE9-594F-41AD-B086-B8DA122FFF79}" dt="2023-05-08T15:48:53.297" v="620"/>
          <ac:spMkLst>
            <pc:docMk/>
            <pc:sldMk cId="3418397156" sldId="261"/>
            <ac:spMk id="17" creationId="{42A4FC2C-047E-45A5-965D-8E1E3BF09BC6}"/>
          </ac:spMkLst>
        </pc:spChg>
        <pc:spChg chg="add del">
          <ac:chgData name="Davide Cremonini" userId="2da1fbaf4309a0f7" providerId="Windows Live" clId="Web-{656F0AE9-594F-41AD-B086-B8DA122FFF79}" dt="2023-05-08T15:48:53.297" v="620"/>
          <ac:spMkLst>
            <pc:docMk/>
            <pc:sldMk cId="3418397156" sldId="261"/>
            <ac:spMk id="19" creationId="{D12128B6-ED88-4712-866F-66C86EE34618}"/>
          </ac:spMkLst>
        </pc:spChg>
        <pc:spChg chg="add del">
          <ac:chgData name="Davide Cremonini" userId="2da1fbaf4309a0f7" providerId="Windows Live" clId="Web-{656F0AE9-594F-41AD-B086-B8DA122FFF79}" dt="2023-05-08T15:49:07.313" v="626"/>
          <ac:spMkLst>
            <pc:docMk/>
            <pc:sldMk cId="3418397156" sldId="261"/>
            <ac:spMk id="23" creationId="{0FC8CC9D-7409-9106-1E41-D26C715072A0}"/>
          </ac:spMkLst>
        </pc:spChg>
        <pc:spChg chg="add">
          <ac:chgData name="Davide Cremonini" userId="2da1fbaf4309a0f7" providerId="Windows Live" clId="Web-{656F0AE9-594F-41AD-B086-B8DA122FFF79}" dt="2023-05-08T15:48:53.297" v="620"/>
          <ac:spMkLst>
            <pc:docMk/>
            <pc:sldMk cId="3418397156" sldId="261"/>
            <ac:spMk id="26" creationId="{B95B9BA8-1D69-4796-85F5-B6D0BD52354B}"/>
          </ac:spMkLst>
        </pc:spChg>
        <pc:picChg chg="add mod ord">
          <ac:chgData name="Davide Cremonini" userId="2da1fbaf4309a0f7" providerId="Windows Live" clId="Web-{656F0AE9-594F-41AD-B086-B8DA122FFF79}" dt="2023-05-08T15:49:57.954" v="634" actId="14100"/>
          <ac:picMkLst>
            <pc:docMk/>
            <pc:sldMk cId="3418397156" sldId="261"/>
            <ac:picMk id="4" creationId="{ABF4114B-05A2-47C1-7229-44B0CC54BA11}"/>
          </ac:picMkLst>
        </pc:picChg>
        <pc:picChg chg="add del">
          <ac:chgData name="Davide Cremonini" userId="2da1fbaf4309a0f7" providerId="Windows Live" clId="Web-{656F0AE9-594F-41AD-B086-B8DA122FFF79}" dt="2023-05-08T15:48:53.297" v="620"/>
          <ac:picMkLst>
            <pc:docMk/>
            <pc:sldMk cId="3418397156" sldId="261"/>
            <ac:picMk id="13" creationId="{5516C1EB-8D62-4BF0-92B5-02E6AE43B1F3}"/>
          </ac:picMkLst>
        </pc:picChg>
      </pc:sldChg>
      <pc:sldChg chg="addSp delSp modSp new mod setBg">
        <pc:chgData name="Davide Cremonini" userId="2da1fbaf4309a0f7" providerId="Windows Live" clId="Web-{656F0AE9-594F-41AD-B086-B8DA122FFF79}" dt="2023-05-08T16:14:56.339" v="941" actId="20577"/>
        <pc:sldMkLst>
          <pc:docMk/>
          <pc:sldMk cId="3910572204" sldId="262"/>
        </pc:sldMkLst>
        <pc:spChg chg="mod">
          <ac:chgData name="Davide Cremonini" userId="2da1fbaf4309a0f7" providerId="Windows Live" clId="Web-{656F0AE9-594F-41AD-B086-B8DA122FFF79}" dt="2023-05-08T16:12:56.790" v="748" actId="14100"/>
          <ac:spMkLst>
            <pc:docMk/>
            <pc:sldMk cId="3910572204" sldId="262"/>
            <ac:spMk id="2" creationId="{2A297C7B-C79B-1D39-CE25-45511658888A}"/>
          </ac:spMkLst>
        </pc:spChg>
        <pc:spChg chg="del">
          <ac:chgData name="Davide Cremonini" userId="2da1fbaf4309a0f7" providerId="Windows Live" clId="Web-{656F0AE9-594F-41AD-B086-B8DA122FFF79}" dt="2023-05-08T15:54:51.444" v="679"/>
          <ac:spMkLst>
            <pc:docMk/>
            <pc:sldMk cId="3910572204" sldId="262"/>
            <ac:spMk id="3" creationId="{24B5631C-9D5E-C9B2-7BFB-474761CA51BF}"/>
          </ac:spMkLst>
        </pc:spChg>
        <pc:spChg chg="add del mod">
          <ac:chgData name="Davide Cremonini" userId="2da1fbaf4309a0f7" providerId="Windows Live" clId="Web-{656F0AE9-594F-41AD-B086-B8DA122FFF79}" dt="2023-05-08T15:56:18.633" v="691"/>
          <ac:spMkLst>
            <pc:docMk/>
            <pc:sldMk cId="3910572204" sldId="262"/>
            <ac:spMk id="6" creationId="{2F3CCAE4-A3EE-F2E0-4AB1-BB3A05260704}"/>
          </ac:spMkLst>
        </pc:spChg>
        <pc:spChg chg="add del">
          <ac:chgData name="Davide Cremonini" userId="2da1fbaf4309a0f7" providerId="Windows Live" clId="Web-{656F0AE9-594F-41AD-B086-B8DA122FFF79}" dt="2023-05-08T15:58:02.103" v="712"/>
          <ac:spMkLst>
            <pc:docMk/>
            <pc:sldMk cId="3910572204" sldId="262"/>
            <ac:spMk id="16" creationId="{26C4FD82-0925-4819-B4CC-1DBCD3E1B108}"/>
          </ac:spMkLst>
        </pc:spChg>
        <pc:spChg chg="add del">
          <ac:chgData name="Davide Cremonini" userId="2da1fbaf4309a0f7" providerId="Windows Live" clId="Web-{656F0AE9-594F-41AD-B086-B8DA122FFF79}" dt="2023-05-08T15:59:04.214" v="716"/>
          <ac:spMkLst>
            <pc:docMk/>
            <pc:sldMk cId="3910572204" sldId="262"/>
            <ac:spMk id="25" creationId="{78844373-2C10-4009-B7EA-3CF5134017E4}"/>
          </ac:spMkLst>
        </pc:spChg>
        <pc:spChg chg="add mod">
          <ac:chgData name="Davide Cremonini" userId="2da1fbaf4309a0f7" providerId="Windows Live" clId="Web-{656F0AE9-594F-41AD-B086-B8DA122FFF79}" dt="2023-05-08T16:14:56.339" v="941" actId="20577"/>
          <ac:spMkLst>
            <pc:docMk/>
            <pc:sldMk cId="3910572204" sldId="262"/>
            <ac:spMk id="41" creationId="{0ADC8095-F903-E54F-73FD-C49BBA705C04}"/>
          </ac:spMkLst>
        </pc:spChg>
        <pc:spChg chg="add">
          <ac:chgData name="Davide Cremonini" userId="2da1fbaf4309a0f7" providerId="Windows Live" clId="Web-{656F0AE9-594F-41AD-B086-B8DA122FFF79}" dt="2023-05-08T15:59:04.214" v="716"/>
          <ac:spMkLst>
            <pc:docMk/>
            <pc:sldMk cId="3910572204" sldId="262"/>
            <ac:spMk id="44" creationId="{609B2588-B497-493D-80F0-F189AF137565}"/>
          </ac:spMkLst>
        </pc:spChg>
        <pc:grpChg chg="add del">
          <ac:chgData name="Davide Cremonini" userId="2da1fbaf4309a0f7" providerId="Windows Live" clId="Web-{656F0AE9-594F-41AD-B086-B8DA122FFF79}" dt="2023-05-08T15:58:02.103" v="712"/>
          <ac:grpSpMkLst>
            <pc:docMk/>
            <pc:sldMk cId="3910572204" sldId="262"/>
            <ac:grpSpMk id="18" creationId="{EB111094-3BD1-4109-A5E7-EE54F2CE15B8}"/>
          </ac:grpSpMkLst>
        </pc:grpChg>
        <pc:grpChg chg="add del">
          <ac:chgData name="Davide Cremonini" userId="2da1fbaf4309a0f7" providerId="Windows Live" clId="Web-{656F0AE9-594F-41AD-B086-B8DA122FFF79}" dt="2023-05-08T15:59:04.214" v="716"/>
          <ac:grpSpMkLst>
            <pc:docMk/>
            <pc:sldMk cId="3910572204" sldId="262"/>
            <ac:grpSpMk id="27" creationId="{8A1086F5-290F-43BC-8A5F-AA48DA80D5B4}"/>
          </ac:grpSpMkLst>
        </pc:grpChg>
        <pc:grpChg chg="add del">
          <ac:chgData name="Davide Cremonini" userId="2da1fbaf4309a0f7" providerId="Windows Live" clId="Web-{656F0AE9-594F-41AD-B086-B8DA122FFF79}" dt="2023-05-08T15:59:04.214" v="716"/>
          <ac:grpSpMkLst>
            <pc:docMk/>
            <pc:sldMk cId="3910572204" sldId="262"/>
            <ac:grpSpMk id="31" creationId="{0220991A-5EB0-44E3-B615-BDCA59E66F76}"/>
          </ac:grpSpMkLst>
        </pc:grpChg>
        <pc:grpChg chg="add del">
          <ac:chgData name="Davide Cremonini" userId="2da1fbaf4309a0f7" providerId="Windows Live" clId="Web-{656F0AE9-594F-41AD-B086-B8DA122FFF79}" dt="2023-05-08T15:59:04.214" v="716"/>
          <ac:grpSpMkLst>
            <pc:docMk/>
            <pc:sldMk cId="3910572204" sldId="262"/>
            <ac:grpSpMk id="35" creationId="{61D1A57D-77BC-4EEC-819E-6F5EEF348743}"/>
          </ac:grpSpMkLst>
        </pc:grpChg>
        <pc:grpChg chg="add">
          <ac:chgData name="Davide Cremonini" userId="2da1fbaf4309a0f7" providerId="Windows Live" clId="Web-{656F0AE9-594F-41AD-B086-B8DA122FFF79}" dt="2023-05-08T15:59:04.214" v="716"/>
          <ac:grpSpMkLst>
            <pc:docMk/>
            <pc:sldMk cId="3910572204" sldId="262"/>
            <ac:grpSpMk id="46" creationId="{F9AB5DBD-0A57-4DBC-B49F-205E268F1FCB}"/>
          </ac:grpSpMkLst>
        </pc:grpChg>
        <pc:picChg chg="add del mod ord">
          <ac:chgData name="Davide Cremonini" userId="2da1fbaf4309a0f7" providerId="Windows Live" clId="Web-{656F0AE9-594F-41AD-B086-B8DA122FFF79}" dt="2023-05-08T15:55:27.257" v="690"/>
          <ac:picMkLst>
            <pc:docMk/>
            <pc:sldMk cId="3910572204" sldId="262"/>
            <ac:picMk id="4" creationId="{7BC8A568-9292-632C-2237-F4F9AE1F5753}"/>
          </ac:picMkLst>
        </pc:picChg>
        <pc:picChg chg="add mod ord">
          <ac:chgData name="Davide Cremonini" userId="2da1fbaf4309a0f7" providerId="Windows Live" clId="Web-{656F0AE9-594F-41AD-B086-B8DA122FFF79}" dt="2023-05-08T15:59:20.933" v="719" actId="14100"/>
          <ac:picMkLst>
            <pc:docMk/>
            <pc:sldMk cId="3910572204" sldId="262"/>
            <ac:picMk id="7" creationId="{4AE373CA-DD4A-D477-3777-D6261A8BA3EC}"/>
          </ac:picMkLst>
        </pc:picChg>
        <pc:picChg chg="add mod ord modCrop">
          <ac:chgData name="Davide Cremonini" userId="2da1fbaf4309a0f7" providerId="Windows Live" clId="Web-{656F0AE9-594F-41AD-B086-B8DA122FFF79}" dt="2023-05-08T16:12:51.728" v="747" actId="1076"/>
          <ac:picMkLst>
            <pc:docMk/>
            <pc:sldMk cId="3910572204" sldId="262"/>
            <ac:picMk id="8" creationId="{79667983-61F5-8AE8-8669-4EC2186B0B7A}"/>
          </ac:picMkLst>
        </pc:picChg>
        <pc:picChg chg="add mod ord">
          <ac:chgData name="Davide Cremonini" userId="2da1fbaf4309a0f7" providerId="Windows Live" clId="Web-{656F0AE9-594F-41AD-B086-B8DA122FFF79}" dt="2023-05-08T16:12:48.400" v="746" actId="14100"/>
          <ac:picMkLst>
            <pc:docMk/>
            <pc:sldMk cId="3910572204" sldId="262"/>
            <ac:picMk id="9" creationId="{AE64474E-01B1-A112-C606-4428F2C23B18}"/>
          </ac:picMkLst>
        </pc:picChg>
        <pc:picChg chg="add del mod">
          <ac:chgData name="Davide Cremonini" userId="2da1fbaf4309a0f7" providerId="Windows Live" clId="Web-{656F0AE9-594F-41AD-B086-B8DA122FFF79}" dt="2023-05-08T15:57:26.696" v="706"/>
          <ac:picMkLst>
            <pc:docMk/>
            <pc:sldMk cId="3910572204" sldId="262"/>
            <ac:picMk id="10" creationId="{CA0172A1-4E99-7F3C-A279-DCFC67CFB4CD}"/>
          </ac:picMkLst>
        </pc:picChg>
        <pc:picChg chg="add mod ord modCrop">
          <ac:chgData name="Davide Cremonini" userId="2da1fbaf4309a0f7" providerId="Windows Live" clId="Web-{656F0AE9-594F-41AD-B086-B8DA122FFF79}" dt="2023-05-08T16:00:29.965" v="728"/>
          <ac:picMkLst>
            <pc:docMk/>
            <pc:sldMk cId="3910572204" sldId="262"/>
            <ac:picMk id="11" creationId="{196CEB3D-034F-4122-A456-DB4FB1C4CBFC}"/>
          </ac:picMkLst>
        </pc:picChg>
      </pc:sldChg>
      <pc:sldChg chg="addSp delSp modSp new mod setBg">
        <pc:chgData name="Davide Cremonini" userId="2da1fbaf4309a0f7" providerId="Windows Live" clId="Web-{656F0AE9-594F-41AD-B086-B8DA122FFF79}" dt="2023-05-08T16:53:40.163" v="975"/>
        <pc:sldMkLst>
          <pc:docMk/>
          <pc:sldMk cId="3362912160" sldId="263"/>
        </pc:sldMkLst>
        <pc:spChg chg="mod ord">
          <ac:chgData name="Davide Cremonini" userId="2da1fbaf4309a0f7" providerId="Windows Live" clId="Web-{656F0AE9-594F-41AD-B086-B8DA122FFF79}" dt="2023-05-08T16:53:40.163" v="975"/>
          <ac:spMkLst>
            <pc:docMk/>
            <pc:sldMk cId="3362912160" sldId="263"/>
            <ac:spMk id="2" creationId="{4386187F-C41C-A37C-5257-A92169C5EBAD}"/>
          </ac:spMkLst>
        </pc:spChg>
        <pc:spChg chg="del">
          <ac:chgData name="Davide Cremonini" userId="2da1fbaf4309a0f7" providerId="Windows Live" clId="Web-{656F0AE9-594F-41AD-B086-B8DA122FFF79}" dt="2023-05-08T16:41:17.821" v="944"/>
          <ac:spMkLst>
            <pc:docMk/>
            <pc:sldMk cId="3362912160" sldId="263"/>
            <ac:spMk id="3" creationId="{62F6FB06-3AF3-B2DD-FE6E-11F4B5130DC7}"/>
          </ac:spMkLst>
        </pc:spChg>
        <pc:spChg chg="add del">
          <ac:chgData name="Davide Cremonini" userId="2da1fbaf4309a0f7" providerId="Windows Live" clId="Web-{656F0AE9-594F-41AD-B086-B8DA122FFF79}" dt="2023-05-08T16:51:43.859" v="951"/>
          <ac:spMkLst>
            <pc:docMk/>
            <pc:sldMk cId="3362912160" sldId="263"/>
            <ac:spMk id="5" creationId="{6BF50A1E-98A3-EDBD-C8C7-F7F84EA304B4}"/>
          </ac:spMkLst>
        </pc:spChg>
        <pc:spChg chg="add mod ord">
          <ac:chgData name="Davide Cremonini" userId="2da1fbaf4309a0f7" providerId="Windows Live" clId="Web-{656F0AE9-594F-41AD-B086-B8DA122FFF79}" dt="2023-05-08T16:53:40.163" v="975"/>
          <ac:spMkLst>
            <pc:docMk/>
            <pc:sldMk cId="3362912160" sldId="263"/>
            <ac:spMk id="11" creationId="{20E8113F-1F81-DB78-FD85-C015DD69C470}"/>
          </ac:spMkLst>
        </pc:spChg>
        <pc:spChg chg="add del">
          <ac:chgData name="Davide Cremonini" userId="2da1fbaf4309a0f7" providerId="Windows Live" clId="Web-{656F0AE9-594F-41AD-B086-B8DA122FFF79}" dt="2023-05-08T16:52:53.660" v="968"/>
          <ac:spMkLst>
            <pc:docMk/>
            <pc:sldMk cId="3362912160" sldId="263"/>
            <ac:spMk id="14" creationId="{E3AF5D38-FFEB-42F9-A0FC-37D8A54F1B25}"/>
          </ac:spMkLst>
        </pc:spChg>
        <pc:spChg chg="add del">
          <ac:chgData name="Davide Cremonini" userId="2da1fbaf4309a0f7" providerId="Windows Live" clId="Web-{656F0AE9-594F-41AD-B086-B8DA122FFF79}" dt="2023-05-08T16:52:53.644" v="967"/>
          <ac:spMkLst>
            <pc:docMk/>
            <pc:sldMk cId="3362912160" sldId="263"/>
            <ac:spMk id="31" creationId="{93B08880-F4DE-42E0-AE26-F56F56349643}"/>
          </ac:spMkLst>
        </pc:spChg>
        <pc:spChg chg="add del">
          <ac:chgData name="Davide Cremonini" userId="2da1fbaf4309a0f7" providerId="Windows Live" clId="Web-{656F0AE9-594F-41AD-B086-B8DA122FFF79}" dt="2023-05-08T16:52:53.644" v="967"/>
          <ac:spMkLst>
            <pc:docMk/>
            <pc:sldMk cId="3362912160" sldId="263"/>
            <ac:spMk id="33" creationId="{8A2A689E-17C0-4832-920D-11B3E03EE987}"/>
          </ac:spMkLst>
        </pc:spChg>
        <pc:spChg chg="add del">
          <ac:chgData name="Davide Cremonini" userId="2da1fbaf4309a0f7" providerId="Windows Live" clId="Web-{656F0AE9-594F-41AD-B086-B8DA122FFF79}" dt="2023-05-08T16:53:40.163" v="975"/>
          <ac:spMkLst>
            <pc:docMk/>
            <pc:sldMk cId="3362912160" sldId="263"/>
            <ac:spMk id="39" creationId="{114C78B5-EC6B-4A39-8860-705100867457}"/>
          </ac:spMkLst>
        </pc:spChg>
        <pc:spChg chg="add del">
          <ac:chgData name="Davide Cremonini" userId="2da1fbaf4309a0f7" providerId="Windows Live" clId="Web-{656F0AE9-594F-41AD-B086-B8DA122FFF79}" dt="2023-05-08T16:53:31.490" v="973"/>
          <ac:spMkLst>
            <pc:docMk/>
            <pc:sldMk cId="3362912160" sldId="263"/>
            <ac:spMk id="46" creationId="{C700CD00-DF3E-4660-A6EC-A18C3B7F9E31}"/>
          </ac:spMkLst>
        </pc:spChg>
        <pc:spChg chg="add del">
          <ac:chgData name="Davide Cremonini" userId="2da1fbaf4309a0f7" providerId="Windows Live" clId="Web-{656F0AE9-594F-41AD-B086-B8DA122FFF79}" dt="2023-05-08T16:53:40.163" v="975"/>
          <ac:spMkLst>
            <pc:docMk/>
            <pc:sldMk cId="3362912160" sldId="263"/>
            <ac:spMk id="52" creationId="{79B4B56F-BCC9-4009-91E2-AE49F626B89C}"/>
          </ac:spMkLst>
        </pc:spChg>
        <pc:grpChg chg="add del">
          <ac:chgData name="Davide Cremonini" userId="2da1fbaf4309a0f7" providerId="Windows Live" clId="Web-{656F0AE9-594F-41AD-B086-B8DA122FFF79}" dt="2023-05-08T16:52:53.660" v="968"/>
          <ac:grpSpMkLst>
            <pc:docMk/>
            <pc:sldMk cId="3362912160" sldId="263"/>
            <ac:grpSpMk id="16" creationId="{A18E8AF0-57F3-4E67-AB90-C8DAC71353FE}"/>
          </ac:grpSpMkLst>
        </pc:grpChg>
        <pc:grpChg chg="add del">
          <ac:chgData name="Davide Cremonini" userId="2da1fbaf4309a0f7" providerId="Windows Live" clId="Web-{656F0AE9-594F-41AD-B086-B8DA122FFF79}" dt="2023-05-08T16:52:53.644" v="967"/>
          <ac:grpSpMkLst>
            <pc:docMk/>
            <pc:sldMk cId="3362912160" sldId="263"/>
            <ac:grpSpMk id="35" creationId="{364A290D-B7BC-40B4-AB97-0C801BCCE267}"/>
          </ac:grpSpMkLst>
        </pc:grpChg>
        <pc:grpChg chg="add del">
          <ac:chgData name="Davide Cremonini" userId="2da1fbaf4309a0f7" providerId="Windows Live" clId="Web-{656F0AE9-594F-41AD-B086-B8DA122FFF79}" dt="2023-05-08T16:53:40.163" v="975"/>
          <ac:grpSpMkLst>
            <pc:docMk/>
            <pc:sldMk cId="3362912160" sldId="263"/>
            <ac:grpSpMk id="40" creationId="{A50943B0-FDF7-4C2C-B784-9208C945A8C3}"/>
          </ac:grpSpMkLst>
        </pc:grpChg>
        <pc:grpChg chg="add del">
          <ac:chgData name="Davide Cremonini" userId="2da1fbaf4309a0f7" providerId="Windows Live" clId="Web-{656F0AE9-594F-41AD-B086-B8DA122FFF79}" dt="2023-05-08T16:53:31.490" v="973"/>
          <ac:grpSpMkLst>
            <pc:docMk/>
            <pc:sldMk cId="3362912160" sldId="263"/>
            <ac:grpSpMk id="48" creationId="{F9AB5DBD-0A57-4DBC-B49F-205E268F1FCB}"/>
          </ac:grpSpMkLst>
        </pc:grpChg>
        <pc:grpChg chg="add del">
          <ac:chgData name="Davide Cremonini" userId="2da1fbaf4309a0f7" providerId="Windows Live" clId="Web-{656F0AE9-594F-41AD-B086-B8DA122FFF79}" dt="2023-05-08T16:53:40.163" v="975"/>
          <ac:grpSpMkLst>
            <pc:docMk/>
            <pc:sldMk cId="3362912160" sldId="263"/>
            <ac:grpSpMk id="53" creationId="{770B9411-A26D-4F61-AA38-0B77CFF583A4}"/>
          </ac:grpSpMkLst>
        </pc:grpChg>
        <pc:picChg chg="add del mod ord">
          <ac:chgData name="Davide Cremonini" userId="2da1fbaf4309a0f7" providerId="Windows Live" clId="Web-{656F0AE9-594F-41AD-B086-B8DA122FFF79}" dt="2023-05-08T16:53:03.082" v="970"/>
          <ac:picMkLst>
            <pc:docMk/>
            <pc:sldMk cId="3362912160" sldId="263"/>
            <ac:picMk id="4" creationId="{16F453E0-5850-C6DF-741F-92CCF9491101}"/>
          </ac:picMkLst>
        </pc:picChg>
        <pc:picChg chg="add mod">
          <ac:chgData name="Davide Cremonini" userId="2da1fbaf4309a0f7" providerId="Windows Live" clId="Web-{656F0AE9-594F-41AD-B086-B8DA122FFF79}" dt="2023-05-08T16:53:40.163" v="975"/>
          <ac:picMkLst>
            <pc:docMk/>
            <pc:sldMk cId="3362912160" sldId="263"/>
            <ac:picMk id="6" creationId="{FFCA242E-AABB-5DDD-4628-B193035AA76C}"/>
          </ac:picMkLst>
        </pc:picChg>
        <pc:picChg chg="add mod ord">
          <ac:chgData name="Davide Cremonini" userId="2da1fbaf4309a0f7" providerId="Windows Live" clId="Web-{656F0AE9-594F-41AD-B086-B8DA122FFF79}" dt="2023-05-08T16:53:40.163" v="975"/>
          <ac:picMkLst>
            <pc:docMk/>
            <pc:sldMk cId="3362912160" sldId="263"/>
            <ac:picMk id="7" creationId="{44BF26A4-1CBF-1380-BBFB-6A9615675249}"/>
          </ac:picMkLst>
        </pc:picChg>
      </pc:sldChg>
      <pc:sldMasterChg chg="add del addSldLayout delSldLayout">
        <pc:chgData name="Davide Cremonini" userId="2da1fbaf4309a0f7" providerId="Windows Live" clId="Web-{656F0AE9-594F-41AD-B086-B8DA122FFF79}" dt="2023-05-08T15:38:34.224" v="559"/>
        <pc:sldMasterMkLst>
          <pc:docMk/>
          <pc:sldMasterMk cId="1801931499" sldId="2147483648"/>
        </pc:sldMasterMkLst>
        <pc:sldLayoutChg chg="add del">
          <pc:chgData name="Davide Cremonini" userId="2da1fbaf4309a0f7" providerId="Windows Live" clId="Web-{656F0AE9-594F-41AD-B086-B8DA122FFF79}" dt="2023-05-08T15:38:34.224" v="559"/>
          <pc:sldLayoutMkLst>
            <pc:docMk/>
            <pc:sldMasterMk cId="1801931499" sldId="2147483648"/>
            <pc:sldLayoutMk cId="3186192645" sldId="2147483649"/>
          </pc:sldLayoutMkLst>
        </pc:sldLayoutChg>
        <pc:sldLayoutChg chg="add del">
          <pc:chgData name="Davide Cremonini" userId="2da1fbaf4309a0f7" providerId="Windows Live" clId="Web-{656F0AE9-594F-41AD-B086-B8DA122FFF79}" dt="2023-05-08T15:38:34.224" v="559"/>
          <pc:sldLayoutMkLst>
            <pc:docMk/>
            <pc:sldMasterMk cId="1801931499" sldId="2147483648"/>
            <pc:sldLayoutMk cId="126318104" sldId="2147483650"/>
          </pc:sldLayoutMkLst>
        </pc:sldLayoutChg>
        <pc:sldLayoutChg chg="add del">
          <pc:chgData name="Davide Cremonini" userId="2da1fbaf4309a0f7" providerId="Windows Live" clId="Web-{656F0AE9-594F-41AD-B086-B8DA122FFF79}" dt="2023-05-08T15:38:34.224" v="559"/>
          <pc:sldLayoutMkLst>
            <pc:docMk/>
            <pc:sldMasterMk cId="1801931499" sldId="2147483648"/>
            <pc:sldLayoutMk cId="3577393581" sldId="2147483651"/>
          </pc:sldLayoutMkLst>
        </pc:sldLayoutChg>
        <pc:sldLayoutChg chg="add del">
          <pc:chgData name="Davide Cremonini" userId="2da1fbaf4309a0f7" providerId="Windows Live" clId="Web-{656F0AE9-594F-41AD-B086-B8DA122FFF79}" dt="2023-05-08T15:38:34.224" v="559"/>
          <pc:sldLayoutMkLst>
            <pc:docMk/>
            <pc:sldMasterMk cId="1801931499" sldId="2147483648"/>
            <pc:sldLayoutMk cId="1284089777" sldId="2147483652"/>
          </pc:sldLayoutMkLst>
        </pc:sldLayoutChg>
        <pc:sldLayoutChg chg="add del">
          <pc:chgData name="Davide Cremonini" userId="2da1fbaf4309a0f7" providerId="Windows Live" clId="Web-{656F0AE9-594F-41AD-B086-B8DA122FFF79}" dt="2023-05-08T15:38:34.224" v="559"/>
          <pc:sldLayoutMkLst>
            <pc:docMk/>
            <pc:sldMasterMk cId="1801931499" sldId="2147483648"/>
            <pc:sldLayoutMk cId="2747982985" sldId="2147483653"/>
          </pc:sldLayoutMkLst>
        </pc:sldLayoutChg>
        <pc:sldLayoutChg chg="add del">
          <pc:chgData name="Davide Cremonini" userId="2da1fbaf4309a0f7" providerId="Windows Live" clId="Web-{656F0AE9-594F-41AD-B086-B8DA122FFF79}" dt="2023-05-08T15:38:34.224" v="559"/>
          <pc:sldLayoutMkLst>
            <pc:docMk/>
            <pc:sldMasterMk cId="1801931499" sldId="2147483648"/>
            <pc:sldLayoutMk cId="331782546" sldId="2147483654"/>
          </pc:sldLayoutMkLst>
        </pc:sldLayoutChg>
        <pc:sldLayoutChg chg="add del">
          <pc:chgData name="Davide Cremonini" userId="2da1fbaf4309a0f7" providerId="Windows Live" clId="Web-{656F0AE9-594F-41AD-B086-B8DA122FFF79}" dt="2023-05-08T15:38:34.224" v="559"/>
          <pc:sldLayoutMkLst>
            <pc:docMk/>
            <pc:sldMasterMk cId="1801931499" sldId="2147483648"/>
            <pc:sldLayoutMk cId="1894095149" sldId="2147483655"/>
          </pc:sldLayoutMkLst>
        </pc:sldLayoutChg>
        <pc:sldLayoutChg chg="add del">
          <pc:chgData name="Davide Cremonini" userId="2da1fbaf4309a0f7" providerId="Windows Live" clId="Web-{656F0AE9-594F-41AD-B086-B8DA122FFF79}" dt="2023-05-08T15:38:34.224" v="559"/>
          <pc:sldLayoutMkLst>
            <pc:docMk/>
            <pc:sldMasterMk cId="1801931499" sldId="2147483648"/>
            <pc:sldLayoutMk cId="2365816325" sldId="2147483656"/>
          </pc:sldLayoutMkLst>
        </pc:sldLayoutChg>
        <pc:sldLayoutChg chg="add del">
          <pc:chgData name="Davide Cremonini" userId="2da1fbaf4309a0f7" providerId="Windows Live" clId="Web-{656F0AE9-594F-41AD-B086-B8DA122FFF79}" dt="2023-05-08T15:38:34.224" v="559"/>
          <pc:sldLayoutMkLst>
            <pc:docMk/>
            <pc:sldMasterMk cId="1801931499" sldId="2147483648"/>
            <pc:sldLayoutMk cId="1688576698" sldId="2147483657"/>
          </pc:sldLayoutMkLst>
        </pc:sldLayoutChg>
        <pc:sldLayoutChg chg="add del">
          <pc:chgData name="Davide Cremonini" userId="2da1fbaf4309a0f7" providerId="Windows Live" clId="Web-{656F0AE9-594F-41AD-B086-B8DA122FFF79}" dt="2023-05-08T15:38:34.224" v="559"/>
          <pc:sldLayoutMkLst>
            <pc:docMk/>
            <pc:sldMasterMk cId="1801931499" sldId="2147483648"/>
            <pc:sldLayoutMk cId="3424469029" sldId="2147483658"/>
          </pc:sldLayoutMkLst>
        </pc:sldLayoutChg>
        <pc:sldLayoutChg chg="add del">
          <pc:chgData name="Davide Cremonini" userId="2da1fbaf4309a0f7" providerId="Windows Live" clId="Web-{656F0AE9-594F-41AD-B086-B8DA122FFF79}" dt="2023-05-08T15:38:34.224" v="559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 modSldLayout">
        <pc:chgData name="Davide Cremonini" userId="2da1fbaf4309a0f7" providerId="Windows Live" clId="Web-{656F0AE9-594F-41AD-B086-B8DA122FFF79}" dt="2023-05-08T15:38:34.224" v="559"/>
        <pc:sldMasterMkLst>
          <pc:docMk/>
          <pc:sldMasterMk cId="118521589" sldId="2147483660"/>
        </pc:sldMasterMkLst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2298004067" sldId="2147483661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3135930387" sldId="2147483662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2060671881" sldId="2147483663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3662031577" sldId="2147483664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3823106984" sldId="2147483665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4237387506" sldId="2147483666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497317576" sldId="2147483667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2973633840" sldId="2147483668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1644223060" sldId="2147483669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1140992663" sldId="2147483670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3259531874" sldId="2147483671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4263240078" sldId="2147483672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803186186" sldId="2147483673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2242697485" sldId="2147483674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3173502422" sldId="2147483675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3973499106" sldId="2147483676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4.224" v="559"/>
          <pc:sldLayoutMkLst>
            <pc:docMk/>
            <pc:sldMasterMk cId="118521589" sldId="2147483660"/>
            <pc:sldLayoutMk cId="2668159774" sldId="2147483677"/>
          </pc:sldLayoutMkLst>
        </pc:sldLayoutChg>
      </pc:sldMasterChg>
      <pc:sldMasterChg chg="add del addSldLayout delSldLayout modSldLayout">
        <pc:chgData name="Davide Cremonini" userId="2da1fbaf4309a0f7" providerId="Windows Live" clId="Web-{656F0AE9-594F-41AD-B086-B8DA122FFF79}" dt="2023-05-08T15:38:30.630" v="558"/>
        <pc:sldMasterMkLst>
          <pc:docMk/>
          <pc:sldMasterMk cId="3373359410" sldId="2147483678"/>
        </pc:sldMasterMkLst>
        <pc:sldLayoutChg chg="add del mod replId">
          <pc:chgData name="Davide Cremonini" userId="2da1fbaf4309a0f7" providerId="Windows Live" clId="Web-{656F0AE9-594F-41AD-B086-B8DA122FFF79}" dt="2023-05-08T15:38:30.630" v="558"/>
          <pc:sldLayoutMkLst>
            <pc:docMk/>
            <pc:sldMasterMk cId="3373359410" sldId="2147483678"/>
            <pc:sldLayoutMk cId="1620277694" sldId="2147483679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0.630" v="558"/>
          <pc:sldLayoutMkLst>
            <pc:docMk/>
            <pc:sldMasterMk cId="3373359410" sldId="2147483678"/>
            <pc:sldLayoutMk cId="2006076141" sldId="2147483680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0.630" v="558"/>
          <pc:sldLayoutMkLst>
            <pc:docMk/>
            <pc:sldMasterMk cId="3373359410" sldId="2147483678"/>
            <pc:sldLayoutMk cId="4024590283" sldId="2147483681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0.630" v="558"/>
          <pc:sldLayoutMkLst>
            <pc:docMk/>
            <pc:sldMasterMk cId="3373359410" sldId="2147483678"/>
            <pc:sldLayoutMk cId="3497880193" sldId="2147483682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0.630" v="558"/>
          <pc:sldLayoutMkLst>
            <pc:docMk/>
            <pc:sldMasterMk cId="3373359410" sldId="2147483678"/>
            <pc:sldLayoutMk cId="2343102966" sldId="2147483683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0.630" v="558"/>
          <pc:sldLayoutMkLst>
            <pc:docMk/>
            <pc:sldMasterMk cId="3373359410" sldId="2147483678"/>
            <pc:sldLayoutMk cId="1330943740" sldId="2147483684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0.630" v="558"/>
          <pc:sldLayoutMkLst>
            <pc:docMk/>
            <pc:sldMasterMk cId="3373359410" sldId="2147483678"/>
            <pc:sldLayoutMk cId="3907786283" sldId="2147483685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0.630" v="558"/>
          <pc:sldLayoutMkLst>
            <pc:docMk/>
            <pc:sldMasterMk cId="3373359410" sldId="2147483678"/>
            <pc:sldLayoutMk cId="3197133545" sldId="2147483686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0.630" v="558"/>
          <pc:sldLayoutMkLst>
            <pc:docMk/>
            <pc:sldMasterMk cId="3373359410" sldId="2147483678"/>
            <pc:sldLayoutMk cId="4132536093" sldId="2147483687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0.630" v="558"/>
          <pc:sldLayoutMkLst>
            <pc:docMk/>
            <pc:sldMasterMk cId="3373359410" sldId="2147483678"/>
            <pc:sldLayoutMk cId="3160248995" sldId="2147483688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30.630" v="558"/>
          <pc:sldLayoutMkLst>
            <pc:docMk/>
            <pc:sldMasterMk cId="3373359410" sldId="2147483678"/>
            <pc:sldLayoutMk cId="2723799216" sldId="2147483689"/>
          </pc:sldLayoutMkLst>
        </pc:sldLayoutChg>
      </pc:sldMasterChg>
      <pc:sldMasterChg chg="add del addSldLayout delSldLayout modSldLayout">
        <pc:chgData name="Davide Cremonini" userId="2da1fbaf4309a0f7" providerId="Windows Live" clId="Web-{656F0AE9-594F-41AD-B086-B8DA122FFF79}" dt="2023-05-08T15:38:24.536" v="557"/>
        <pc:sldMasterMkLst>
          <pc:docMk/>
          <pc:sldMasterMk cId="1531760704" sldId="2147483690"/>
        </pc:sldMasterMkLst>
        <pc:sldLayoutChg chg="add del mod replId">
          <pc:chgData name="Davide Cremonini" userId="2da1fbaf4309a0f7" providerId="Windows Live" clId="Web-{656F0AE9-594F-41AD-B086-B8DA122FFF79}" dt="2023-05-08T15:38:24.536" v="557"/>
          <pc:sldLayoutMkLst>
            <pc:docMk/>
            <pc:sldMasterMk cId="1531760704" sldId="2147483690"/>
            <pc:sldLayoutMk cId="193717116" sldId="2147483691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24.536" v="557"/>
          <pc:sldLayoutMkLst>
            <pc:docMk/>
            <pc:sldMasterMk cId="1531760704" sldId="2147483690"/>
            <pc:sldLayoutMk cId="2728949155" sldId="2147483692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24.536" v="557"/>
          <pc:sldLayoutMkLst>
            <pc:docMk/>
            <pc:sldMasterMk cId="1531760704" sldId="2147483690"/>
            <pc:sldLayoutMk cId="1661481082" sldId="2147483693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24.536" v="557"/>
          <pc:sldLayoutMkLst>
            <pc:docMk/>
            <pc:sldMasterMk cId="1531760704" sldId="2147483690"/>
            <pc:sldLayoutMk cId="1801976414" sldId="2147483694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24.536" v="557"/>
          <pc:sldLayoutMkLst>
            <pc:docMk/>
            <pc:sldMasterMk cId="1531760704" sldId="2147483690"/>
            <pc:sldLayoutMk cId="3096257882" sldId="2147483695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24.536" v="557"/>
          <pc:sldLayoutMkLst>
            <pc:docMk/>
            <pc:sldMasterMk cId="1531760704" sldId="2147483690"/>
            <pc:sldLayoutMk cId="1883344106" sldId="2147483696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24.536" v="557"/>
          <pc:sldLayoutMkLst>
            <pc:docMk/>
            <pc:sldMasterMk cId="1531760704" sldId="2147483690"/>
            <pc:sldLayoutMk cId="820505361" sldId="2147483697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24.536" v="557"/>
          <pc:sldLayoutMkLst>
            <pc:docMk/>
            <pc:sldMasterMk cId="1531760704" sldId="2147483690"/>
            <pc:sldLayoutMk cId="2526855129" sldId="2147483698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24.536" v="557"/>
          <pc:sldLayoutMkLst>
            <pc:docMk/>
            <pc:sldMasterMk cId="1531760704" sldId="2147483690"/>
            <pc:sldLayoutMk cId="1719261224" sldId="2147483699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24.536" v="557"/>
          <pc:sldLayoutMkLst>
            <pc:docMk/>
            <pc:sldMasterMk cId="1531760704" sldId="2147483690"/>
            <pc:sldLayoutMk cId="1148694687" sldId="2147483700"/>
          </pc:sldLayoutMkLst>
        </pc:sldLayoutChg>
        <pc:sldLayoutChg chg="add del mod replId">
          <pc:chgData name="Davide Cremonini" userId="2da1fbaf4309a0f7" providerId="Windows Live" clId="Web-{656F0AE9-594F-41AD-B086-B8DA122FFF79}" dt="2023-05-08T15:38:24.536" v="557"/>
          <pc:sldLayoutMkLst>
            <pc:docMk/>
            <pc:sldMasterMk cId="1531760704" sldId="2147483690"/>
            <pc:sldLayoutMk cId="2762435637" sldId="2147483701"/>
          </pc:sldLayoutMkLst>
        </pc:sldLayoutChg>
      </pc:sldMasterChg>
    </pc:docChg>
  </pc:docChgLst>
  <pc:docChgLst>
    <pc:chgData name="Davide Cremonini" userId="2da1fbaf4309a0f7" providerId="Windows Live" clId="Web-{BFEE9A84-A753-4EEF-91B4-BDEDC59B7BA4}"/>
    <pc:docChg chg="addSld delSld modSld addMainMaster delMainMaster">
      <pc:chgData name="Davide Cremonini" userId="2da1fbaf4309a0f7" providerId="Windows Live" clId="Web-{BFEE9A84-A753-4EEF-91B4-BDEDC59B7BA4}" dt="2023-05-09T16:14:54.686" v="459" actId="14100"/>
      <pc:docMkLst>
        <pc:docMk/>
      </pc:docMkLst>
      <pc:sldChg chg="addSp delSp modSp mod modClrScheme delDesignElem chgLayout">
        <pc:chgData name="Davide Cremonini" userId="2da1fbaf4309a0f7" providerId="Windows Live" clId="Web-{BFEE9A84-A753-4EEF-91B4-BDEDC59B7BA4}" dt="2023-05-09T16:14:33.357" v="457" actId="20577"/>
        <pc:sldMkLst>
          <pc:docMk/>
          <pc:sldMk cId="3962583941" sldId="256"/>
        </pc:sldMkLst>
        <pc:spChg chg="mod ord">
          <ac:chgData name="Davide Cremonini" userId="2da1fbaf4309a0f7" providerId="Windows Live" clId="Web-{BFEE9A84-A753-4EEF-91B4-BDEDC59B7BA4}" dt="2023-05-09T16:13:01.995" v="402" actId="20577"/>
          <ac:spMkLst>
            <pc:docMk/>
            <pc:sldMk cId="3962583941" sldId="256"/>
            <ac:spMk id="2" creationId="{00000000-0000-0000-0000-000000000000}"/>
          </ac:spMkLst>
        </pc:spChg>
        <pc:spChg chg="mod ord">
          <ac:chgData name="Davide Cremonini" userId="2da1fbaf4309a0f7" providerId="Windows Live" clId="Web-{BFEE9A84-A753-4EEF-91B4-BDEDC59B7BA4}" dt="2023-05-09T16:14:33.357" v="457" actId="20577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Davide Cremonini" userId="2da1fbaf4309a0f7" providerId="Windows Live" clId="Web-{BFEE9A84-A753-4EEF-91B4-BDEDC59B7BA4}" dt="2023-05-09T15:34:23.185" v="138"/>
          <ac:spMkLst>
            <pc:docMk/>
            <pc:sldMk cId="3962583941" sldId="256"/>
            <ac:spMk id="18" creationId="{526E0BFB-CDF1-4990-8C11-AC849311E0A8}"/>
          </ac:spMkLst>
        </pc:spChg>
        <pc:spChg chg="add del">
          <ac:chgData name="Davide Cremonini" userId="2da1fbaf4309a0f7" providerId="Windows Live" clId="Web-{BFEE9A84-A753-4EEF-91B4-BDEDC59B7BA4}" dt="2023-05-09T15:34:23.185" v="138"/>
          <ac:spMkLst>
            <pc:docMk/>
            <pc:sldMk cId="3962583941" sldId="256"/>
            <ac:spMk id="19" creationId="{6069A1F8-9BEB-4786-9694-FC48B2D75D21}"/>
          </ac:spMkLst>
        </pc:spChg>
        <pc:spChg chg="add del">
          <ac:chgData name="Davide Cremonini" userId="2da1fbaf4309a0f7" providerId="Windows Live" clId="Web-{BFEE9A84-A753-4EEF-91B4-BDEDC59B7BA4}" dt="2023-05-09T15:34:23.185" v="138"/>
          <ac:spMkLst>
            <pc:docMk/>
            <pc:sldMk cId="3962583941" sldId="256"/>
            <ac:spMk id="20" creationId="{AF2F604E-43BE-4DC3-B983-E071523364F8}"/>
          </ac:spMkLst>
        </pc:spChg>
        <pc:spChg chg="add del">
          <ac:chgData name="Davide Cremonini" userId="2da1fbaf4309a0f7" providerId="Windows Live" clId="Web-{BFEE9A84-A753-4EEF-91B4-BDEDC59B7BA4}" dt="2023-05-09T15:34:23.185" v="138"/>
          <ac:spMkLst>
            <pc:docMk/>
            <pc:sldMk cId="3962583941" sldId="256"/>
            <ac:spMk id="22" creationId="{08C9B587-E65E-4B52-B37C-ABEBB6E87928}"/>
          </ac:spMkLst>
        </pc:spChg>
      </pc:sldChg>
      <pc:sldChg chg="addSp delSp modSp mod modClrScheme setClrOvrMap delDesignElem chgLayout">
        <pc:chgData name="Davide Cremonini" userId="2da1fbaf4309a0f7" providerId="Windows Live" clId="Web-{BFEE9A84-A753-4EEF-91B4-BDEDC59B7BA4}" dt="2023-05-09T16:12:52.792" v="400" actId="20577"/>
        <pc:sldMkLst>
          <pc:docMk/>
          <pc:sldMk cId="689285850" sldId="257"/>
        </pc:sldMkLst>
        <pc:spChg chg="mod ord">
          <ac:chgData name="Davide Cremonini" userId="2da1fbaf4309a0f7" providerId="Windows Live" clId="Web-{BFEE9A84-A753-4EEF-91B4-BDEDC59B7BA4}" dt="2023-05-09T16:12:52.792" v="400" actId="20577"/>
          <ac:spMkLst>
            <pc:docMk/>
            <pc:sldMk cId="689285850" sldId="257"/>
            <ac:spMk id="2" creationId="{8270DF74-DAAA-0409-B277-DD7D3372E7C6}"/>
          </ac:spMkLst>
        </pc:spChg>
        <pc:spChg chg="mod ord">
          <ac:chgData name="Davide Cremonini" userId="2da1fbaf4309a0f7" providerId="Windows Live" clId="Web-{BFEE9A84-A753-4EEF-91B4-BDEDC59B7BA4}" dt="2023-05-09T15:54:43.741" v="297" actId="20577"/>
          <ac:spMkLst>
            <pc:docMk/>
            <pc:sldMk cId="689285850" sldId="257"/>
            <ac:spMk id="3" creationId="{5F738931-4C3D-1880-F481-28B10DC72887}"/>
          </ac:spMkLst>
        </pc:spChg>
        <pc:spChg chg="add del">
          <ac:chgData name="Davide Cremonini" userId="2da1fbaf4309a0f7" providerId="Windows Live" clId="Web-{BFEE9A84-A753-4EEF-91B4-BDEDC59B7BA4}" dt="2023-05-09T15:39:27.023" v="193"/>
          <ac:spMkLst>
            <pc:docMk/>
            <pc:sldMk cId="689285850" sldId="257"/>
            <ac:spMk id="53" creationId="{04812C46-200A-4DEB-A05E-3ED6C68C2387}"/>
          </ac:spMkLst>
        </pc:spChg>
        <pc:spChg chg="add del">
          <ac:chgData name="Davide Cremonini" userId="2da1fbaf4309a0f7" providerId="Windows Live" clId="Web-{BFEE9A84-A753-4EEF-91B4-BDEDC59B7BA4}" dt="2023-05-09T15:39:27.023" v="193"/>
          <ac:spMkLst>
            <pc:docMk/>
            <pc:sldMk cId="689285850" sldId="257"/>
            <ac:spMk id="54" creationId="{D1EA859B-E555-4109-94F3-6700E046E008}"/>
          </ac:spMkLst>
        </pc:spChg>
        <pc:spChg chg="add del">
          <ac:chgData name="Davide Cremonini" userId="2da1fbaf4309a0f7" providerId="Windows Live" clId="Web-{BFEE9A84-A753-4EEF-91B4-BDEDC59B7BA4}" dt="2023-05-09T15:38:49.022" v="190"/>
          <ac:spMkLst>
            <pc:docMk/>
            <pc:sldMk cId="689285850" sldId="257"/>
            <ac:spMk id="59" creationId="{D009D6D5-DAC2-4A8B-A17A-E206B9012D09}"/>
          </ac:spMkLst>
        </pc:spChg>
        <pc:spChg chg="add del">
          <ac:chgData name="Davide Cremonini" userId="2da1fbaf4309a0f7" providerId="Windows Live" clId="Web-{BFEE9A84-A753-4EEF-91B4-BDEDC59B7BA4}" dt="2023-05-09T15:39:27.008" v="192"/>
          <ac:spMkLst>
            <pc:docMk/>
            <pc:sldMk cId="689285850" sldId="257"/>
            <ac:spMk id="61" creationId="{D1EA859B-E555-4109-94F3-6700E046E008}"/>
          </ac:spMkLst>
        </pc:spChg>
        <pc:spChg chg="add del">
          <ac:chgData name="Davide Cremonini" userId="2da1fbaf4309a0f7" providerId="Windows Live" clId="Web-{BFEE9A84-A753-4EEF-91B4-BDEDC59B7BA4}" dt="2023-05-09T15:39:27.008" v="192"/>
          <ac:spMkLst>
            <pc:docMk/>
            <pc:sldMk cId="689285850" sldId="257"/>
            <ac:spMk id="62" creationId="{04812C46-200A-4DEB-A05E-3ED6C68C2387}"/>
          </ac:spMkLst>
        </pc:spChg>
        <pc:spChg chg="add">
          <ac:chgData name="Davide Cremonini" userId="2da1fbaf4309a0f7" providerId="Windows Live" clId="Web-{BFEE9A84-A753-4EEF-91B4-BDEDC59B7BA4}" dt="2023-05-09T15:39:27.023" v="193"/>
          <ac:spMkLst>
            <pc:docMk/>
            <pc:sldMk cId="689285850" sldId="257"/>
            <ac:spMk id="63" creationId="{55D4142C-5077-457F-A6AD-3FECFDB39685}"/>
          </ac:spMkLst>
        </pc:spChg>
        <pc:spChg chg="add">
          <ac:chgData name="Davide Cremonini" userId="2da1fbaf4309a0f7" providerId="Windows Live" clId="Web-{BFEE9A84-A753-4EEF-91B4-BDEDC59B7BA4}" dt="2023-05-09T15:39:27.023" v="193"/>
          <ac:spMkLst>
            <pc:docMk/>
            <pc:sldMk cId="689285850" sldId="257"/>
            <ac:spMk id="64" creationId="{9AA72BD9-2C5A-4EDC-931F-5AA08EACA0F3}"/>
          </ac:spMkLst>
        </pc:spChg>
        <pc:spChg chg="add">
          <ac:chgData name="Davide Cremonini" userId="2da1fbaf4309a0f7" providerId="Windows Live" clId="Web-{BFEE9A84-A753-4EEF-91B4-BDEDC59B7BA4}" dt="2023-05-09T15:39:27.023" v="193"/>
          <ac:spMkLst>
            <pc:docMk/>
            <pc:sldMk cId="689285850" sldId="257"/>
            <ac:spMk id="65" creationId="{7A5F0580-5EE9-419F-96EE-B6529EF6E7D0}"/>
          </ac:spMkLst>
        </pc:spChg>
        <pc:spChg chg="add">
          <ac:chgData name="Davide Cremonini" userId="2da1fbaf4309a0f7" providerId="Windows Live" clId="Web-{BFEE9A84-A753-4EEF-91B4-BDEDC59B7BA4}" dt="2023-05-09T15:39:27.023" v="193"/>
          <ac:spMkLst>
            <pc:docMk/>
            <pc:sldMk cId="689285850" sldId="257"/>
            <ac:spMk id="66" creationId="{DD3981AC-7B61-4947-BCF3-F7AA7FA385B9}"/>
          </ac:spMkLst>
        </pc:spChg>
        <pc:picChg chg="mod ord">
          <ac:chgData name="Davide Cremonini" userId="2da1fbaf4309a0f7" providerId="Windows Live" clId="Web-{BFEE9A84-A753-4EEF-91B4-BDEDC59B7BA4}" dt="2023-05-09T15:39:27.023" v="193"/>
          <ac:picMkLst>
            <pc:docMk/>
            <pc:sldMk cId="689285850" sldId="257"/>
            <ac:picMk id="4" creationId="{DB48FE9A-7580-F0BA-3392-747614099C41}"/>
          </ac:picMkLst>
        </pc:picChg>
      </pc:sldChg>
      <pc:sldChg chg="addSp delSp modSp mod modClrScheme delDesignElem chgLayout">
        <pc:chgData name="Davide Cremonini" userId="2da1fbaf4309a0f7" providerId="Windows Live" clId="Web-{BFEE9A84-A753-4EEF-91B4-BDEDC59B7BA4}" dt="2023-05-09T16:12:49.666" v="398" actId="20577"/>
        <pc:sldMkLst>
          <pc:docMk/>
          <pc:sldMk cId="1020713288" sldId="258"/>
        </pc:sldMkLst>
        <pc:spChg chg="del mod">
          <ac:chgData name="Davide Cremonini" userId="2da1fbaf4309a0f7" providerId="Windows Live" clId="Web-{BFEE9A84-A753-4EEF-91B4-BDEDC59B7BA4}" dt="2023-05-09T15:22:31.553" v="19"/>
          <ac:spMkLst>
            <pc:docMk/>
            <pc:sldMk cId="1020713288" sldId="258"/>
            <ac:spMk id="2" creationId="{6100F82B-C794-137A-3C50-08A1C433F4ED}"/>
          </ac:spMkLst>
        </pc:spChg>
        <pc:spChg chg="add mod ord">
          <ac:chgData name="Davide Cremonini" userId="2da1fbaf4309a0f7" providerId="Windows Live" clId="Web-{BFEE9A84-A753-4EEF-91B4-BDEDC59B7BA4}" dt="2023-05-09T16:12:49.666" v="398" actId="20577"/>
          <ac:spMkLst>
            <pc:docMk/>
            <pc:sldMk cId="1020713288" sldId="258"/>
            <ac:spMk id="4" creationId="{8F0C63E0-850C-2978-B9F6-41DBF7B306F6}"/>
          </ac:spMkLst>
        </pc:spChg>
        <pc:spChg chg="add del mod ord">
          <ac:chgData name="Davide Cremonini" userId="2da1fbaf4309a0f7" providerId="Windows Live" clId="Web-{BFEE9A84-A753-4EEF-91B4-BDEDC59B7BA4}" dt="2023-05-09T15:27:11.750" v="62"/>
          <ac:spMkLst>
            <pc:docMk/>
            <pc:sldMk cId="1020713288" sldId="258"/>
            <ac:spMk id="5" creationId="{4F16FDAF-E4C9-2BC7-0BF8-98EA33EE73C7}"/>
          </ac:spMkLst>
        </pc:spChg>
        <pc:spChg chg="add del ord">
          <ac:chgData name="Davide Cremonini" userId="2da1fbaf4309a0f7" providerId="Windows Live" clId="Web-{BFEE9A84-A753-4EEF-91B4-BDEDC59B7BA4}" dt="2023-05-09T15:34:23.185" v="138"/>
          <ac:spMkLst>
            <pc:docMk/>
            <pc:sldMk cId="1020713288" sldId="258"/>
            <ac:spMk id="22" creationId="{A4AC5506-6312-4701-8D3C-40187889A947}"/>
          </ac:spMkLst>
        </pc:spChg>
        <pc:spChg chg="del">
          <ac:chgData name="Davide Cremonini" userId="2da1fbaf4309a0f7" providerId="Windows Live" clId="Web-{BFEE9A84-A753-4EEF-91B4-BDEDC59B7BA4}" dt="2023-05-09T15:15:23.352" v="9"/>
          <ac:spMkLst>
            <pc:docMk/>
            <pc:sldMk cId="1020713288" sldId="258"/>
            <ac:spMk id="105" creationId="{B95B9BA8-1D69-4796-85F5-B6D0BD52354B}"/>
          </ac:spMkLst>
        </pc:spChg>
        <pc:grpChg chg="del">
          <ac:chgData name="Davide Cremonini" userId="2da1fbaf4309a0f7" providerId="Windows Live" clId="Web-{BFEE9A84-A753-4EEF-91B4-BDEDC59B7BA4}" dt="2023-05-09T15:15:23.352" v="9"/>
          <ac:grpSpMkLst>
            <pc:docMk/>
            <pc:sldMk cId="1020713288" sldId="258"/>
            <ac:grpSpMk id="107" creationId="{D44E3F87-3D58-4B03-86B2-15A5C5B9C964}"/>
          </ac:grpSpMkLst>
        </pc:grpChg>
        <pc:picChg chg="add del mod ord modCrop">
          <ac:chgData name="Davide Cremonini" userId="2da1fbaf4309a0f7" providerId="Windows Live" clId="Web-{BFEE9A84-A753-4EEF-91B4-BDEDC59B7BA4}" dt="2023-05-09T15:32:28.979" v="105" actId="1076"/>
          <ac:picMkLst>
            <pc:docMk/>
            <pc:sldMk cId="1020713288" sldId="258"/>
            <ac:picMk id="6" creationId="{74758ADB-23D6-9040-E051-84199AA5E39B}"/>
          </ac:picMkLst>
        </pc:picChg>
        <pc:picChg chg="add del mod">
          <ac:chgData name="Davide Cremonini" userId="2da1fbaf4309a0f7" providerId="Windows Live" clId="Web-{BFEE9A84-A753-4EEF-91B4-BDEDC59B7BA4}" dt="2023-05-09T15:31:44.508" v="96"/>
          <ac:picMkLst>
            <pc:docMk/>
            <pc:sldMk cId="1020713288" sldId="258"/>
            <ac:picMk id="7" creationId="{805F91CE-082C-BB3E-ADBF-EA07D8416EEF}"/>
          </ac:picMkLst>
        </pc:picChg>
        <pc:picChg chg="add mod">
          <ac:chgData name="Davide Cremonini" userId="2da1fbaf4309a0f7" providerId="Windows Live" clId="Web-{BFEE9A84-A753-4EEF-91B4-BDEDC59B7BA4}" dt="2023-05-09T15:32:41.807" v="107" actId="1076"/>
          <ac:picMkLst>
            <pc:docMk/>
            <pc:sldMk cId="1020713288" sldId="258"/>
            <ac:picMk id="8" creationId="{DEA1AAED-D29F-3ABE-67BF-638399BB5FCC}"/>
          </ac:picMkLst>
        </pc:picChg>
        <pc:picChg chg="mod ord">
          <ac:chgData name="Davide Cremonini" userId="2da1fbaf4309a0f7" providerId="Windows Live" clId="Web-{BFEE9A84-A753-4EEF-91B4-BDEDC59B7BA4}" dt="2023-05-09T15:55:55.759" v="300" actId="1076"/>
          <ac:picMkLst>
            <pc:docMk/>
            <pc:sldMk cId="1020713288" sldId="258"/>
            <ac:picMk id="11" creationId="{0890D10A-4EC1-2819-96F0-BE10E04D7A2F}"/>
          </ac:picMkLst>
        </pc:picChg>
      </pc:sldChg>
      <pc:sldChg chg="addSp delSp modSp mod modClrScheme delDesignElem chgLayout">
        <pc:chgData name="Davide Cremonini" userId="2da1fbaf4309a0f7" providerId="Windows Live" clId="Web-{BFEE9A84-A753-4EEF-91B4-BDEDC59B7BA4}" dt="2023-05-09T15:34:23.185" v="138"/>
        <pc:sldMkLst>
          <pc:docMk/>
          <pc:sldMk cId="1544208327" sldId="259"/>
        </pc:sldMkLst>
        <pc:spChg chg="mod ord">
          <ac:chgData name="Davide Cremonini" userId="2da1fbaf4309a0f7" providerId="Windows Live" clId="Web-{BFEE9A84-A753-4EEF-91B4-BDEDC59B7BA4}" dt="2023-05-09T15:34:23.185" v="138"/>
          <ac:spMkLst>
            <pc:docMk/>
            <pc:sldMk cId="1544208327" sldId="259"/>
            <ac:spMk id="2" creationId="{40F54955-0EB0-6976-EA11-2F225C81A214}"/>
          </ac:spMkLst>
        </pc:spChg>
        <pc:spChg chg="add del">
          <ac:chgData name="Davide Cremonini" userId="2da1fbaf4309a0f7" providerId="Windows Live" clId="Web-{BFEE9A84-A753-4EEF-91B4-BDEDC59B7BA4}" dt="2023-05-09T15:34:23.185" v="138"/>
          <ac:spMkLst>
            <pc:docMk/>
            <pc:sldMk cId="1544208327" sldId="259"/>
            <ac:spMk id="9" creationId="{F5A0D4D0-DC11-4CAA-AA17-A6B0C2B4F74D}"/>
          </ac:spMkLst>
        </pc:spChg>
        <pc:grpChg chg="add del">
          <ac:chgData name="Davide Cremonini" userId="2da1fbaf4309a0f7" providerId="Windows Live" clId="Web-{BFEE9A84-A753-4EEF-91B4-BDEDC59B7BA4}" dt="2023-05-09T15:34:23.185" v="138"/>
          <ac:grpSpMkLst>
            <pc:docMk/>
            <pc:sldMk cId="1544208327" sldId="259"/>
            <ac:grpSpMk id="11" creationId="{564DEED3-BC52-4F15-8426-D33275CB0111}"/>
          </ac:grpSpMkLst>
        </pc:grpChg>
      </pc:sldChg>
      <pc:sldChg chg="addSp delSp modSp mod modClrScheme delDesignElem chgLayout">
        <pc:chgData name="Davide Cremonini" userId="2da1fbaf4309a0f7" providerId="Windows Live" clId="Web-{BFEE9A84-A753-4EEF-91B4-BDEDC59B7BA4}" dt="2023-05-09T16:12:39.588" v="395" actId="1076"/>
        <pc:sldMkLst>
          <pc:docMk/>
          <pc:sldMk cId="562799042" sldId="260"/>
        </pc:sldMkLst>
        <pc:spChg chg="mod ord">
          <ac:chgData name="Davide Cremonini" userId="2da1fbaf4309a0f7" providerId="Windows Live" clId="Web-{BFEE9A84-A753-4EEF-91B4-BDEDC59B7BA4}" dt="2023-05-09T16:12:39.588" v="395" actId="1076"/>
          <ac:spMkLst>
            <pc:docMk/>
            <pc:sldMk cId="562799042" sldId="260"/>
            <ac:spMk id="2" creationId="{E50A8C4D-6937-6B59-411A-6D781DA7B80E}"/>
          </ac:spMkLst>
        </pc:spChg>
        <pc:spChg chg="add del">
          <ac:chgData name="Davide Cremonini" userId="2da1fbaf4309a0f7" providerId="Windows Live" clId="Web-{BFEE9A84-A753-4EEF-91B4-BDEDC59B7BA4}" dt="2023-05-09T15:34:23.185" v="138"/>
          <ac:spMkLst>
            <pc:docMk/>
            <pc:sldMk cId="562799042" sldId="260"/>
            <ac:spMk id="22" creationId="{D776D29F-0A2C-4F75-8582-7C7DFCBD11D5}"/>
          </ac:spMkLst>
        </pc:spChg>
        <pc:spChg chg="add del">
          <ac:chgData name="Davide Cremonini" userId="2da1fbaf4309a0f7" providerId="Windows Live" clId="Web-{BFEE9A84-A753-4EEF-91B4-BDEDC59B7BA4}" dt="2023-05-09T15:34:23.185" v="138"/>
          <ac:spMkLst>
            <pc:docMk/>
            <pc:sldMk cId="562799042" sldId="260"/>
            <ac:spMk id="24" creationId="{C4D41903-2C9D-4F9E-AA1F-6161F8A6FC01}"/>
          </ac:spMkLst>
        </pc:spChg>
        <pc:spChg chg="add del">
          <ac:chgData name="Davide Cremonini" userId="2da1fbaf4309a0f7" providerId="Windows Live" clId="Web-{BFEE9A84-A753-4EEF-91B4-BDEDC59B7BA4}" dt="2023-05-09T15:34:23.185" v="138"/>
          <ac:spMkLst>
            <pc:docMk/>
            <pc:sldMk cId="562799042" sldId="260"/>
            <ac:spMk id="26" creationId="{9E4574B5-C90E-412D-BAB0-B9F483290C67}"/>
          </ac:spMkLst>
        </pc:spChg>
        <pc:picChg chg="mod ord">
          <ac:chgData name="Davide Cremonini" userId="2da1fbaf4309a0f7" providerId="Windows Live" clId="Web-{BFEE9A84-A753-4EEF-91B4-BDEDC59B7BA4}" dt="2023-05-09T15:34:23.185" v="138"/>
          <ac:picMkLst>
            <pc:docMk/>
            <pc:sldMk cId="562799042" sldId="260"/>
            <ac:picMk id="4" creationId="{76632BD1-46E9-EA8D-F901-226E9C6B6A49}"/>
          </ac:picMkLst>
        </pc:picChg>
      </pc:sldChg>
      <pc:sldChg chg="addSp delSp modSp del mod modClrScheme delDesignElem chgLayout">
        <pc:chgData name="Davide Cremonini" userId="2da1fbaf4309a0f7" providerId="Windows Live" clId="Web-{BFEE9A84-A753-4EEF-91B4-BDEDC59B7BA4}" dt="2023-05-09T15:38:00.942" v="188"/>
        <pc:sldMkLst>
          <pc:docMk/>
          <pc:sldMk cId="3418397156" sldId="261"/>
        </pc:sldMkLst>
        <pc:spChg chg="mod ord">
          <ac:chgData name="Davide Cremonini" userId="2da1fbaf4309a0f7" providerId="Windows Live" clId="Web-{BFEE9A84-A753-4EEF-91B4-BDEDC59B7BA4}" dt="2023-05-09T15:34:23.185" v="138"/>
          <ac:spMkLst>
            <pc:docMk/>
            <pc:sldMk cId="3418397156" sldId="261"/>
            <ac:spMk id="2" creationId="{607493BA-4923-D609-87A2-00B2C6147B67}"/>
          </ac:spMkLst>
        </pc:spChg>
        <pc:spChg chg="del">
          <ac:chgData name="Davide Cremonini" userId="2da1fbaf4309a0f7" providerId="Windows Live" clId="Web-{BFEE9A84-A753-4EEF-91B4-BDEDC59B7BA4}" dt="2023-05-09T15:07:59.681" v="0"/>
          <ac:spMkLst>
            <pc:docMk/>
            <pc:sldMk cId="3418397156" sldId="261"/>
            <ac:spMk id="26" creationId="{B95B9BA8-1D69-4796-85F5-B6D0BD52354B}"/>
          </ac:spMkLst>
        </pc:spChg>
        <pc:spChg chg="add del">
          <ac:chgData name="Davide Cremonini" userId="2da1fbaf4309a0f7" providerId="Windows Live" clId="Web-{BFEE9A84-A753-4EEF-91B4-BDEDC59B7BA4}" dt="2023-05-09T15:34:23.185" v="138"/>
          <ac:spMkLst>
            <pc:docMk/>
            <pc:sldMk cId="3418397156" sldId="261"/>
            <ac:spMk id="28" creationId="{A4AC5506-6312-4701-8D3C-40187889A947}"/>
          </ac:spMkLst>
        </pc:spChg>
        <pc:picChg chg="mod">
          <ac:chgData name="Davide Cremonini" userId="2da1fbaf4309a0f7" providerId="Windows Live" clId="Web-{BFEE9A84-A753-4EEF-91B4-BDEDC59B7BA4}" dt="2023-05-09T15:08:42.886" v="6" actId="1076"/>
          <ac:picMkLst>
            <pc:docMk/>
            <pc:sldMk cId="3418397156" sldId="261"/>
            <ac:picMk id="4" creationId="{ABF4114B-05A2-47C1-7229-44B0CC54BA11}"/>
          </ac:picMkLst>
        </pc:picChg>
      </pc:sldChg>
      <pc:sldChg chg="addSp delSp modSp mod modClrScheme delDesignElem chgLayout">
        <pc:chgData name="Davide Cremonini" userId="2da1fbaf4309a0f7" providerId="Windows Live" clId="Web-{BFEE9A84-A753-4EEF-91B4-BDEDC59B7BA4}" dt="2023-05-09T15:58:04.606" v="361" actId="20577"/>
        <pc:sldMkLst>
          <pc:docMk/>
          <pc:sldMk cId="3910572204" sldId="262"/>
        </pc:sldMkLst>
        <pc:spChg chg="mod ord">
          <ac:chgData name="Davide Cremonini" userId="2da1fbaf4309a0f7" providerId="Windows Live" clId="Web-{BFEE9A84-A753-4EEF-91B4-BDEDC59B7BA4}" dt="2023-05-09T15:34:23.185" v="138"/>
          <ac:spMkLst>
            <pc:docMk/>
            <pc:sldMk cId="3910572204" sldId="262"/>
            <ac:spMk id="2" creationId="{2A297C7B-C79B-1D39-CE25-45511658888A}"/>
          </ac:spMkLst>
        </pc:spChg>
        <pc:spChg chg="mod ord">
          <ac:chgData name="Davide Cremonini" userId="2da1fbaf4309a0f7" providerId="Windows Live" clId="Web-{BFEE9A84-A753-4EEF-91B4-BDEDC59B7BA4}" dt="2023-05-09T15:58:04.606" v="361" actId="20577"/>
          <ac:spMkLst>
            <pc:docMk/>
            <pc:sldMk cId="3910572204" sldId="262"/>
            <ac:spMk id="41" creationId="{0ADC8095-F903-E54F-73FD-C49BBA705C04}"/>
          </ac:spMkLst>
        </pc:spChg>
        <pc:spChg chg="add del">
          <ac:chgData name="Davide Cremonini" userId="2da1fbaf4309a0f7" providerId="Windows Live" clId="Web-{BFEE9A84-A753-4EEF-91B4-BDEDC59B7BA4}" dt="2023-05-09T15:34:23.185" v="138"/>
          <ac:spMkLst>
            <pc:docMk/>
            <pc:sldMk cId="3910572204" sldId="262"/>
            <ac:spMk id="44" creationId="{609B2588-B497-493D-80F0-F189AF137565}"/>
          </ac:spMkLst>
        </pc:spChg>
        <pc:grpChg chg="add del">
          <ac:chgData name="Davide Cremonini" userId="2da1fbaf4309a0f7" providerId="Windows Live" clId="Web-{BFEE9A84-A753-4EEF-91B4-BDEDC59B7BA4}" dt="2023-05-09T15:34:23.185" v="138"/>
          <ac:grpSpMkLst>
            <pc:docMk/>
            <pc:sldMk cId="3910572204" sldId="262"/>
            <ac:grpSpMk id="46" creationId="{F9AB5DBD-0A57-4DBC-B49F-205E268F1FCB}"/>
          </ac:grpSpMkLst>
        </pc:grpChg>
      </pc:sldChg>
      <pc:sldChg chg="addSp delSp modSp mod modClrScheme delDesignElem chgLayout">
        <pc:chgData name="Davide Cremonini" userId="2da1fbaf4309a0f7" providerId="Windows Live" clId="Web-{BFEE9A84-A753-4EEF-91B4-BDEDC59B7BA4}" dt="2023-05-09T15:59:23.062" v="385" actId="20577"/>
        <pc:sldMkLst>
          <pc:docMk/>
          <pc:sldMk cId="3362912160" sldId="263"/>
        </pc:sldMkLst>
        <pc:spChg chg="mod ord">
          <ac:chgData name="Davide Cremonini" userId="2da1fbaf4309a0f7" providerId="Windows Live" clId="Web-{BFEE9A84-A753-4EEF-91B4-BDEDC59B7BA4}" dt="2023-05-09T15:34:23.185" v="138"/>
          <ac:spMkLst>
            <pc:docMk/>
            <pc:sldMk cId="3362912160" sldId="263"/>
            <ac:spMk id="2" creationId="{4386187F-C41C-A37C-5257-A92169C5EBAD}"/>
          </ac:spMkLst>
        </pc:spChg>
        <pc:spChg chg="mod">
          <ac:chgData name="Davide Cremonini" userId="2da1fbaf4309a0f7" providerId="Windows Live" clId="Web-{BFEE9A84-A753-4EEF-91B4-BDEDC59B7BA4}" dt="2023-05-09T15:59:23.062" v="385" actId="20577"/>
          <ac:spMkLst>
            <pc:docMk/>
            <pc:sldMk cId="3362912160" sldId="263"/>
            <ac:spMk id="10" creationId="{3561FFA4-6F8B-499A-64EF-01B56EC3FC89}"/>
          </ac:spMkLst>
        </pc:spChg>
        <pc:spChg chg="add del">
          <ac:chgData name="Davide Cremonini" userId="2da1fbaf4309a0f7" providerId="Windows Live" clId="Web-{BFEE9A84-A753-4EEF-91B4-BDEDC59B7BA4}" dt="2023-05-09T15:34:23.185" v="138"/>
          <ac:spMkLst>
            <pc:docMk/>
            <pc:sldMk cId="3362912160" sldId="263"/>
            <ac:spMk id="43" creationId="{79B4B56F-BCC9-4009-91E2-AE49F626B89C}"/>
          </ac:spMkLst>
        </pc:spChg>
        <pc:grpChg chg="add del">
          <ac:chgData name="Davide Cremonini" userId="2da1fbaf4309a0f7" providerId="Windows Live" clId="Web-{BFEE9A84-A753-4EEF-91B4-BDEDC59B7BA4}" dt="2023-05-09T15:34:23.185" v="138"/>
          <ac:grpSpMkLst>
            <pc:docMk/>
            <pc:sldMk cId="3362912160" sldId="263"/>
            <ac:grpSpMk id="44" creationId="{770B9411-A26D-4F61-AA38-0B77CFF583A4}"/>
          </ac:grpSpMkLst>
        </pc:grpChg>
        <pc:picChg chg="mod ord">
          <ac:chgData name="Davide Cremonini" userId="2da1fbaf4309a0f7" providerId="Windows Live" clId="Web-{BFEE9A84-A753-4EEF-91B4-BDEDC59B7BA4}" dt="2023-05-09T15:34:23.185" v="138"/>
          <ac:picMkLst>
            <pc:docMk/>
            <pc:sldMk cId="3362912160" sldId="263"/>
            <ac:picMk id="8" creationId="{B0B9072F-D5E9-CA1B-4A7A-8653DF25A1C3}"/>
          </ac:picMkLst>
        </pc:picChg>
      </pc:sldChg>
      <pc:sldChg chg="addSp delSp modSp mod modClrScheme delDesignElem chgLayout">
        <pc:chgData name="Davide Cremonini" userId="2da1fbaf4309a0f7" providerId="Windows Live" clId="Web-{BFEE9A84-A753-4EEF-91B4-BDEDC59B7BA4}" dt="2023-05-09T16:14:54.686" v="459" actId="14100"/>
        <pc:sldMkLst>
          <pc:docMk/>
          <pc:sldMk cId="323528434" sldId="264"/>
        </pc:sldMkLst>
        <pc:spChg chg="mod ord">
          <ac:chgData name="Davide Cremonini" userId="2da1fbaf4309a0f7" providerId="Windows Live" clId="Web-{BFEE9A84-A753-4EEF-91B4-BDEDC59B7BA4}" dt="2023-05-09T16:14:47.686" v="458" actId="20577"/>
          <ac:spMkLst>
            <pc:docMk/>
            <pc:sldMk cId="323528434" sldId="264"/>
            <ac:spMk id="24" creationId="{245489C9-60F7-B9CF-62F1-3D53A4E5E2CF}"/>
          </ac:spMkLst>
        </pc:spChg>
        <pc:spChg chg="add del">
          <ac:chgData name="Davide Cremonini" userId="2da1fbaf4309a0f7" providerId="Windows Live" clId="Web-{BFEE9A84-A753-4EEF-91B4-BDEDC59B7BA4}" dt="2023-05-09T15:34:23.185" v="138"/>
          <ac:spMkLst>
            <pc:docMk/>
            <pc:sldMk cId="323528434" sldId="264"/>
            <ac:spMk id="36" creationId="{23E547B5-89CF-4EC0-96DE-25771AED0799}"/>
          </ac:spMkLst>
        </pc:spChg>
        <pc:spChg chg="add del">
          <ac:chgData name="Davide Cremonini" userId="2da1fbaf4309a0f7" providerId="Windows Live" clId="Web-{BFEE9A84-A753-4EEF-91B4-BDEDC59B7BA4}" dt="2023-05-09T15:34:23.185" v="138"/>
          <ac:spMkLst>
            <pc:docMk/>
            <pc:sldMk cId="323528434" sldId="264"/>
            <ac:spMk id="37" creationId="{3F0B8CEB-8279-4E5E-A0CE-1FC9F71736F2}"/>
          </ac:spMkLst>
        </pc:spChg>
        <pc:spChg chg="mod ord">
          <ac:chgData name="Davide Cremonini" userId="2da1fbaf4309a0f7" providerId="Windows Live" clId="Web-{BFEE9A84-A753-4EEF-91B4-BDEDC59B7BA4}" dt="2023-05-09T16:14:54.686" v="459" actId="14100"/>
          <ac:spMkLst>
            <pc:docMk/>
            <pc:sldMk cId="323528434" sldId="264"/>
            <ac:spMk id="38" creationId="{232E07D6-0391-3026-4BD7-99DF475AD4FB}"/>
          </ac:spMkLst>
        </pc:spChg>
      </pc:sldChg>
      <pc:sldChg chg="addSp modSp new">
        <pc:chgData name="Davide Cremonini" userId="2da1fbaf4309a0f7" providerId="Windows Live" clId="Web-{BFEE9A84-A753-4EEF-91B4-BDEDC59B7BA4}" dt="2023-05-09T15:56:57.151" v="319" actId="20577"/>
        <pc:sldMkLst>
          <pc:docMk/>
          <pc:sldMk cId="485701975" sldId="265"/>
        </pc:sldMkLst>
        <pc:spChg chg="add mod">
          <ac:chgData name="Davide Cremonini" userId="2da1fbaf4309a0f7" providerId="Windows Live" clId="Web-{BFEE9A84-A753-4EEF-91B4-BDEDC59B7BA4}" dt="2023-05-09T15:36:12.314" v="155" actId="14100"/>
          <ac:spMkLst>
            <pc:docMk/>
            <pc:sldMk cId="485701975" sldId="265"/>
            <ac:spMk id="5" creationId="{31AFFD92-41C0-AE74-9F83-C9F3D441EB79}"/>
          </ac:spMkLst>
        </pc:spChg>
        <pc:spChg chg="add mod">
          <ac:chgData name="Davide Cremonini" userId="2da1fbaf4309a0f7" providerId="Windows Live" clId="Web-{BFEE9A84-A753-4EEF-91B4-BDEDC59B7BA4}" dt="2023-05-09T15:56:57.151" v="319" actId="20577"/>
          <ac:spMkLst>
            <pc:docMk/>
            <pc:sldMk cId="485701975" sldId="265"/>
            <ac:spMk id="8" creationId="{98F26D36-FE77-C1A7-AAA3-CC8D9DD6F46E}"/>
          </ac:spMkLst>
        </pc:spChg>
        <pc:picChg chg="add mod">
          <ac:chgData name="Davide Cremonini" userId="2da1fbaf4309a0f7" providerId="Windows Live" clId="Web-{BFEE9A84-A753-4EEF-91B4-BDEDC59B7BA4}" dt="2023-05-09T15:35:47.860" v="151" actId="1076"/>
          <ac:picMkLst>
            <pc:docMk/>
            <pc:sldMk cId="485701975" sldId="265"/>
            <ac:picMk id="3" creationId="{47B2CB2F-39F4-F165-4E3F-D3199066ADCE}"/>
          </ac:picMkLst>
        </pc:picChg>
        <pc:picChg chg="add mod">
          <ac:chgData name="Davide Cremonini" userId="2da1fbaf4309a0f7" providerId="Windows Live" clId="Web-{BFEE9A84-A753-4EEF-91B4-BDEDC59B7BA4}" dt="2023-05-09T15:35:29.781" v="149" actId="1076"/>
          <ac:picMkLst>
            <pc:docMk/>
            <pc:sldMk cId="485701975" sldId="265"/>
            <ac:picMk id="4" creationId="{B22A4227-FC48-2623-FB86-646FCD6686A8}"/>
          </ac:picMkLst>
        </pc:picChg>
        <pc:picChg chg="add mod">
          <ac:chgData name="Davide Cremonini" userId="2da1fbaf4309a0f7" providerId="Windows Live" clId="Web-{BFEE9A84-A753-4EEF-91B4-BDEDC59B7BA4}" dt="2023-05-09T15:37:55.099" v="187" actId="14100"/>
          <ac:picMkLst>
            <pc:docMk/>
            <pc:sldMk cId="485701975" sldId="265"/>
            <ac:picMk id="7" creationId="{C2CF2F25-4739-1F76-FEFE-C8FC183E15E0}"/>
          </ac:picMkLst>
        </pc:picChg>
      </pc:sldChg>
      <pc:sldChg chg="addSp delSp modSp new">
        <pc:chgData name="Davide Cremonini" userId="2da1fbaf4309a0f7" providerId="Windows Live" clId="Web-{BFEE9A84-A753-4EEF-91B4-BDEDC59B7BA4}" dt="2023-05-09T16:12:23.931" v="390" actId="1076"/>
        <pc:sldMkLst>
          <pc:docMk/>
          <pc:sldMk cId="3942742882" sldId="266"/>
        </pc:sldMkLst>
        <pc:spChg chg="mod">
          <ac:chgData name="Davide Cremonini" userId="2da1fbaf4309a0f7" providerId="Windows Live" clId="Web-{BFEE9A84-A753-4EEF-91B4-BDEDC59B7BA4}" dt="2023-05-09T16:12:23.931" v="390" actId="1076"/>
          <ac:spMkLst>
            <pc:docMk/>
            <pc:sldMk cId="3942742882" sldId="266"/>
            <ac:spMk id="2" creationId="{2AACDFE3-61A1-5A37-4A19-43807212987B}"/>
          </ac:spMkLst>
        </pc:spChg>
        <pc:spChg chg="del">
          <ac:chgData name="Davide Cremonini" userId="2da1fbaf4309a0f7" providerId="Windows Live" clId="Web-{BFEE9A84-A753-4EEF-91B4-BDEDC59B7BA4}" dt="2023-05-09T15:40:18.400" v="212"/>
          <ac:spMkLst>
            <pc:docMk/>
            <pc:sldMk cId="3942742882" sldId="266"/>
            <ac:spMk id="3" creationId="{51C340A0-EC05-764A-9B6B-0CF8D9F4B2D8}"/>
          </ac:spMkLst>
        </pc:spChg>
        <pc:spChg chg="add mod ord">
          <ac:chgData name="Davide Cremonini" userId="2da1fbaf4309a0f7" providerId="Windows Live" clId="Web-{BFEE9A84-A753-4EEF-91B4-BDEDC59B7BA4}" dt="2023-05-09T15:45:00.847" v="236"/>
          <ac:spMkLst>
            <pc:docMk/>
            <pc:sldMk cId="3942742882" sldId="266"/>
            <ac:spMk id="9" creationId="{0586EF0D-31D2-EFE6-44BD-A5950EA32E59}"/>
          </ac:spMkLst>
        </pc:spChg>
        <pc:picChg chg="add mod ord">
          <ac:chgData name="Davide Cremonini" userId="2da1fbaf4309a0f7" providerId="Windows Live" clId="Web-{BFEE9A84-A753-4EEF-91B4-BDEDC59B7BA4}" dt="2023-05-09T15:45:06.550" v="238"/>
          <ac:picMkLst>
            <pc:docMk/>
            <pc:sldMk cId="3942742882" sldId="266"/>
            <ac:picMk id="5" creationId="{9012D7F2-D130-FDAA-4DE7-200571D10A45}"/>
          </ac:picMkLst>
        </pc:picChg>
        <pc:picChg chg="add mod ord">
          <ac:chgData name="Davide Cremonini" userId="2da1fbaf4309a0f7" providerId="Windows Live" clId="Web-{BFEE9A84-A753-4EEF-91B4-BDEDC59B7BA4}" dt="2023-05-09T15:45:03.769" v="237"/>
          <ac:picMkLst>
            <pc:docMk/>
            <pc:sldMk cId="3942742882" sldId="266"/>
            <ac:picMk id="7" creationId="{1CA4C6E9-41CE-4C88-4F91-1C3B7D0E0F52}"/>
          </ac:picMkLst>
        </pc:picChg>
      </pc:sldChg>
      <pc:sldMasterChg chg="add del addSldLayout delSldLayout">
        <pc:chgData name="Davide Cremonini" userId="2da1fbaf4309a0f7" providerId="Windows Live" clId="Web-{BFEE9A84-A753-4EEF-91B4-BDEDC59B7BA4}" dt="2023-05-09T15:34:23.185" v="138"/>
        <pc:sldMasterMkLst>
          <pc:docMk/>
          <pc:sldMasterMk cId="1801931499" sldId="2147483648"/>
        </pc:sldMasterMkLst>
        <pc:sldLayoutChg chg="add del">
          <pc:chgData name="Davide Cremonini" userId="2da1fbaf4309a0f7" providerId="Windows Live" clId="Web-{BFEE9A84-A753-4EEF-91B4-BDEDC59B7BA4}" dt="2023-05-09T15:34:23.185" v="138"/>
          <pc:sldLayoutMkLst>
            <pc:docMk/>
            <pc:sldMasterMk cId="1801931499" sldId="2147483648"/>
            <pc:sldLayoutMk cId="3186192645" sldId="2147483649"/>
          </pc:sldLayoutMkLst>
        </pc:sldLayoutChg>
        <pc:sldLayoutChg chg="add del">
          <pc:chgData name="Davide Cremonini" userId="2da1fbaf4309a0f7" providerId="Windows Live" clId="Web-{BFEE9A84-A753-4EEF-91B4-BDEDC59B7BA4}" dt="2023-05-09T15:34:23.185" v="138"/>
          <pc:sldLayoutMkLst>
            <pc:docMk/>
            <pc:sldMasterMk cId="1801931499" sldId="2147483648"/>
            <pc:sldLayoutMk cId="126318104" sldId="2147483650"/>
          </pc:sldLayoutMkLst>
        </pc:sldLayoutChg>
        <pc:sldLayoutChg chg="add del">
          <pc:chgData name="Davide Cremonini" userId="2da1fbaf4309a0f7" providerId="Windows Live" clId="Web-{BFEE9A84-A753-4EEF-91B4-BDEDC59B7BA4}" dt="2023-05-09T15:34:23.185" v="138"/>
          <pc:sldLayoutMkLst>
            <pc:docMk/>
            <pc:sldMasterMk cId="1801931499" sldId="2147483648"/>
            <pc:sldLayoutMk cId="3577393581" sldId="2147483651"/>
          </pc:sldLayoutMkLst>
        </pc:sldLayoutChg>
        <pc:sldLayoutChg chg="add del">
          <pc:chgData name="Davide Cremonini" userId="2da1fbaf4309a0f7" providerId="Windows Live" clId="Web-{BFEE9A84-A753-4EEF-91B4-BDEDC59B7BA4}" dt="2023-05-09T15:34:23.185" v="138"/>
          <pc:sldLayoutMkLst>
            <pc:docMk/>
            <pc:sldMasterMk cId="1801931499" sldId="2147483648"/>
            <pc:sldLayoutMk cId="1284089777" sldId="2147483652"/>
          </pc:sldLayoutMkLst>
        </pc:sldLayoutChg>
        <pc:sldLayoutChg chg="add del">
          <pc:chgData name="Davide Cremonini" userId="2da1fbaf4309a0f7" providerId="Windows Live" clId="Web-{BFEE9A84-A753-4EEF-91B4-BDEDC59B7BA4}" dt="2023-05-09T15:34:23.185" v="138"/>
          <pc:sldLayoutMkLst>
            <pc:docMk/>
            <pc:sldMasterMk cId="1801931499" sldId="2147483648"/>
            <pc:sldLayoutMk cId="2747982985" sldId="2147483653"/>
          </pc:sldLayoutMkLst>
        </pc:sldLayoutChg>
        <pc:sldLayoutChg chg="add del">
          <pc:chgData name="Davide Cremonini" userId="2da1fbaf4309a0f7" providerId="Windows Live" clId="Web-{BFEE9A84-A753-4EEF-91B4-BDEDC59B7BA4}" dt="2023-05-09T15:34:23.185" v="138"/>
          <pc:sldLayoutMkLst>
            <pc:docMk/>
            <pc:sldMasterMk cId="1801931499" sldId="2147483648"/>
            <pc:sldLayoutMk cId="331782546" sldId="2147483654"/>
          </pc:sldLayoutMkLst>
        </pc:sldLayoutChg>
        <pc:sldLayoutChg chg="add del">
          <pc:chgData name="Davide Cremonini" userId="2da1fbaf4309a0f7" providerId="Windows Live" clId="Web-{BFEE9A84-A753-4EEF-91B4-BDEDC59B7BA4}" dt="2023-05-09T15:34:23.185" v="138"/>
          <pc:sldLayoutMkLst>
            <pc:docMk/>
            <pc:sldMasterMk cId="1801931499" sldId="2147483648"/>
            <pc:sldLayoutMk cId="1894095149" sldId="2147483655"/>
          </pc:sldLayoutMkLst>
        </pc:sldLayoutChg>
        <pc:sldLayoutChg chg="add del">
          <pc:chgData name="Davide Cremonini" userId="2da1fbaf4309a0f7" providerId="Windows Live" clId="Web-{BFEE9A84-A753-4EEF-91B4-BDEDC59B7BA4}" dt="2023-05-09T15:34:23.185" v="138"/>
          <pc:sldLayoutMkLst>
            <pc:docMk/>
            <pc:sldMasterMk cId="1801931499" sldId="2147483648"/>
            <pc:sldLayoutMk cId="2365816325" sldId="2147483656"/>
          </pc:sldLayoutMkLst>
        </pc:sldLayoutChg>
        <pc:sldLayoutChg chg="add del">
          <pc:chgData name="Davide Cremonini" userId="2da1fbaf4309a0f7" providerId="Windows Live" clId="Web-{BFEE9A84-A753-4EEF-91B4-BDEDC59B7BA4}" dt="2023-05-09T15:34:23.185" v="138"/>
          <pc:sldLayoutMkLst>
            <pc:docMk/>
            <pc:sldMasterMk cId="1801931499" sldId="2147483648"/>
            <pc:sldLayoutMk cId="1688576698" sldId="2147483657"/>
          </pc:sldLayoutMkLst>
        </pc:sldLayoutChg>
        <pc:sldLayoutChg chg="add del">
          <pc:chgData name="Davide Cremonini" userId="2da1fbaf4309a0f7" providerId="Windows Live" clId="Web-{BFEE9A84-A753-4EEF-91B4-BDEDC59B7BA4}" dt="2023-05-09T15:34:23.185" v="138"/>
          <pc:sldLayoutMkLst>
            <pc:docMk/>
            <pc:sldMasterMk cId="1801931499" sldId="2147483648"/>
            <pc:sldLayoutMk cId="3424469029" sldId="2147483658"/>
          </pc:sldLayoutMkLst>
        </pc:sldLayoutChg>
        <pc:sldLayoutChg chg="add del">
          <pc:chgData name="Davide Cremonini" userId="2da1fbaf4309a0f7" providerId="Windows Live" clId="Web-{BFEE9A84-A753-4EEF-91B4-BDEDC59B7BA4}" dt="2023-05-09T15:34:23.185" v="138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 modSldLayout">
        <pc:chgData name="Davide Cremonini" userId="2da1fbaf4309a0f7" providerId="Windows Live" clId="Web-{BFEE9A84-A753-4EEF-91B4-BDEDC59B7BA4}" dt="2023-05-09T15:34:23.185" v="138"/>
        <pc:sldMasterMkLst>
          <pc:docMk/>
          <pc:sldMasterMk cId="3814549704" sldId="2147483660"/>
        </pc:sldMasterMkLst>
        <pc:sldLayoutChg chg="add del mod replId">
          <pc:chgData name="Davide Cremonini" userId="2da1fbaf4309a0f7" providerId="Windows Live" clId="Web-{BFEE9A84-A753-4EEF-91B4-BDEDC59B7BA4}" dt="2023-05-09T15:34:23.185" v="138"/>
          <pc:sldLayoutMkLst>
            <pc:docMk/>
            <pc:sldMasterMk cId="3814549704" sldId="2147483660"/>
            <pc:sldLayoutMk cId="2484790100" sldId="2147483661"/>
          </pc:sldLayoutMkLst>
        </pc:sldLayoutChg>
        <pc:sldLayoutChg chg="add del mod replId">
          <pc:chgData name="Davide Cremonini" userId="2da1fbaf4309a0f7" providerId="Windows Live" clId="Web-{BFEE9A84-A753-4EEF-91B4-BDEDC59B7BA4}" dt="2023-05-09T15:34:23.185" v="138"/>
          <pc:sldLayoutMkLst>
            <pc:docMk/>
            <pc:sldMasterMk cId="3814549704" sldId="2147483660"/>
            <pc:sldLayoutMk cId="3376972091" sldId="2147483662"/>
          </pc:sldLayoutMkLst>
        </pc:sldLayoutChg>
        <pc:sldLayoutChg chg="add del mod replId">
          <pc:chgData name="Davide Cremonini" userId="2da1fbaf4309a0f7" providerId="Windows Live" clId="Web-{BFEE9A84-A753-4EEF-91B4-BDEDC59B7BA4}" dt="2023-05-09T15:34:23.185" v="138"/>
          <pc:sldLayoutMkLst>
            <pc:docMk/>
            <pc:sldMasterMk cId="3814549704" sldId="2147483660"/>
            <pc:sldLayoutMk cId="3919312860" sldId="2147483663"/>
          </pc:sldLayoutMkLst>
        </pc:sldLayoutChg>
        <pc:sldLayoutChg chg="add del mod replId">
          <pc:chgData name="Davide Cremonini" userId="2da1fbaf4309a0f7" providerId="Windows Live" clId="Web-{BFEE9A84-A753-4EEF-91B4-BDEDC59B7BA4}" dt="2023-05-09T15:34:23.185" v="138"/>
          <pc:sldLayoutMkLst>
            <pc:docMk/>
            <pc:sldMasterMk cId="3814549704" sldId="2147483660"/>
            <pc:sldLayoutMk cId="452855890" sldId="2147483664"/>
          </pc:sldLayoutMkLst>
        </pc:sldLayoutChg>
        <pc:sldLayoutChg chg="add del mod replId">
          <pc:chgData name="Davide Cremonini" userId="2da1fbaf4309a0f7" providerId="Windows Live" clId="Web-{BFEE9A84-A753-4EEF-91B4-BDEDC59B7BA4}" dt="2023-05-09T15:34:23.185" v="138"/>
          <pc:sldLayoutMkLst>
            <pc:docMk/>
            <pc:sldMasterMk cId="3814549704" sldId="2147483660"/>
            <pc:sldLayoutMk cId="2917993465" sldId="2147483665"/>
          </pc:sldLayoutMkLst>
        </pc:sldLayoutChg>
        <pc:sldLayoutChg chg="add del mod replId">
          <pc:chgData name="Davide Cremonini" userId="2da1fbaf4309a0f7" providerId="Windows Live" clId="Web-{BFEE9A84-A753-4EEF-91B4-BDEDC59B7BA4}" dt="2023-05-09T15:34:23.185" v="138"/>
          <pc:sldLayoutMkLst>
            <pc:docMk/>
            <pc:sldMasterMk cId="3814549704" sldId="2147483660"/>
            <pc:sldLayoutMk cId="3906193665" sldId="2147483666"/>
          </pc:sldLayoutMkLst>
        </pc:sldLayoutChg>
        <pc:sldLayoutChg chg="add del mod replId">
          <pc:chgData name="Davide Cremonini" userId="2da1fbaf4309a0f7" providerId="Windows Live" clId="Web-{BFEE9A84-A753-4EEF-91B4-BDEDC59B7BA4}" dt="2023-05-09T15:34:23.185" v="138"/>
          <pc:sldLayoutMkLst>
            <pc:docMk/>
            <pc:sldMasterMk cId="3814549704" sldId="2147483660"/>
            <pc:sldLayoutMk cId="89991568" sldId="2147483667"/>
          </pc:sldLayoutMkLst>
        </pc:sldLayoutChg>
        <pc:sldLayoutChg chg="add del mod replId">
          <pc:chgData name="Davide Cremonini" userId="2da1fbaf4309a0f7" providerId="Windows Live" clId="Web-{BFEE9A84-A753-4EEF-91B4-BDEDC59B7BA4}" dt="2023-05-09T15:34:23.185" v="138"/>
          <pc:sldLayoutMkLst>
            <pc:docMk/>
            <pc:sldMasterMk cId="3814549704" sldId="2147483660"/>
            <pc:sldLayoutMk cId="4232573559" sldId="2147483668"/>
          </pc:sldLayoutMkLst>
        </pc:sldLayoutChg>
        <pc:sldLayoutChg chg="add del mod replId">
          <pc:chgData name="Davide Cremonini" userId="2da1fbaf4309a0f7" providerId="Windows Live" clId="Web-{BFEE9A84-A753-4EEF-91B4-BDEDC59B7BA4}" dt="2023-05-09T15:34:23.185" v="138"/>
          <pc:sldLayoutMkLst>
            <pc:docMk/>
            <pc:sldMasterMk cId="3814549704" sldId="2147483660"/>
            <pc:sldLayoutMk cId="155642632" sldId="2147483669"/>
          </pc:sldLayoutMkLst>
        </pc:sldLayoutChg>
        <pc:sldLayoutChg chg="add del mod replId">
          <pc:chgData name="Davide Cremonini" userId="2da1fbaf4309a0f7" providerId="Windows Live" clId="Web-{BFEE9A84-A753-4EEF-91B4-BDEDC59B7BA4}" dt="2023-05-09T15:34:23.185" v="138"/>
          <pc:sldLayoutMkLst>
            <pc:docMk/>
            <pc:sldMasterMk cId="3814549704" sldId="2147483660"/>
            <pc:sldLayoutMk cId="1324766793" sldId="2147483670"/>
          </pc:sldLayoutMkLst>
        </pc:sldLayoutChg>
        <pc:sldLayoutChg chg="add del mod replId">
          <pc:chgData name="Davide Cremonini" userId="2da1fbaf4309a0f7" providerId="Windows Live" clId="Web-{BFEE9A84-A753-4EEF-91B4-BDEDC59B7BA4}" dt="2023-05-09T15:34:23.185" v="138"/>
          <pc:sldLayoutMkLst>
            <pc:docMk/>
            <pc:sldMasterMk cId="3814549704" sldId="2147483660"/>
            <pc:sldLayoutMk cId="3842007120" sldId="2147483671"/>
          </pc:sldLayoutMkLst>
        </pc:sldLayoutChg>
      </pc:sldMasterChg>
    </pc:docChg>
  </pc:docChgLst>
  <pc:docChgLst>
    <pc:chgData name="Davide Cremonini" userId="2da1fbaf4309a0f7" providerId="Windows Live" clId="Web-{574B4A3D-9EAC-4CA5-8E2D-7BE9ACD5650D}"/>
    <pc:docChg chg="addSld modSld">
      <pc:chgData name="Davide Cremonini" userId="2da1fbaf4309a0f7" providerId="Windows Live" clId="Web-{574B4A3D-9EAC-4CA5-8E2D-7BE9ACD5650D}" dt="2023-05-08T17:38:48.145" v="778" actId="20577"/>
      <pc:docMkLst>
        <pc:docMk/>
      </pc:docMkLst>
      <pc:sldChg chg="addSp delSp modSp mod addAnim delAnim setClrOvrMap">
        <pc:chgData name="Davide Cremonini" userId="2da1fbaf4309a0f7" providerId="Windows Live" clId="Web-{574B4A3D-9EAC-4CA5-8E2D-7BE9ACD5650D}" dt="2023-05-08T17:35:33.734" v="758"/>
        <pc:sldMkLst>
          <pc:docMk/>
          <pc:sldMk cId="3962583941" sldId="256"/>
        </pc:sldMkLst>
        <pc:spChg chg="mod">
          <ac:chgData name="Davide Cremonini" userId="2da1fbaf4309a0f7" providerId="Windows Live" clId="Web-{574B4A3D-9EAC-4CA5-8E2D-7BE9ACD5650D}" dt="2023-05-08T17:35:33.734" v="756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Davide Cremonini" userId="2da1fbaf4309a0f7" providerId="Windows Live" clId="Web-{574B4A3D-9EAC-4CA5-8E2D-7BE9ACD5650D}" dt="2023-05-08T17:35:33.734" v="756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Davide Cremonini" userId="2da1fbaf4309a0f7" providerId="Windows Live" clId="Web-{574B4A3D-9EAC-4CA5-8E2D-7BE9ACD5650D}" dt="2023-05-08T17:35:33.734" v="756"/>
          <ac:spMkLst>
            <pc:docMk/>
            <pc:sldMk cId="3962583941" sldId="256"/>
            <ac:spMk id="10" creationId="{0671A8AE-40A1-4631-A6B8-581AFF065482}"/>
          </ac:spMkLst>
        </pc:spChg>
        <pc:spChg chg="add del">
          <ac:chgData name="Davide Cremonini" userId="2da1fbaf4309a0f7" providerId="Windows Live" clId="Web-{574B4A3D-9EAC-4CA5-8E2D-7BE9ACD5650D}" dt="2023-05-08T17:35:33.734" v="756"/>
          <ac:spMkLst>
            <pc:docMk/>
            <pc:sldMk cId="3962583941" sldId="256"/>
            <ac:spMk id="12" creationId="{AB58EF07-17C2-48CF-ABB0-EEF1F17CB8F0}"/>
          </ac:spMkLst>
        </pc:spChg>
        <pc:spChg chg="add del">
          <ac:chgData name="Davide Cremonini" userId="2da1fbaf4309a0f7" providerId="Windows Live" clId="Web-{574B4A3D-9EAC-4CA5-8E2D-7BE9ACD5650D}" dt="2023-05-08T17:35:33.734" v="756"/>
          <ac:spMkLst>
            <pc:docMk/>
            <pc:sldMk cId="3962583941" sldId="256"/>
            <ac:spMk id="14" creationId="{AF2F604E-43BE-4DC3-B983-E071523364F8}"/>
          </ac:spMkLst>
        </pc:spChg>
        <pc:spChg chg="add del">
          <ac:chgData name="Davide Cremonini" userId="2da1fbaf4309a0f7" providerId="Windows Live" clId="Web-{574B4A3D-9EAC-4CA5-8E2D-7BE9ACD5650D}" dt="2023-05-08T17:35:33.734" v="756"/>
          <ac:spMkLst>
            <pc:docMk/>
            <pc:sldMk cId="3962583941" sldId="256"/>
            <ac:spMk id="16" creationId="{08C9B587-E65E-4B52-B37C-ABEBB6E87928}"/>
          </ac:spMkLst>
        </pc:spChg>
        <pc:spChg chg="add">
          <ac:chgData name="Davide Cremonini" userId="2da1fbaf4309a0f7" providerId="Windows Live" clId="Web-{574B4A3D-9EAC-4CA5-8E2D-7BE9ACD5650D}" dt="2023-05-08T17:35:33.734" v="756"/>
          <ac:spMkLst>
            <pc:docMk/>
            <pc:sldMk cId="3962583941" sldId="256"/>
            <ac:spMk id="18" creationId="{526E0BFB-CDF1-4990-8C11-AC849311E0A8}"/>
          </ac:spMkLst>
        </pc:spChg>
        <pc:spChg chg="add">
          <ac:chgData name="Davide Cremonini" userId="2da1fbaf4309a0f7" providerId="Windows Live" clId="Web-{574B4A3D-9EAC-4CA5-8E2D-7BE9ACD5650D}" dt="2023-05-08T17:35:33.734" v="756"/>
          <ac:spMkLst>
            <pc:docMk/>
            <pc:sldMk cId="3962583941" sldId="256"/>
            <ac:spMk id="19" creationId="{6069A1F8-9BEB-4786-9694-FC48B2D75D21}"/>
          </ac:spMkLst>
        </pc:spChg>
        <pc:spChg chg="add">
          <ac:chgData name="Davide Cremonini" userId="2da1fbaf4309a0f7" providerId="Windows Live" clId="Web-{574B4A3D-9EAC-4CA5-8E2D-7BE9ACD5650D}" dt="2023-05-08T17:35:33.734" v="756"/>
          <ac:spMkLst>
            <pc:docMk/>
            <pc:sldMk cId="3962583941" sldId="256"/>
            <ac:spMk id="20" creationId="{AF2F604E-43BE-4DC3-B983-E071523364F8}"/>
          </ac:spMkLst>
        </pc:spChg>
        <pc:spChg chg="add del">
          <ac:chgData name="Davide Cremonini" userId="2da1fbaf4309a0f7" providerId="Windows Live" clId="Web-{574B4A3D-9EAC-4CA5-8E2D-7BE9ACD5650D}" dt="2023-05-08T17:34:38.092" v="743"/>
          <ac:spMkLst>
            <pc:docMk/>
            <pc:sldMk cId="3962583941" sldId="256"/>
            <ac:spMk id="21" creationId="{FB5B0058-AF13-4859-B429-4EDDE2A26F7F}"/>
          </ac:spMkLst>
        </pc:spChg>
        <pc:spChg chg="add">
          <ac:chgData name="Davide Cremonini" userId="2da1fbaf4309a0f7" providerId="Windows Live" clId="Web-{574B4A3D-9EAC-4CA5-8E2D-7BE9ACD5650D}" dt="2023-05-08T17:35:33.734" v="756"/>
          <ac:spMkLst>
            <pc:docMk/>
            <pc:sldMk cId="3962583941" sldId="256"/>
            <ac:spMk id="22" creationId="{08C9B587-E65E-4B52-B37C-ABEBB6E87928}"/>
          </ac:spMkLst>
        </pc:spChg>
        <pc:spChg chg="add del">
          <ac:chgData name="Davide Cremonini" userId="2da1fbaf4309a0f7" providerId="Windows Live" clId="Web-{574B4A3D-9EAC-4CA5-8E2D-7BE9ACD5650D}" dt="2023-05-08T17:34:38.092" v="743"/>
          <ac:spMkLst>
            <pc:docMk/>
            <pc:sldMk cId="3962583941" sldId="256"/>
            <ac:spMk id="23" creationId="{1A89CBBC-7743-43D9-A324-25CB472E9B2E}"/>
          </ac:spMkLst>
        </pc:spChg>
        <pc:spChg chg="add del">
          <ac:chgData name="Davide Cremonini" userId="2da1fbaf4309a0f7" providerId="Windows Live" clId="Web-{574B4A3D-9EAC-4CA5-8E2D-7BE9ACD5650D}" dt="2023-05-08T17:35:01.686" v="749"/>
          <ac:spMkLst>
            <pc:docMk/>
            <pc:sldMk cId="3962583941" sldId="256"/>
            <ac:spMk id="25" creationId="{AF2F604E-43BE-4DC3-B983-E071523364F8}"/>
          </ac:spMkLst>
        </pc:spChg>
        <pc:spChg chg="add del">
          <ac:chgData name="Davide Cremonini" userId="2da1fbaf4309a0f7" providerId="Windows Live" clId="Web-{574B4A3D-9EAC-4CA5-8E2D-7BE9ACD5650D}" dt="2023-05-08T17:35:01.686" v="749"/>
          <ac:spMkLst>
            <pc:docMk/>
            <pc:sldMk cId="3962583941" sldId="256"/>
            <ac:spMk id="26" creationId="{526E0BFB-CDF1-4990-8C11-AC849311E0A8}"/>
          </ac:spMkLst>
        </pc:spChg>
        <pc:spChg chg="add del">
          <ac:chgData name="Davide Cremonini" userId="2da1fbaf4309a0f7" providerId="Windows Live" clId="Web-{574B4A3D-9EAC-4CA5-8E2D-7BE9ACD5650D}" dt="2023-05-08T17:35:01.686" v="749"/>
          <ac:spMkLst>
            <pc:docMk/>
            <pc:sldMk cId="3962583941" sldId="256"/>
            <ac:spMk id="27" creationId="{08C9B587-E65E-4B52-B37C-ABEBB6E87928}"/>
          </ac:spMkLst>
        </pc:spChg>
        <pc:spChg chg="add del">
          <ac:chgData name="Davide Cremonini" userId="2da1fbaf4309a0f7" providerId="Windows Live" clId="Web-{574B4A3D-9EAC-4CA5-8E2D-7BE9ACD5650D}" dt="2023-05-08T17:35:01.686" v="749"/>
          <ac:spMkLst>
            <pc:docMk/>
            <pc:sldMk cId="3962583941" sldId="256"/>
            <ac:spMk id="28" creationId="{6069A1F8-9BEB-4786-9694-FC48B2D75D21}"/>
          </ac:spMkLst>
        </pc:spChg>
        <pc:spChg chg="add del">
          <ac:chgData name="Davide Cremonini" userId="2da1fbaf4309a0f7" providerId="Windows Live" clId="Web-{574B4A3D-9EAC-4CA5-8E2D-7BE9ACD5650D}" dt="2023-05-08T17:35:11.030" v="755"/>
          <ac:spMkLst>
            <pc:docMk/>
            <pc:sldMk cId="3962583941" sldId="256"/>
            <ac:spMk id="30" creationId="{8A95209C-5275-4E15-8EA7-7F42980ABF2D}"/>
          </ac:spMkLst>
        </pc:spChg>
        <pc:spChg chg="add del">
          <ac:chgData name="Davide Cremonini" userId="2da1fbaf4309a0f7" providerId="Windows Live" clId="Web-{574B4A3D-9EAC-4CA5-8E2D-7BE9ACD5650D}" dt="2023-05-08T17:35:11.030" v="755"/>
          <ac:spMkLst>
            <pc:docMk/>
            <pc:sldMk cId="3962583941" sldId="256"/>
            <ac:spMk id="31" creationId="{4F2ED431-E304-4FF0-9F4E-032783C9D612}"/>
          </ac:spMkLst>
        </pc:spChg>
        <pc:spChg chg="add del">
          <ac:chgData name="Davide Cremonini" userId="2da1fbaf4309a0f7" providerId="Windows Live" clId="Web-{574B4A3D-9EAC-4CA5-8E2D-7BE9ACD5650D}" dt="2023-05-08T17:35:11.030" v="755"/>
          <ac:spMkLst>
            <pc:docMk/>
            <pc:sldMk cId="3962583941" sldId="256"/>
            <ac:spMk id="32" creationId="{4E87FCFB-2CCE-460D-B3DD-557C8BD1B94A}"/>
          </ac:spMkLst>
        </pc:spChg>
        <pc:picChg chg="mod">
          <ac:chgData name="Davide Cremonini" userId="2da1fbaf4309a0f7" providerId="Windows Live" clId="Web-{574B4A3D-9EAC-4CA5-8E2D-7BE9ACD5650D}" dt="2023-05-08T17:35:33.734" v="756"/>
          <ac:picMkLst>
            <pc:docMk/>
            <pc:sldMk cId="3962583941" sldId="256"/>
            <ac:picMk id="5" creationId="{49CDCA5B-7C8E-B8D7-3D57-F5B29DD3CD4B}"/>
          </ac:picMkLst>
        </pc:picChg>
      </pc:sldChg>
      <pc:sldChg chg="modSp">
        <pc:chgData name="Davide Cremonini" userId="2da1fbaf4309a0f7" providerId="Windows Live" clId="Web-{574B4A3D-9EAC-4CA5-8E2D-7BE9ACD5650D}" dt="2023-05-08T17:36:23.360" v="760" actId="20577"/>
        <pc:sldMkLst>
          <pc:docMk/>
          <pc:sldMk cId="689285850" sldId="257"/>
        </pc:sldMkLst>
        <pc:spChg chg="mod">
          <ac:chgData name="Davide Cremonini" userId="2da1fbaf4309a0f7" providerId="Windows Live" clId="Web-{574B4A3D-9EAC-4CA5-8E2D-7BE9ACD5650D}" dt="2023-05-08T17:36:23.360" v="760" actId="20577"/>
          <ac:spMkLst>
            <pc:docMk/>
            <pc:sldMk cId="689285850" sldId="257"/>
            <ac:spMk id="3" creationId="{5F738931-4C3D-1880-F481-28B10DC72887}"/>
          </ac:spMkLst>
        </pc:spChg>
      </pc:sldChg>
      <pc:sldChg chg="addSp delSp modSp">
        <pc:chgData name="Davide Cremonini" userId="2da1fbaf4309a0f7" providerId="Windows Live" clId="Web-{574B4A3D-9EAC-4CA5-8E2D-7BE9ACD5650D}" dt="2023-05-08T17:07:29.234" v="260"/>
        <pc:sldMkLst>
          <pc:docMk/>
          <pc:sldMk cId="1020713288" sldId="258"/>
        </pc:sldMkLst>
        <pc:spChg chg="mod">
          <ac:chgData name="Davide Cremonini" userId="2da1fbaf4309a0f7" providerId="Windows Live" clId="Web-{574B4A3D-9EAC-4CA5-8E2D-7BE9ACD5650D}" dt="2023-05-08T17:07:29.234" v="260"/>
          <ac:spMkLst>
            <pc:docMk/>
            <pc:sldMk cId="1020713288" sldId="258"/>
            <ac:spMk id="2" creationId="{6100F82B-C794-137A-3C50-08A1C433F4ED}"/>
          </ac:spMkLst>
        </pc:spChg>
        <pc:spChg chg="add del">
          <ac:chgData name="Davide Cremonini" userId="2da1fbaf4309a0f7" providerId="Windows Live" clId="Web-{574B4A3D-9EAC-4CA5-8E2D-7BE9ACD5650D}" dt="2023-05-08T17:07:29.234" v="260"/>
          <ac:spMkLst>
            <pc:docMk/>
            <pc:sldMk cId="1020713288" sldId="258"/>
            <ac:spMk id="105" creationId="{B95B9BA8-1D69-4796-85F5-B6D0BD52354B}"/>
          </ac:spMkLst>
        </pc:spChg>
        <pc:spChg chg="add del">
          <ac:chgData name="Davide Cremonini" userId="2da1fbaf4309a0f7" providerId="Windows Live" clId="Web-{574B4A3D-9EAC-4CA5-8E2D-7BE9ACD5650D}" dt="2023-05-08T17:07:29.234" v="260"/>
          <ac:spMkLst>
            <pc:docMk/>
            <pc:sldMk cId="1020713288" sldId="258"/>
            <ac:spMk id="118" creationId="{489B7BFD-8F45-4093-AD9C-91B15B0503D9}"/>
          </ac:spMkLst>
        </pc:spChg>
        <pc:spChg chg="add del">
          <ac:chgData name="Davide Cremonini" userId="2da1fbaf4309a0f7" providerId="Windows Live" clId="Web-{574B4A3D-9EAC-4CA5-8E2D-7BE9ACD5650D}" dt="2023-05-08T17:07:29.234" v="260"/>
          <ac:spMkLst>
            <pc:docMk/>
            <pc:sldMk cId="1020713288" sldId="258"/>
            <ac:spMk id="120" creationId="{7FC918AD-C067-46DF-8F98-83352CB94660}"/>
          </ac:spMkLst>
        </pc:spChg>
        <pc:spChg chg="add del">
          <ac:chgData name="Davide Cremonini" userId="2da1fbaf4309a0f7" providerId="Windows Live" clId="Web-{574B4A3D-9EAC-4CA5-8E2D-7BE9ACD5650D}" dt="2023-05-08T17:07:29.234" v="260"/>
          <ac:spMkLst>
            <pc:docMk/>
            <pc:sldMk cId="1020713288" sldId="258"/>
            <ac:spMk id="122" creationId="{3C1473DD-4042-44F9-A962-71F52BAE3232}"/>
          </ac:spMkLst>
        </pc:spChg>
        <pc:grpChg chg="add del">
          <ac:chgData name="Davide Cremonini" userId="2da1fbaf4309a0f7" providerId="Windows Live" clId="Web-{574B4A3D-9EAC-4CA5-8E2D-7BE9ACD5650D}" dt="2023-05-08T17:07:29.234" v="260"/>
          <ac:grpSpMkLst>
            <pc:docMk/>
            <pc:sldMk cId="1020713288" sldId="258"/>
            <ac:grpSpMk id="107" creationId="{D44E3F87-3D58-4B03-86B2-15A5C5B9C964}"/>
          </ac:grpSpMkLst>
        </pc:grpChg>
        <pc:grpChg chg="add del">
          <ac:chgData name="Davide Cremonini" userId="2da1fbaf4309a0f7" providerId="Windows Live" clId="Web-{574B4A3D-9EAC-4CA5-8E2D-7BE9ACD5650D}" dt="2023-05-08T17:07:29.234" v="260"/>
          <ac:grpSpMkLst>
            <pc:docMk/>
            <pc:sldMk cId="1020713288" sldId="258"/>
            <ac:grpSpMk id="124" creationId="{EC86BE98-673F-469D-B15E-8B6305CE3A58}"/>
          </ac:grpSpMkLst>
        </pc:grpChg>
        <pc:grpChg chg="add del">
          <ac:chgData name="Davide Cremonini" userId="2da1fbaf4309a0f7" providerId="Windows Live" clId="Web-{574B4A3D-9EAC-4CA5-8E2D-7BE9ACD5650D}" dt="2023-05-08T17:07:29.234" v="260"/>
          <ac:grpSpMkLst>
            <pc:docMk/>
            <pc:sldMk cId="1020713288" sldId="258"/>
            <ac:grpSpMk id="132" creationId="{F70AAE9F-D40D-4A06-A542-AB26D8AB98F2}"/>
          </ac:grpSpMkLst>
        </pc:grpChg>
        <pc:picChg chg="mod">
          <ac:chgData name="Davide Cremonini" userId="2da1fbaf4309a0f7" providerId="Windows Live" clId="Web-{574B4A3D-9EAC-4CA5-8E2D-7BE9ACD5650D}" dt="2023-05-08T17:07:29.234" v="260"/>
          <ac:picMkLst>
            <pc:docMk/>
            <pc:sldMk cId="1020713288" sldId="258"/>
            <ac:picMk id="11" creationId="{0890D10A-4EC1-2819-96F0-BE10E04D7A2F}"/>
          </ac:picMkLst>
        </pc:picChg>
      </pc:sldChg>
      <pc:sldChg chg="addSp delSp modSp">
        <pc:chgData name="Davide Cremonini" userId="2da1fbaf4309a0f7" providerId="Windows Live" clId="Web-{574B4A3D-9EAC-4CA5-8E2D-7BE9ACD5650D}" dt="2023-05-08T17:36:58.470" v="762" actId="20577"/>
        <pc:sldMkLst>
          <pc:docMk/>
          <pc:sldMk cId="3418397156" sldId="261"/>
        </pc:sldMkLst>
        <pc:spChg chg="mod">
          <ac:chgData name="Davide Cremonini" userId="2da1fbaf4309a0f7" providerId="Windows Live" clId="Web-{574B4A3D-9EAC-4CA5-8E2D-7BE9ACD5650D}" dt="2023-05-08T17:36:58.470" v="762" actId="20577"/>
          <ac:spMkLst>
            <pc:docMk/>
            <pc:sldMk cId="3418397156" sldId="261"/>
            <ac:spMk id="2" creationId="{607493BA-4923-D609-87A2-00B2C6147B67}"/>
          </ac:spMkLst>
        </pc:spChg>
        <pc:spChg chg="add del">
          <ac:chgData name="Davide Cremonini" userId="2da1fbaf4309a0f7" providerId="Windows Live" clId="Web-{574B4A3D-9EAC-4CA5-8E2D-7BE9ACD5650D}" dt="2023-05-08T17:07:23.172" v="259"/>
          <ac:spMkLst>
            <pc:docMk/>
            <pc:sldMk cId="3418397156" sldId="261"/>
            <ac:spMk id="26" creationId="{B95B9BA8-1D69-4796-85F5-B6D0BD52354B}"/>
          </ac:spMkLst>
        </pc:spChg>
        <pc:spChg chg="add del">
          <ac:chgData name="Davide Cremonini" userId="2da1fbaf4309a0f7" providerId="Windows Live" clId="Web-{574B4A3D-9EAC-4CA5-8E2D-7BE9ACD5650D}" dt="2023-05-08T17:07:23.172" v="259"/>
          <ac:spMkLst>
            <pc:docMk/>
            <pc:sldMk cId="3418397156" sldId="261"/>
            <ac:spMk id="31" creationId="{489B7BFD-8F45-4093-AD9C-91B15B0503D9}"/>
          </ac:spMkLst>
        </pc:spChg>
        <pc:spChg chg="add del">
          <ac:chgData name="Davide Cremonini" userId="2da1fbaf4309a0f7" providerId="Windows Live" clId="Web-{574B4A3D-9EAC-4CA5-8E2D-7BE9ACD5650D}" dt="2023-05-08T17:07:23.172" v="259"/>
          <ac:spMkLst>
            <pc:docMk/>
            <pc:sldMk cId="3418397156" sldId="261"/>
            <ac:spMk id="33" creationId="{7FC918AD-C067-46DF-8F98-83352CB94660}"/>
          </ac:spMkLst>
        </pc:spChg>
        <pc:spChg chg="add del">
          <ac:chgData name="Davide Cremonini" userId="2da1fbaf4309a0f7" providerId="Windows Live" clId="Web-{574B4A3D-9EAC-4CA5-8E2D-7BE9ACD5650D}" dt="2023-05-08T17:07:23.172" v="259"/>
          <ac:spMkLst>
            <pc:docMk/>
            <pc:sldMk cId="3418397156" sldId="261"/>
            <ac:spMk id="35" creationId="{3C1473DD-4042-44F9-A962-71F52BAE3232}"/>
          </ac:spMkLst>
        </pc:spChg>
        <pc:grpChg chg="add del">
          <ac:chgData name="Davide Cremonini" userId="2da1fbaf4309a0f7" providerId="Windows Live" clId="Web-{574B4A3D-9EAC-4CA5-8E2D-7BE9ACD5650D}" dt="2023-05-08T17:07:23.172" v="259"/>
          <ac:grpSpMkLst>
            <pc:docMk/>
            <pc:sldMk cId="3418397156" sldId="261"/>
            <ac:grpSpMk id="37" creationId="{EC86BE98-673F-469D-B15E-8B6305CE3A58}"/>
          </ac:grpSpMkLst>
        </pc:grpChg>
        <pc:grpChg chg="add del">
          <ac:chgData name="Davide Cremonini" userId="2da1fbaf4309a0f7" providerId="Windows Live" clId="Web-{574B4A3D-9EAC-4CA5-8E2D-7BE9ACD5650D}" dt="2023-05-08T17:07:23.172" v="259"/>
          <ac:grpSpMkLst>
            <pc:docMk/>
            <pc:sldMk cId="3418397156" sldId="261"/>
            <ac:grpSpMk id="45" creationId="{F70AAE9F-D40D-4A06-A542-AB26D8AB98F2}"/>
          </ac:grpSpMkLst>
        </pc:grpChg>
        <pc:picChg chg="mod">
          <ac:chgData name="Davide Cremonini" userId="2da1fbaf4309a0f7" providerId="Windows Live" clId="Web-{574B4A3D-9EAC-4CA5-8E2D-7BE9ACD5650D}" dt="2023-05-08T17:07:23.172" v="259"/>
          <ac:picMkLst>
            <pc:docMk/>
            <pc:sldMk cId="3418397156" sldId="261"/>
            <ac:picMk id="4" creationId="{ABF4114B-05A2-47C1-7229-44B0CC54BA11}"/>
          </ac:picMkLst>
        </pc:picChg>
      </pc:sldChg>
      <pc:sldChg chg="modSp">
        <pc:chgData name="Davide Cremonini" userId="2da1fbaf4309a0f7" providerId="Windows Live" clId="Web-{574B4A3D-9EAC-4CA5-8E2D-7BE9ACD5650D}" dt="2023-05-08T17:38:48.145" v="778" actId="20577"/>
        <pc:sldMkLst>
          <pc:docMk/>
          <pc:sldMk cId="3910572204" sldId="262"/>
        </pc:sldMkLst>
        <pc:spChg chg="mod">
          <ac:chgData name="Davide Cremonini" userId="2da1fbaf4309a0f7" providerId="Windows Live" clId="Web-{574B4A3D-9EAC-4CA5-8E2D-7BE9ACD5650D}" dt="2023-05-08T17:38:48.145" v="778" actId="20577"/>
          <ac:spMkLst>
            <pc:docMk/>
            <pc:sldMk cId="3910572204" sldId="262"/>
            <ac:spMk id="41" creationId="{0ADC8095-F903-E54F-73FD-C49BBA705C04}"/>
          </ac:spMkLst>
        </pc:spChg>
      </pc:sldChg>
      <pc:sldChg chg="addSp delSp modSp">
        <pc:chgData name="Davide Cremonini" userId="2da1fbaf4309a0f7" providerId="Windows Live" clId="Web-{574B4A3D-9EAC-4CA5-8E2D-7BE9ACD5650D}" dt="2023-05-08T17:09:14.393" v="266" actId="1076"/>
        <pc:sldMkLst>
          <pc:docMk/>
          <pc:sldMk cId="3362912160" sldId="263"/>
        </pc:sldMkLst>
        <pc:spChg chg="mod ord">
          <ac:chgData name="Davide Cremonini" userId="2da1fbaf4309a0f7" providerId="Windows Live" clId="Web-{574B4A3D-9EAC-4CA5-8E2D-7BE9ACD5650D}" dt="2023-05-08T16:55:50.418" v="6" actId="1076"/>
          <ac:spMkLst>
            <pc:docMk/>
            <pc:sldMk cId="3362912160" sldId="263"/>
            <ac:spMk id="2" creationId="{4386187F-C41C-A37C-5257-A92169C5EBAD}"/>
          </ac:spMkLst>
        </pc:spChg>
        <pc:spChg chg="add del mod">
          <ac:chgData name="Davide Cremonini" userId="2da1fbaf4309a0f7" providerId="Windows Live" clId="Web-{574B4A3D-9EAC-4CA5-8E2D-7BE9ACD5650D}" dt="2023-05-08T16:56:18.013" v="14"/>
          <ac:spMkLst>
            <pc:docMk/>
            <pc:sldMk cId="3362912160" sldId="263"/>
            <ac:spMk id="5" creationId="{C164D28A-566B-B841-0805-D7BF50CAD2FC}"/>
          </ac:spMkLst>
        </pc:spChg>
        <pc:spChg chg="add mod">
          <ac:chgData name="Davide Cremonini" userId="2da1fbaf4309a0f7" providerId="Windows Live" clId="Web-{574B4A3D-9EAC-4CA5-8E2D-7BE9ACD5650D}" dt="2023-05-08T17:03:26.509" v="233" actId="20577"/>
          <ac:spMkLst>
            <pc:docMk/>
            <pc:sldMk cId="3362912160" sldId="263"/>
            <ac:spMk id="10" creationId="{3561FFA4-6F8B-499A-64EF-01B56EC3FC89}"/>
          </ac:spMkLst>
        </pc:spChg>
        <pc:spChg chg="del mod">
          <ac:chgData name="Davide Cremonini" userId="2da1fbaf4309a0f7" providerId="Windows Live" clId="Web-{574B4A3D-9EAC-4CA5-8E2D-7BE9ACD5650D}" dt="2023-05-08T16:56:06.747" v="10"/>
          <ac:spMkLst>
            <pc:docMk/>
            <pc:sldMk cId="3362912160" sldId="263"/>
            <ac:spMk id="11" creationId="{20E8113F-1F81-DB78-FD85-C015DD69C470}"/>
          </ac:spMkLst>
        </pc:spChg>
        <pc:spChg chg="del">
          <ac:chgData name="Davide Cremonini" userId="2da1fbaf4309a0f7" providerId="Windows Live" clId="Web-{574B4A3D-9EAC-4CA5-8E2D-7BE9ACD5650D}" dt="2023-05-08T16:54:52.713" v="0"/>
          <ac:spMkLst>
            <pc:docMk/>
            <pc:sldMk cId="3362912160" sldId="263"/>
            <ac:spMk id="39" creationId="{114C78B5-EC6B-4A39-8860-705100867457}"/>
          </ac:spMkLst>
        </pc:spChg>
        <pc:spChg chg="add">
          <ac:chgData name="Davide Cremonini" userId="2da1fbaf4309a0f7" providerId="Windows Live" clId="Web-{574B4A3D-9EAC-4CA5-8E2D-7BE9ACD5650D}" dt="2023-05-08T16:54:52.713" v="0"/>
          <ac:spMkLst>
            <pc:docMk/>
            <pc:sldMk cId="3362912160" sldId="263"/>
            <ac:spMk id="43" creationId="{79B4B56F-BCC9-4009-91E2-AE49F626B89C}"/>
          </ac:spMkLst>
        </pc:spChg>
        <pc:grpChg chg="del">
          <ac:chgData name="Davide Cremonini" userId="2da1fbaf4309a0f7" providerId="Windows Live" clId="Web-{574B4A3D-9EAC-4CA5-8E2D-7BE9ACD5650D}" dt="2023-05-08T16:54:52.713" v="0"/>
          <ac:grpSpMkLst>
            <pc:docMk/>
            <pc:sldMk cId="3362912160" sldId="263"/>
            <ac:grpSpMk id="40" creationId="{A50943B0-FDF7-4C2C-B784-9208C945A8C3}"/>
          </ac:grpSpMkLst>
        </pc:grpChg>
        <pc:grpChg chg="add">
          <ac:chgData name="Davide Cremonini" userId="2da1fbaf4309a0f7" providerId="Windows Live" clId="Web-{574B4A3D-9EAC-4CA5-8E2D-7BE9ACD5650D}" dt="2023-05-08T16:54:52.713" v="0"/>
          <ac:grpSpMkLst>
            <pc:docMk/>
            <pc:sldMk cId="3362912160" sldId="263"/>
            <ac:grpSpMk id="44" creationId="{770B9411-A26D-4F61-AA38-0B77CFF583A4}"/>
          </ac:grpSpMkLst>
        </pc:grpChg>
        <pc:picChg chg="add del mod ord">
          <ac:chgData name="Davide Cremonini" userId="2da1fbaf4309a0f7" providerId="Windows Live" clId="Web-{574B4A3D-9EAC-4CA5-8E2D-7BE9ACD5650D}" dt="2023-05-08T16:56:12.028" v="13"/>
          <ac:picMkLst>
            <pc:docMk/>
            <pc:sldMk cId="3362912160" sldId="263"/>
            <ac:picMk id="3" creationId="{B4B8B214-38A3-C4E2-A09F-482BA12CD671}"/>
          </ac:picMkLst>
        </pc:picChg>
        <pc:picChg chg="mod">
          <ac:chgData name="Davide Cremonini" userId="2da1fbaf4309a0f7" providerId="Windows Live" clId="Web-{574B4A3D-9EAC-4CA5-8E2D-7BE9ACD5650D}" dt="2023-05-08T17:09:14.393" v="266" actId="1076"/>
          <ac:picMkLst>
            <pc:docMk/>
            <pc:sldMk cId="3362912160" sldId="263"/>
            <ac:picMk id="6" creationId="{FFCA242E-AABB-5DDD-4628-B193035AA76C}"/>
          </ac:picMkLst>
        </pc:picChg>
        <pc:picChg chg="mod ord modCrop">
          <ac:chgData name="Davide Cremonini" userId="2da1fbaf4309a0f7" providerId="Windows Live" clId="Web-{574B4A3D-9EAC-4CA5-8E2D-7BE9ACD5650D}" dt="2023-05-08T17:09:02.284" v="264" actId="14100"/>
          <ac:picMkLst>
            <pc:docMk/>
            <pc:sldMk cId="3362912160" sldId="263"/>
            <ac:picMk id="7" creationId="{44BF26A4-1CBF-1380-BBFB-6A9615675249}"/>
          </ac:picMkLst>
        </pc:picChg>
        <pc:picChg chg="add mod ord">
          <ac:chgData name="Davide Cremonini" userId="2da1fbaf4309a0f7" providerId="Windows Live" clId="Web-{574B4A3D-9EAC-4CA5-8E2D-7BE9ACD5650D}" dt="2023-05-08T17:04:16.291" v="241" actId="1076"/>
          <ac:picMkLst>
            <pc:docMk/>
            <pc:sldMk cId="3362912160" sldId="263"/>
            <ac:picMk id="8" creationId="{B0B9072F-D5E9-CA1B-4A7A-8653DF25A1C3}"/>
          </ac:picMkLst>
        </pc:picChg>
      </pc:sldChg>
      <pc:sldChg chg="addSp delSp modSp new mod setBg">
        <pc:chgData name="Davide Cremonini" userId="2da1fbaf4309a0f7" providerId="Windows Live" clId="Web-{574B4A3D-9EAC-4CA5-8E2D-7BE9ACD5650D}" dt="2023-05-08T17:33:02.558" v="741" actId="20577"/>
        <pc:sldMkLst>
          <pc:docMk/>
          <pc:sldMk cId="323528434" sldId="264"/>
        </pc:sldMkLst>
        <pc:spChg chg="add del mod">
          <ac:chgData name="Davide Cremonini" userId="2da1fbaf4309a0f7" providerId="Windows Live" clId="Web-{574B4A3D-9EAC-4CA5-8E2D-7BE9ACD5650D}" dt="2023-05-08T17:20:52.100" v="276"/>
          <ac:spMkLst>
            <pc:docMk/>
            <pc:sldMk cId="323528434" sldId="264"/>
            <ac:spMk id="2" creationId="{245489C9-60F7-B9CF-62F1-3D53A4E5E2CF}"/>
          </ac:spMkLst>
        </pc:spChg>
        <pc:spChg chg="del">
          <ac:chgData name="Davide Cremonini" userId="2da1fbaf4309a0f7" providerId="Windows Live" clId="Web-{574B4A3D-9EAC-4CA5-8E2D-7BE9ACD5650D}" dt="2023-05-08T17:19:06.457" v="268"/>
          <ac:spMkLst>
            <pc:docMk/>
            <pc:sldMk cId="323528434" sldId="264"/>
            <ac:spMk id="3" creationId="{98913FC6-0B7F-EBC3-7ADC-49AC4B2409EA}"/>
          </ac:spMkLst>
        </pc:spChg>
        <pc:spChg chg="add del">
          <ac:chgData name="Davide Cremonini" userId="2da1fbaf4309a0f7" providerId="Windows Live" clId="Web-{574B4A3D-9EAC-4CA5-8E2D-7BE9ACD5650D}" dt="2023-05-08T17:20:44.928" v="273"/>
          <ac:spMkLst>
            <pc:docMk/>
            <pc:sldMk cId="323528434" sldId="264"/>
            <ac:spMk id="8" creationId="{B2A5FE60-9983-8915-3D5E-F911CB8A3B26}"/>
          </ac:spMkLst>
        </pc:spChg>
        <pc:spChg chg="add del">
          <ac:chgData name="Davide Cremonini" userId="2da1fbaf4309a0f7" providerId="Windows Live" clId="Web-{574B4A3D-9EAC-4CA5-8E2D-7BE9ACD5650D}" dt="2023-05-08T17:20:31.959" v="271"/>
          <ac:spMkLst>
            <pc:docMk/>
            <pc:sldMk cId="323528434" sldId="264"/>
            <ac:spMk id="9" creationId="{D12DDE76-C203-4047-9998-63900085B5E8}"/>
          </ac:spMkLst>
        </pc:spChg>
        <pc:spChg chg="add del">
          <ac:chgData name="Davide Cremonini" userId="2da1fbaf4309a0f7" providerId="Windows Live" clId="Web-{574B4A3D-9EAC-4CA5-8E2D-7BE9ACD5650D}" dt="2023-05-08T17:20:44.928" v="273"/>
          <ac:spMkLst>
            <pc:docMk/>
            <pc:sldMk cId="323528434" sldId="264"/>
            <ac:spMk id="11" creationId="{E8A8EAB8-D2FF-444D-B34B-7D32F106AD0E}"/>
          </ac:spMkLst>
        </pc:spChg>
        <pc:spChg chg="add del">
          <ac:chgData name="Davide Cremonini" userId="2da1fbaf4309a0f7" providerId="Windows Live" clId="Web-{574B4A3D-9EAC-4CA5-8E2D-7BE9ACD5650D}" dt="2023-05-08T17:20:52.100" v="275"/>
          <ac:spMkLst>
            <pc:docMk/>
            <pc:sldMk cId="323528434" sldId="264"/>
            <ac:spMk id="17" creationId="{0B761509-3B9A-49A6-A84B-C3D86811697D}"/>
          </ac:spMkLst>
        </pc:spChg>
        <pc:spChg chg="add del">
          <ac:chgData name="Davide Cremonini" userId="2da1fbaf4309a0f7" providerId="Windows Live" clId="Web-{574B4A3D-9EAC-4CA5-8E2D-7BE9ACD5650D}" dt="2023-05-08T17:20:52.100" v="275"/>
          <ac:spMkLst>
            <pc:docMk/>
            <pc:sldMk cId="323528434" sldId="264"/>
            <ac:spMk id="18" creationId="{91DE43FD-EB47-414A-B0AB-169B0FFFA527}"/>
          </ac:spMkLst>
        </pc:spChg>
        <pc:spChg chg="add del">
          <ac:chgData name="Davide Cremonini" userId="2da1fbaf4309a0f7" providerId="Windows Live" clId="Web-{574B4A3D-9EAC-4CA5-8E2D-7BE9ACD5650D}" dt="2023-05-08T17:21:13.726" v="279"/>
          <ac:spMkLst>
            <pc:docMk/>
            <pc:sldMk cId="323528434" sldId="264"/>
            <ac:spMk id="22" creationId="{23E547B5-89CF-4EC0-96DE-25771AED0799}"/>
          </ac:spMkLst>
        </pc:spChg>
        <pc:spChg chg="add del">
          <ac:chgData name="Davide Cremonini" userId="2da1fbaf4309a0f7" providerId="Windows Live" clId="Web-{574B4A3D-9EAC-4CA5-8E2D-7BE9ACD5650D}" dt="2023-05-08T17:21:13.726" v="279"/>
          <ac:spMkLst>
            <pc:docMk/>
            <pc:sldMk cId="323528434" sldId="264"/>
            <ac:spMk id="23" creationId="{3F0B8CEB-8279-4E5E-A0CE-1FC9F71736F2}"/>
          </ac:spMkLst>
        </pc:spChg>
        <pc:spChg chg="add mod">
          <ac:chgData name="Davide Cremonini" userId="2da1fbaf4309a0f7" providerId="Windows Live" clId="Web-{574B4A3D-9EAC-4CA5-8E2D-7BE9ACD5650D}" dt="2023-05-08T17:21:31.757" v="313" actId="14100"/>
          <ac:spMkLst>
            <pc:docMk/>
            <pc:sldMk cId="323528434" sldId="264"/>
            <ac:spMk id="24" creationId="{245489C9-60F7-B9CF-62F1-3D53A4E5E2CF}"/>
          </ac:spMkLst>
        </pc:spChg>
        <pc:spChg chg="add del">
          <ac:chgData name="Davide Cremonini" userId="2da1fbaf4309a0f7" providerId="Windows Live" clId="Web-{574B4A3D-9EAC-4CA5-8E2D-7BE9ACD5650D}" dt="2023-05-08T17:21:13.726" v="279"/>
          <ac:spMkLst>
            <pc:docMk/>
            <pc:sldMk cId="323528434" sldId="264"/>
            <ac:spMk id="25" creationId="{232E07D6-0391-3026-4BD7-99DF475AD4FB}"/>
          </ac:spMkLst>
        </pc:spChg>
        <pc:spChg chg="add del">
          <ac:chgData name="Davide Cremonini" userId="2da1fbaf4309a0f7" providerId="Windows Live" clId="Web-{574B4A3D-9EAC-4CA5-8E2D-7BE9ACD5650D}" dt="2023-05-08T17:21:13.726" v="278"/>
          <ac:spMkLst>
            <pc:docMk/>
            <pc:sldMk cId="323528434" sldId="264"/>
            <ac:spMk id="30" creationId="{C6B158B5-50B5-4927-A367-7C9F3AFE5DCB}"/>
          </ac:spMkLst>
        </pc:spChg>
        <pc:spChg chg="add del">
          <ac:chgData name="Davide Cremonini" userId="2da1fbaf4309a0f7" providerId="Windows Live" clId="Web-{574B4A3D-9EAC-4CA5-8E2D-7BE9ACD5650D}" dt="2023-05-08T17:21:13.726" v="278"/>
          <ac:spMkLst>
            <pc:docMk/>
            <pc:sldMk cId="323528434" sldId="264"/>
            <ac:spMk id="32" creationId="{B01367A3-F670-4BD9-9972-F7E97FC227ED}"/>
          </ac:spMkLst>
        </pc:spChg>
        <pc:spChg chg="add del">
          <ac:chgData name="Davide Cremonini" userId="2da1fbaf4309a0f7" providerId="Windows Live" clId="Web-{574B4A3D-9EAC-4CA5-8E2D-7BE9ACD5650D}" dt="2023-05-08T17:21:13.726" v="278"/>
          <ac:spMkLst>
            <pc:docMk/>
            <pc:sldMk cId="323528434" sldId="264"/>
            <ac:spMk id="34" creationId="{38C3DB02-606C-40EC-8381-7A29A1ADFAE7}"/>
          </ac:spMkLst>
        </pc:spChg>
        <pc:spChg chg="add">
          <ac:chgData name="Davide Cremonini" userId="2da1fbaf4309a0f7" providerId="Windows Live" clId="Web-{574B4A3D-9EAC-4CA5-8E2D-7BE9ACD5650D}" dt="2023-05-08T17:21:13.726" v="279"/>
          <ac:spMkLst>
            <pc:docMk/>
            <pc:sldMk cId="323528434" sldId="264"/>
            <ac:spMk id="36" creationId="{23E547B5-89CF-4EC0-96DE-25771AED0799}"/>
          </ac:spMkLst>
        </pc:spChg>
        <pc:spChg chg="add">
          <ac:chgData name="Davide Cremonini" userId="2da1fbaf4309a0f7" providerId="Windows Live" clId="Web-{574B4A3D-9EAC-4CA5-8E2D-7BE9ACD5650D}" dt="2023-05-08T17:21:13.726" v="279"/>
          <ac:spMkLst>
            <pc:docMk/>
            <pc:sldMk cId="323528434" sldId="264"/>
            <ac:spMk id="37" creationId="{3F0B8CEB-8279-4E5E-A0CE-1FC9F71736F2}"/>
          </ac:spMkLst>
        </pc:spChg>
        <pc:spChg chg="add mod">
          <ac:chgData name="Davide Cremonini" userId="2da1fbaf4309a0f7" providerId="Windows Live" clId="Web-{574B4A3D-9EAC-4CA5-8E2D-7BE9ACD5650D}" dt="2023-05-08T17:33:02.558" v="741" actId="20577"/>
          <ac:spMkLst>
            <pc:docMk/>
            <pc:sldMk cId="323528434" sldId="264"/>
            <ac:spMk id="38" creationId="{232E07D6-0391-3026-4BD7-99DF475AD4FB}"/>
          </ac:spMkLst>
        </pc:spChg>
        <pc:grpChg chg="add del">
          <ac:chgData name="Davide Cremonini" userId="2da1fbaf4309a0f7" providerId="Windows Live" clId="Web-{574B4A3D-9EAC-4CA5-8E2D-7BE9ACD5650D}" dt="2023-05-08T17:20:52.100" v="275"/>
          <ac:grpSpMkLst>
            <pc:docMk/>
            <pc:sldMk cId="323528434" sldId="264"/>
            <ac:grpSpMk id="19" creationId="{58495BCC-CE77-4CC2-952E-846F41119FD5}"/>
          </ac:grpSpMkLst>
        </pc:grpChg>
        <pc:picChg chg="add mod ord">
          <ac:chgData name="Davide Cremonini" userId="2da1fbaf4309a0f7" providerId="Windows Live" clId="Web-{574B4A3D-9EAC-4CA5-8E2D-7BE9ACD5650D}" dt="2023-05-08T17:21:13.726" v="278"/>
          <ac:picMkLst>
            <pc:docMk/>
            <pc:sldMk cId="323528434" sldId="264"/>
            <ac:picMk id="4" creationId="{86B81DD9-BFA6-CB7C-5BE5-8DFEA25B1F8E}"/>
          </ac:picMkLst>
        </pc:picChg>
        <pc:cxnChg chg="add del">
          <ac:chgData name="Davide Cremonini" userId="2da1fbaf4309a0f7" providerId="Windows Live" clId="Web-{574B4A3D-9EAC-4CA5-8E2D-7BE9ACD5650D}" dt="2023-05-08T17:20:44.928" v="273"/>
          <ac:cxnSpMkLst>
            <pc:docMk/>
            <pc:sldMk cId="323528434" sldId="264"/>
            <ac:cxnSpMk id="13" creationId="{EEA38897-7BA3-4408-8083-3235339C4A60}"/>
          </ac:cxnSpMkLst>
        </pc:cxnChg>
        <pc:cxnChg chg="add del">
          <ac:chgData name="Davide Cremonini" userId="2da1fbaf4309a0f7" providerId="Windows Live" clId="Web-{574B4A3D-9EAC-4CA5-8E2D-7BE9ACD5650D}" dt="2023-05-08T17:20:44.928" v="273"/>
          <ac:cxnSpMkLst>
            <pc:docMk/>
            <pc:sldMk cId="323528434" sldId="264"/>
            <ac:cxnSpMk id="15" creationId="{F11AD06B-AB20-4097-8606-5DA00DBACE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5" descr="Immagine che contiene elettronica, circuito&#10;&#10;Descrizione generata automaticamente">
            <a:extLst>
              <a:ext uri="{FF2B5EF4-FFF2-40B4-BE49-F238E27FC236}">
                <a16:creationId xmlns:a16="http://schemas.microsoft.com/office/drawing/2014/main" id="{49CDCA5B-7C8E-B8D7-3D57-F5B29DD3C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2" t="9091" r="926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9" name="Rectangle 2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100" b="1" dirty="0" err="1">
                <a:cs typeface="Calibri Light"/>
              </a:rPr>
              <a:t>Progetto</a:t>
            </a:r>
            <a:r>
              <a:rPr lang="de-DE" sz="4100" b="1" dirty="0">
                <a:cs typeface="Calibri Light"/>
              </a:rPr>
              <a:t> finale</a:t>
            </a:r>
            <a:br>
              <a:rPr lang="de-DE" sz="4100" b="1" dirty="0">
                <a:cs typeface="Calibri Light"/>
              </a:rPr>
            </a:br>
            <a:r>
              <a:rPr lang="de-DE" sz="4100" b="1" dirty="0" err="1">
                <a:cs typeface="Calibri Light"/>
              </a:rPr>
              <a:t>Prototipizzazione</a:t>
            </a:r>
            <a:r>
              <a:rPr lang="de-DE" sz="4100" b="1" dirty="0">
                <a:cs typeface="Calibri Light"/>
              </a:rPr>
              <a:t> </a:t>
            </a:r>
            <a:r>
              <a:rPr lang="de-DE" sz="4100" b="1" dirty="0" err="1">
                <a:cs typeface="Calibri Light"/>
              </a:rPr>
              <a:t>con</a:t>
            </a:r>
            <a:r>
              <a:rPr lang="de-DE" sz="4100" b="1" dirty="0">
                <a:cs typeface="Calibri Light"/>
              </a:rPr>
              <a:t> </a:t>
            </a:r>
            <a:r>
              <a:rPr lang="de-DE" sz="4100" b="1" dirty="0" err="1">
                <a:cs typeface="Calibri Light"/>
              </a:rPr>
              <a:t>Arudino</a:t>
            </a:r>
            <a:endParaRPr lang="de-DE" sz="4100">
              <a:cs typeface="Calibri Light" panose="020F0302020204030204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 dirty="0" err="1">
                <a:cs typeface="Calibri"/>
              </a:rPr>
              <a:t>Cremonini</a:t>
            </a:r>
            <a:r>
              <a:rPr lang="de-DE" sz="2000" dirty="0">
                <a:cs typeface="Calibri"/>
              </a:rPr>
              <a:t> Davide UNIVR</a:t>
            </a:r>
            <a:endParaRPr lang="it-IT" dirty="0">
              <a:cs typeface="Calibri"/>
            </a:endParaRPr>
          </a:p>
          <a:p>
            <a:pPr algn="l"/>
            <a:r>
              <a:rPr lang="de-DE" sz="2000" dirty="0">
                <a:cs typeface="Calibri"/>
              </a:rPr>
              <a:t>Anno </a:t>
            </a:r>
            <a:r>
              <a:rPr lang="de-DE" sz="2000" dirty="0" err="1">
                <a:cs typeface="Calibri"/>
              </a:rPr>
              <a:t>Accademico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>
                <a:ea typeface="+mn-lt"/>
                <a:cs typeface="+mn-lt"/>
              </a:rPr>
              <a:t>2022/23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8">
            <a:extLst>
              <a:ext uri="{FF2B5EF4-FFF2-40B4-BE49-F238E27FC236}">
                <a16:creationId xmlns:a16="http://schemas.microsoft.com/office/drawing/2014/main" id="{9012D7F2-D130-FDAA-4DE7-200571D1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453" y="3377267"/>
            <a:ext cx="12649199" cy="1467692"/>
          </a:xfrm>
          <a:prstGeom prst="rect">
            <a:avLst/>
          </a:prstGeom>
        </p:spPr>
      </p:pic>
      <p:pic>
        <p:nvPicPr>
          <p:cNvPr id="7" name="Immagine 8">
            <a:extLst>
              <a:ext uri="{FF2B5EF4-FFF2-40B4-BE49-F238E27FC236}">
                <a16:creationId xmlns:a16="http://schemas.microsoft.com/office/drawing/2014/main" id="{1CA4C6E9-41CE-4C88-4F91-1C3B7D0E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47033" y="1619749"/>
            <a:ext cx="12649201" cy="1467692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586EF0D-31D2-EFE6-44BD-A5950EA32E59}"/>
              </a:ext>
            </a:extLst>
          </p:cNvPr>
          <p:cNvSpPr/>
          <p:nvPr/>
        </p:nvSpPr>
        <p:spPr>
          <a:xfrm rot="5400000">
            <a:off x="5762932" y="-2815713"/>
            <a:ext cx="651385" cy="12167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ACDFE3-61A1-5A37-4A19-43807212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" y="2417610"/>
            <a:ext cx="12162502" cy="1854046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cs typeface="Calibri Light"/>
              </a:rPr>
              <a:t>Grazie per l'attenzione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74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testo, cielo, erba, aria aperta&#10;&#10;Descrizione generata automaticamente">
            <a:extLst>
              <a:ext uri="{FF2B5EF4-FFF2-40B4-BE49-F238E27FC236}">
                <a16:creationId xmlns:a16="http://schemas.microsoft.com/office/drawing/2014/main" id="{DB48FE9A-7580-F0BA-3392-747614099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1" r="15244" b="14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66" name="Rectangle 6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70DF74-DAAA-0409-B277-DD7D3372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3600" dirty="0">
                <a:cs typeface="Calibri Light"/>
              </a:rPr>
              <a:t>Descrizione del progetto</a:t>
            </a:r>
            <a:endParaRPr lang="it-IT" sz="3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38931-4C3D-1880-F481-28B10DC7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508162" cy="40307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E6EDF3"/>
                </a:solidFill>
                <a:ea typeface="+mn-lt"/>
                <a:cs typeface="+mn-lt"/>
              </a:rPr>
              <a:t>Il progetto implementa un sistema di autenticazione di un parcheggio, pensato per controllare l’accesso di dipendenti di un azienda o studenti di un università. </a:t>
            </a:r>
            <a:endParaRPr lang="it-IT" dirty="0"/>
          </a:p>
          <a:p>
            <a:pPr marL="0" indent="0">
              <a:buNone/>
            </a:pPr>
            <a:r>
              <a:rPr lang="it-IT" sz="2000" dirty="0">
                <a:solidFill>
                  <a:srgbClr val="E6EDF3"/>
                </a:solidFill>
                <a:ea typeface="+mn-lt"/>
                <a:cs typeface="+mn-lt"/>
              </a:rPr>
              <a:t>L’autenticazione avviene tramite lettura di codici QR associati ad ogni utente. Oltre a permettere l’autenticazione, il sistema registra i tempi di utilizzo del parcheggio di ogni utente e rende possibili consultare queste statistiche da un pannello di controllo.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285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6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74758ADB-23D6-9040-E051-84199AA5E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4" t="33994" r="15568" b="34146"/>
          <a:stretch/>
        </p:blipFill>
        <p:spPr>
          <a:xfrm>
            <a:off x="-241835" y="39265"/>
            <a:ext cx="12679302" cy="2573380"/>
          </a:xfrm>
          <a:prstGeom prst="rect">
            <a:avLst/>
          </a:prstGeom>
        </p:spPr>
      </p:pic>
      <p:pic>
        <p:nvPicPr>
          <p:cNvPr id="11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0890D10A-4EC1-2819-96F0-BE10E04D7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2" y="2370418"/>
            <a:ext cx="7148763" cy="4281380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DEA1AAED-D29F-3ABE-67BF-638399BB5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0890" y="-156201"/>
            <a:ext cx="12673780" cy="2622982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8F0C63E0-850C-2978-B9F6-41DBF7B3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80" y="495983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cs typeface="Calibri Light"/>
              </a:rPr>
              <a:t>Schema </a:t>
            </a:r>
            <a:r>
              <a:rPr lang="en-US" sz="4000" dirty="0" err="1">
                <a:solidFill>
                  <a:schemeClr val="bg1"/>
                </a:solidFill>
                <a:cs typeface="Calibri Light"/>
              </a:rPr>
              <a:t>progetto</a:t>
            </a:r>
            <a:r>
              <a:rPr lang="en-US" sz="4000" dirty="0">
                <a:solidFill>
                  <a:schemeClr val="bg1"/>
                </a:solidFill>
                <a:cs typeface="Calibri Light"/>
              </a:rPr>
              <a:t> ad alto </a:t>
            </a:r>
            <a:r>
              <a:rPr lang="en-US" sz="4000" dirty="0" err="1">
                <a:solidFill>
                  <a:schemeClr val="bg1"/>
                </a:solidFill>
                <a:cs typeface="Calibri Light"/>
              </a:rPr>
              <a:t>livello</a:t>
            </a:r>
            <a:endParaRPr lang="en-US" sz="4000" kern="120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071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A0D4D0-DC11-4CAA-AA17-A6B0C2B4F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F54955-0EB0-6976-EA11-2F225C81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181" y="916026"/>
            <a:ext cx="7983926" cy="96055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err="1">
                <a:solidFill>
                  <a:schemeClr val="bg1"/>
                </a:solidFill>
              </a:rPr>
              <a:t>Componenti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utilizzati</a:t>
            </a:r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5" name="Picture 4" descr="Breadboard elettronica">
            <a:extLst>
              <a:ext uri="{FF2B5EF4-FFF2-40B4-BE49-F238E27FC236}">
                <a16:creationId xmlns:a16="http://schemas.microsoft.com/office/drawing/2014/main" id="{7B113C79-730F-2A48-E449-F272E8F52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3" r="48426" b="-3"/>
          <a:stretch/>
        </p:blipFill>
        <p:spPr>
          <a:xfrm>
            <a:off x="7668829" y="10"/>
            <a:ext cx="4523171" cy="6857990"/>
          </a:xfrm>
          <a:custGeom>
            <a:avLst/>
            <a:gdLst/>
            <a:ahLst/>
            <a:cxnLst/>
            <a:rect l="l" t="t" r="r" b="b"/>
            <a:pathLst>
              <a:path w="4523171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1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1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5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5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4" y="2435912"/>
                </a:cubicBezTo>
                <a:lnTo>
                  <a:pt x="415304" y="2435912"/>
                </a:lnTo>
                <a:lnTo>
                  <a:pt x="415303" y="2435912"/>
                </a:lnTo>
                <a:lnTo>
                  <a:pt x="412309" y="2449831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2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2"/>
                </a:lnTo>
                <a:lnTo>
                  <a:pt x="409472" y="2463017"/>
                </a:lnTo>
                <a:lnTo>
                  <a:pt x="412309" y="2449831"/>
                </a:lnTo>
                <a:lnTo>
                  <a:pt x="415304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3" y="338902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3" y="338902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23171" y="1"/>
                </a:lnTo>
                <a:lnTo>
                  <a:pt x="4523171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591EB4-20A6-0065-C1A7-EC0D7336B776}"/>
              </a:ext>
            </a:extLst>
          </p:cNvPr>
          <p:cNvSpPr txBox="1"/>
          <p:nvPr/>
        </p:nvSpPr>
        <p:spPr>
          <a:xfrm>
            <a:off x="1551371" y="2704602"/>
            <a:ext cx="410904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it-IT" sz="2000" dirty="0">
                <a:solidFill>
                  <a:schemeClr val="bg1"/>
                </a:solidFill>
                <a:cs typeface="Calibri"/>
              </a:rPr>
              <a:t>2 schede Arduino Uno</a:t>
            </a:r>
            <a:endParaRPr lang="it-IT">
              <a:cs typeface="Calibri" panose="020F0502020204030204"/>
            </a:endParaRPr>
          </a:p>
          <a:p>
            <a:pPr marL="342900" indent="-342900">
              <a:buFont typeface="Wingdings"/>
              <a:buChar char="q"/>
            </a:pPr>
            <a:r>
              <a:rPr lang="it-IT" sz="2000" dirty="0">
                <a:solidFill>
                  <a:schemeClr val="bg1"/>
                </a:solidFill>
                <a:cs typeface="Calibri"/>
              </a:rPr>
              <a:t>Una scheda Esp32</a:t>
            </a:r>
          </a:p>
          <a:p>
            <a:pPr marL="342900" indent="-342900">
              <a:buFont typeface="Wingdings"/>
              <a:buChar char="q"/>
            </a:pPr>
            <a:r>
              <a:rPr lang="it-IT" sz="2000" dirty="0">
                <a:solidFill>
                  <a:schemeClr val="bg1"/>
                </a:solidFill>
                <a:cs typeface="Calibri"/>
              </a:rPr>
              <a:t>2 pulsanti</a:t>
            </a:r>
          </a:p>
          <a:p>
            <a:pPr marL="342900" indent="-342900">
              <a:buFont typeface="Wingdings"/>
              <a:buChar char="q"/>
            </a:pPr>
            <a:r>
              <a:rPr lang="it-IT" sz="2000" dirty="0">
                <a:solidFill>
                  <a:schemeClr val="bg1"/>
                </a:solidFill>
                <a:cs typeface="Calibri"/>
              </a:rPr>
              <a:t>4 led</a:t>
            </a:r>
          </a:p>
          <a:p>
            <a:pPr marL="342900" indent="-342900">
              <a:buFont typeface="Wingdings"/>
              <a:buChar char="q"/>
            </a:pPr>
            <a:r>
              <a:rPr lang="it-IT" sz="2000" dirty="0">
                <a:solidFill>
                  <a:schemeClr val="bg1"/>
                </a:solidFill>
                <a:cs typeface="Calibri"/>
              </a:rPr>
              <a:t>Un display </a:t>
            </a:r>
            <a:r>
              <a:rPr lang="it-IT" sz="2000" dirty="0" err="1">
                <a:solidFill>
                  <a:schemeClr val="bg1"/>
                </a:solidFill>
                <a:cs typeface="Calibri"/>
              </a:rPr>
              <a:t>Oled</a:t>
            </a:r>
            <a:endParaRPr lang="it-IT" sz="200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it-IT" sz="2000" dirty="0">
                <a:solidFill>
                  <a:schemeClr val="bg1"/>
                </a:solidFill>
                <a:cs typeface="Calibri"/>
              </a:rPr>
              <a:t>Uno scanner di Qr code e </a:t>
            </a:r>
            <a:r>
              <a:rPr lang="it-IT" sz="2000" err="1">
                <a:solidFill>
                  <a:schemeClr val="bg1"/>
                </a:solidFill>
                <a:cs typeface="Calibri"/>
              </a:rPr>
              <a:t>Barcode</a:t>
            </a:r>
            <a:endParaRPr lang="it-IT" sz="200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it-IT" sz="2000" dirty="0">
                <a:solidFill>
                  <a:schemeClr val="bg1"/>
                </a:solidFill>
                <a:cs typeface="Calibri"/>
              </a:rPr>
              <a:t>2 servomotori</a:t>
            </a:r>
          </a:p>
        </p:txBody>
      </p:sp>
    </p:spTree>
    <p:extLst>
      <p:ext uri="{BB962C8B-B14F-4D97-AF65-F5344CB8AC3E}">
        <p14:creationId xmlns:p14="http://schemas.microsoft.com/office/powerpoint/2010/main" val="154420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8">
            <a:extLst>
              <a:ext uri="{FF2B5EF4-FFF2-40B4-BE49-F238E27FC236}">
                <a16:creationId xmlns:a16="http://schemas.microsoft.com/office/drawing/2014/main" id="{47B2CB2F-39F4-F165-4E3F-D3199066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726357" y="2701299"/>
            <a:ext cx="7106265" cy="1467692"/>
          </a:xfrm>
          <a:prstGeom prst="rect">
            <a:avLst/>
          </a:prstGeom>
        </p:spPr>
      </p:pic>
      <p:pic>
        <p:nvPicPr>
          <p:cNvPr id="4" name="Immagine 8">
            <a:extLst>
              <a:ext uri="{FF2B5EF4-FFF2-40B4-BE49-F238E27FC236}">
                <a16:creationId xmlns:a16="http://schemas.microsoft.com/office/drawing/2014/main" id="{B22A4227-FC48-2623-FB86-646FCD66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360970" y="2713588"/>
            <a:ext cx="7106265" cy="146769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31AFFD92-41C0-AE74-9F83-C9F3D441EB79}"/>
              </a:ext>
            </a:extLst>
          </p:cNvPr>
          <p:cNvSpPr/>
          <p:nvPr/>
        </p:nvSpPr>
        <p:spPr>
          <a:xfrm>
            <a:off x="1780867" y="-1229"/>
            <a:ext cx="60222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2CF2F25-4739-1F76-FEFE-C8FC183E1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310" y="725406"/>
            <a:ext cx="8083536" cy="553436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F26D36-FE77-C1A7-AAA3-CC8D9DD6F46E}"/>
              </a:ext>
            </a:extLst>
          </p:cNvPr>
          <p:cNvSpPr txBox="1"/>
          <p:nvPr/>
        </p:nvSpPr>
        <p:spPr>
          <a:xfrm>
            <a:off x="755854" y="2617838"/>
            <a:ext cx="2510912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Calibri Light"/>
                <a:cs typeface="Calibri"/>
              </a:rPr>
              <a:t>Schema del circuito</a:t>
            </a:r>
          </a:p>
        </p:txBody>
      </p:sp>
    </p:spTree>
    <p:extLst>
      <p:ext uri="{BB962C8B-B14F-4D97-AF65-F5344CB8AC3E}">
        <p14:creationId xmlns:p14="http://schemas.microsoft.com/office/powerpoint/2010/main" val="48570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0A8C4D-6937-6B59-411A-6D781DA7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22" y="2351854"/>
            <a:ext cx="5137468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err="1">
                <a:solidFill>
                  <a:schemeClr val="bg1"/>
                </a:solidFill>
              </a:rPr>
              <a:t>Implementazione</a:t>
            </a:r>
            <a:r>
              <a:rPr lang="en-US" sz="4000" dirty="0">
                <a:solidFill>
                  <a:schemeClr val="bg1"/>
                </a:solidFill>
              </a:rPr>
              <a:t> </a:t>
            </a:r>
            <a:r>
              <a:rPr lang="en-US" sz="4000" err="1">
                <a:solidFill>
                  <a:schemeClr val="bg1"/>
                </a:solidFill>
              </a:rPr>
              <a:t>fisica</a:t>
            </a:r>
            <a:r>
              <a:rPr lang="en-US" sz="4000" dirty="0">
                <a:solidFill>
                  <a:schemeClr val="bg1"/>
                </a:solidFill>
              </a:rPr>
              <a:t> del </a:t>
            </a:r>
            <a:r>
              <a:rPr lang="en-US" sz="4000" err="1">
                <a:solidFill>
                  <a:schemeClr val="bg1"/>
                </a:solidFill>
              </a:rPr>
              <a:t>circuito</a:t>
            </a:r>
            <a:endParaRPr lang="en-US" sz="4000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Immagine 4" descr="Immagine che contiene testo, elettronica&#10;&#10;Descrizione generata automaticamente">
            <a:extLst>
              <a:ext uri="{FF2B5EF4-FFF2-40B4-BE49-F238E27FC236}">
                <a16:creationId xmlns:a16="http://schemas.microsoft.com/office/drawing/2014/main" id="{76632BD1-46E9-EA8D-F901-226E9C6B6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79"/>
          <a:stretch/>
        </p:blipFill>
        <p:spPr>
          <a:xfrm>
            <a:off x="5828882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09B2588-B497-493D-80F0-F189AF137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297C7B-C79B-1D39-CE25-45511658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6979870" cy="11737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 err="1">
                <a:solidFill>
                  <a:schemeClr val="bg1"/>
                </a:solidFill>
                <a:cs typeface="Calibri Light"/>
              </a:rPr>
              <a:t>Esempio</a:t>
            </a:r>
            <a:r>
              <a:rPr lang="en-US" sz="4000" dirty="0">
                <a:solidFill>
                  <a:schemeClr val="bg1"/>
                </a:solidFill>
                <a:cs typeface="Calibri Light"/>
              </a:rPr>
              <a:t> del </a:t>
            </a:r>
            <a:r>
              <a:rPr lang="en-US" sz="4000" dirty="0" err="1">
                <a:solidFill>
                  <a:schemeClr val="bg1"/>
                </a:solidFill>
                <a:cs typeface="Calibri Light"/>
              </a:rPr>
              <a:t>prototipo</a:t>
            </a:r>
            <a:r>
              <a:rPr lang="en-US" sz="4000" dirty="0">
                <a:solidFill>
                  <a:schemeClr val="bg1"/>
                </a:solidFill>
                <a:cs typeface="Calibri Light"/>
              </a:rPr>
              <a:t> in </a:t>
            </a:r>
            <a:r>
              <a:rPr lang="en-US" sz="4000" dirty="0" err="1">
                <a:solidFill>
                  <a:schemeClr val="bg1"/>
                </a:solidFill>
                <a:cs typeface="Calibri Light"/>
              </a:rPr>
              <a:t>funzione</a:t>
            </a:r>
            <a:endParaRPr lang="en-US" sz="4000" kern="120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magine 9" descr="Immagine che contiene testo, elettronica, connettore&#10;&#10;Descrizione generata automaticamente">
            <a:extLst>
              <a:ext uri="{FF2B5EF4-FFF2-40B4-BE49-F238E27FC236}">
                <a16:creationId xmlns:a16="http://schemas.microsoft.com/office/drawing/2014/main" id="{AE64474E-01B1-A112-C606-4428F2C23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87" r="27648" b="2"/>
          <a:stretch/>
        </p:blipFill>
        <p:spPr>
          <a:xfrm>
            <a:off x="6066688" y="10"/>
            <a:ext cx="2942981" cy="3342138"/>
          </a:xfrm>
          <a:custGeom>
            <a:avLst/>
            <a:gdLst/>
            <a:ahLst/>
            <a:cxnLst/>
            <a:rect l="l" t="t" r="r" b="b"/>
            <a:pathLst>
              <a:path w="2952750" h="3371455">
                <a:moveTo>
                  <a:pt x="0" y="0"/>
                </a:moveTo>
                <a:lnTo>
                  <a:pt x="2952750" y="0"/>
                </a:lnTo>
                <a:lnTo>
                  <a:pt x="2952749" y="3278820"/>
                </a:lnTo>
                <a:lnTo>
                  <a:pt x="0" y="3371455"/>
                </a:lnTo>
                <a:close/>
              </a:path>
            </a:pathLst>
          </a:custGeom>
        </p:spPr>
      </p:pic>
      <p:pic>
        <p:nvPicPr>
          <p:cNvPr id="7" name="Immagine 7" descr="Immagine che contiene elettronica, circuito, cavo&#10;&#10;Descrizione generata automaticamente">
            <a:extLst>
              <a:ext uri="{FF2B5EF4-FFF2-40B4-BE49-F238E27FC236}">
                <a16:creationId xmlns:a16="http://schemas.microsoft.com/office/drawing/2014/main" id="{4AE373CA-DD4A-D477-3777-D6261A8BA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90" r="13086" b="-1"/>
          <a:stretch/>
        </p:blipFill>
        <p:spPr>
          <a:xfrm>
            <a:off x="-2439" y="10"/>
            <a:ext cx="2896575" cy="3341218"/>
          </a:xfrm>
          <a:custGeom>
            <a:avLst/>
            <a:gdLst/>
            <a:ahLst/>
            <a:cxnLst/>
            <a:rect l="l" t="t" r="r" b="b"/>
            <a:pathLst>
              <a:path w="2857499" h="3272844">
                <a:moveTo>
                  <a:pt x="0" y="0"/>
                </a:moveTo>
                <a:lnTo>
                  <a:pt x="2857499" y="0"/>
                </a:lnTo>
                <a:lnTo>
                  <a:pt x="2857499" y="3230641"/>
                </a:lnTo>
                <a:lnTo>
                  <a:pt x="2408465" y="3197284"/>
                </a:lnTo>
                <a:lnTo>
                  <a:pt x="0" y="3272844"/>
                </a:lnTo>
                <a:close/>
              </a:path>
            </a:pathLst>
          </a:custGeom>
        </p:spPr>
      </p:pic>
      <p:pic>
        <p:nvPicPr>
          <p:cNvPr id="8" name="Immagine 8" descr="Immagine che contiene elettronica&#10;&#10;Descrizione generata automaticamente">
            <a:extLst>
              <a:ext uri="{FF2B5EF4-FFF2-40B4-BE49-F238E27FC236}">
                <a16:creationId xmlns:a16="http://schemas.microsoft.com/office/drawing/2014/main" id="{79667983-61F5-8AE8-8669-4EC2186B0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0" t="5352" r="15864" b="-5634"/>
          <a:stretch/>
        </p:blipFill>
        <p:spPr>
          <a:xfrm>
            <a:off x="3045558" y="10"/>
            <a:ext cx="2840230" cy="3486527"/>
          </a:xfrm>
          <a:custGeom>
            <a:avLst/>
            <a:gdLst/>
            <a:ahLst/>
            <a:cxnLst/>
            <a:rect l="l" t="t" r="r" b="b"/>
            <a:pathLst>
              <a:path w="2857499" h="3457063">
                <a:moveTo>
                  <a:pt x="0" y="0"/>
                </a:moveTo>
                <a:lnTo>
                  <a:pt x="2857499" y="0"/>
                </a:lnTo>
                <a:lnTo>
                  <a:pt x="2857499" y="3457063"/>
                </a:lnTo>
                <a:lnTo>
                  <a:pt x="0" y="3244792"/>
                </a:lnTo>
                <a:close/>
              </a:path>
            </a:pathLst>
          </a:custGeom>
        </p:spPr>
      </p:pic>
      <p:pic>
        <p:nvPicPr>
          <p:cNvPr id="11" name="Immagine 11" descr="Immagine che contiene testo, tavolo, interno, giallo&#10;&#10;Descrizione generata automaticamente">
            <a:extLst>
              <a:ext uri="{FF2B5EF4-FFF2-40B4-BE49-F238E27FC236}">
                <a16:creationId xmlns:a16="http://schemas.microsoft.com/office/drawing/2014/main" id="{196CEB3D-034F-4122-A456-DB4FB1C4CB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0" r="15126"/>
          <a:stretch/>
        </p:blipFill>
        <p:spPr>
          <a:xfrm>
            <a:off x="9239249" y="10"/>
            <a:ext cx="2944220" cy="3480405"/>
          </a:xfrm>
          <a:custGeom>
            <a:avLst/>
            <a:gdLst/>
            <a:ahLst/>
            <a:cxnLst/>
            <a:rect l="l" t="t" r="r" b="b"/>
            <a:pathLst>
              <a:path w="2952751" h="3480311">
                <a:moveTo>
                  <a:pt x="0" y="0"/>
                </a:moveTo>
                <a:lnTo>
                  <a:pt x="2952751" y="0"/>
                </a:lnTo>
                <a:lnTo>
                  <a:pt x="2952750" y="3371455"/>
                </a:lnTo>
                <a:lnTo>
                  <a:pt x="122465" y="3480311"/>
                </a:lnTo>
                <a:lnTo>
                  <a:pt x="0" y="3471214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9AB5DBD-0A57-4DBC-B49F-205E268F1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1DE7FF6-DA62-40A9-8F5D-F82D3020F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38D133-BB29-4B7D-AFB2-7D132F45A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6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0ADC8095-F903-E54F-73FD-C49BBA70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210256"/>
            <a:ext cx="11241696" cy="1648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Tramite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il tasto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verde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è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possibile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selezionare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la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modalità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(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ingresso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o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uscita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) 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successivamente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scansionando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il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qr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code, 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verrà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inviato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all'esp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 un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messaggio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con le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informazioni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, 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che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procederà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a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controllare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con il database per poi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inviare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un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riscontro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 ad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arduino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che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 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informerà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 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l'utente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 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dell'esito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aprirà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la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sbarra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corretta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5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79B4B56F-BCC9-4009-91E2-AE49F626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6" descr="Immagine che contiene testo, elettronica, circuito, cavo&#10;&#10;Descrizione generata automaticamente">
            <a:extLst>
              <a:ext uri="{FF2B5EF4-FFF2-40B4-BE49-F238E27FC236}">
                <a16:creationId xmlns:a16="http://schemas.microsoft.com/office/drawing/2014/main" id="{FFCA242E-AABB-5DDD-4628-B193035AA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982"/>
          <a:stretch/>
        </p:blipFill>
        <p:spPr>
          <a:xfrm>
            <a:off x="-24141" y="3513284"/>
            <a:ext cx="6137519" cy="3349324"/>
          </a:xfrm>
          <a:custGeom>
            <a:avLst/>
            <a:gdLst/>
            <a:ahLst/>
            <a:cxnLst/>
            <a:rect l="l" t="t" r="r" b="b"/>
            <a:pathLst>
              <a:path w="6000749" h="3300478">
                <a:moveTo>
                  <a:pt x="0" y="0"/>
                </a:moveTo>
                <a:lnTo>
                  <a:pt x="72689" y="17405"/>
                </a:lnTo>
                <a:cubicBezTo>
                  <a:pt x="148479" y="30382"/>
                  <a:pt x="220740" y="46697"/>
                  <a:pt x="296224" y="60096"/>
                </a:cubicBezTo>
                <a:cubicBezTo>
                  <a:pt x="370204" y="73143"/>
                  <a:pt x="437718" y="89378"/>
                  <a:pt x="480347" y="125215"/>
                </a:cubicBezTo>
                <a:cubicBezTo>
                  <a:pt x="499354" y="141006"/>
                  <a:pt x="525380" y="157497"/>
                  <a:pt x="557941" y="163614"/>
                </a:cubicBezTo>
                <a:cubicBezTo>
                  <a:pt x="604343" y="172287"/>
                  <a:pt x="661151" y="169659"/>
                  <a:pt x="711163" y="175552"/>
                </a:cubicBezTo>
                <a:cubicBezTo>
                  <a:pt x="770061" y="182442"/>
                  <a:pt x="837586" y="186026"/>
                  <a:pt x="879547" y="204397"/>
                </a:cubicBezTo>
                <a:cubicBezTo>
                  <a:pt x="916853" y="220789"/>
                  <a:pt x="953852" y="232503"/>
                  <a:pt x="1001114" y="239543"/>
                </a:cubicBezTo>
                <a:cubicBezTo>
                  <a:pt x="1034229" y="244449"/>
                  <a:pt x="1060244" y="258297"/>
                  <a:pt x="1094193" y="261385"/>
                </a:cubicBezTo>
                <a:cubicBezTo>
                  <a:pt x="1138864" y="265585"/>
                  <a:pt x="1183576" y="267514"/>
                  <a:pt x="1223712" y="278215"/>
                </a:cubicBezTo>
                <a:cubicBezTo>
                  <a:pt x="1265353" y="289267"/>
                  <a:pt x="1311848" y="296040"/>
                  <a:pt x="1355116" y="305727"/>
                </a:cubicBezTo>
                <a:cubicBezTo>
                  <a:pt x="1378077" y="310948"/>
                  <a:pt x="1397486" y="319319"/>
                  <a:pt x="1419784" y="325013"/>
                </a:cubicBezTo>
                <a:cubicBezTo>
                  <a:pt x="1460606" y="335426"/>
                  <a:pt x="1502092" y="345368"/>
                  <a:pt x="1543855" y="354703"/>
                </a:cubicBezTo>
                <a:cubicBezTo>
                  <a:pt x="1585613" y="364041"/>
                  <a:pt x="1625936" y="376036"/>
                  <a:pt x="1671044" y="380741"/>
                </a:cubicBezTo>
                <a:cubicBezTo>
                  <a:pt x="1747929" y="388654"/>
                  <a:pt x="1830544" y="388195"/>
                  <a:pt x="1905503" y="397893"/>
                </a:cubicBezTo>
                <a:cubicBezTo>
                  <a:pt x="1981585" y="407807"/>
                  <a:pt x="2054121" y="423516"/>
                  <a:pt x="2122943" y="441264"/>
                </a:cubicBezTo>
                <a:cubicBezTo>
                  <a:pt x="2177383" y="455211"/>
                  <a:pt x="2228579" y="469433"/>
                  <a:pt x="2294750" y="471131"/>
                </a:cubicBezTo>
                <a:cubicBezTo>
                  <a:pt x="2331675" y="472095"/>
                  <a:pt x="2371411" y="480021"/>
                  <a:pt x="2395406" y="492458"/>
                </a:cubicBezTo>
                <a:cubicBezTo>
                  <a:pt x="2447356" y="519599"/>
                  <a:pt x="2511089" y="534865"/>
                  <a:pt x="2582173" y="545492"/>
                </a:cubicBezTo>
                <a:cubicBezTo>
                  <a:pt x="2677107" y="559893"/>
                  <a:pt x="2771049" y="575002"/>
                  <a:pt x="2866260" y="588796"/>
                </a:cubicBezTo>
                <a:cubicBezTo>
                  <a:pt x="2922428" y="597021"/>
                  <a:pt x="2978373" y="606221"/>
                  <a:pt x="3037154" y="609730"/>
                </a:cubicBezTo>
                <a:cubicBezTo>
                  <a:pt x="3157310" y="617134"/>
                  <a:pt x="3279823" y="620612"/>
                  <a:pt x="3400817" y="626198"/>
                </a:cubicBezTo>
                <a:cubicBezTo>
                  <a:pt x="3440399" y="627913"/>
                  <a:pt x="3478286" y="633081"/>
                  <a:pt x="3518453" y="633771"/>
                </a:cubicBezTo>
                <a:cubicBezTo>
                  <a:pt x="3561907" y="634557"/>
                  <a:pt x="3607885" y="630075"/>
                  <a:pt x="3651342" y="630861"/>
                </a:cubicBezTo>
                <a:cubicBezTo>
                  <a:pt x="3723632" y="632064"/>
                  <a:pt x="3794230" y="636720"/>
                  <a:pt x="3866543" y="638109"/>
                </a:cubicBezTo>
                <a:cubicBezTo>
                  <a:pt x="4006046" y="640675"/>
                  <a:pt x="4145773" y="642266"/>
                  <a:pt x="4285471" y="643671"/>
                </a:cubicBezTo>
                <a:cubicBezTo>
                  <a:pt x="4315374" y="643936"/>
                  <a:pt x="4347225" y="639959"/>
                  <a:pt x="4376825" y="640644"/>
                </a:cubicBezTo>
                <a:cubicBezTo>
                  <a:pt x="4455420" y="642648"/>
                  <a:pt x="4533819" y="645811"/>
                  <a:pt x="4611883" y="649214"/>
                </a:cubicBezTo>
                <a:cubicBezTo>
                  <a:pt x="4659172" y="651342"/>
                  <a:pt x="4705681" y="655657"/>
                  <a:pt x="4753273" y="657363"/>
                </a:cubicBezTo>
                <a:cubicBezTo>
                  <a:pt x="4791348" y="658728"/>
                  <a:pt x="4830282" y="658460"/>
                  <a:pt x="4869416" y="657032"/>
                </a:cubicBezTo>
                <a:cubicBezTo>
                  <a:pt x="4903113" y="655812"/>
                  <a:pt x="4937685" y="650501"/>
                  <a:pt x="4971133" y="650072"/>
                </a:cubicBezTo>
                <a:cubicBezTo>
                  <a:pt x="5061656" y="648862"/>
                  <a:pt x="5151315" y="649288"/>
                  <a:pt x="5241228" y="648921"/>
                </a:cubicBezTo>
                <a:cubicBezTo>
                  <a:pt x="5277251" y="648692"/>
                  <a:pt x="5313809" y="647064"/>
                  <a:pt x="5348948" y="648281"/>
                </a:cubicBezTo>
                <a:cubicBezTo>
                  <a:pt x="5442983" y="651292"/>
                  <a:pt x="5535908" y="656726"/>
                  <a:pt x="5630171" y="658761"/>
                </a:cubicBezTo>
                <a:cubicBezTo>
                  <a:pt x="5708354" y="660446"/>
                  <a:pt x="5788179" y="658309"/>
                  <a:pt x="5867227" y="658360"/>
                </a:cubicBezTo>
                <a:cubicBezTo>
                  <a:pt x="5900754" y="658487"/>
                  <a:pt x="5933144" y="660851"/>
                  <a:pt x="5966562" y="660236"/>
                </a:cubicBezTo>
                <a:lnTo>
                  <a:pt x="6000749" y="659419"/>
                </a:lnTo>
                <a:lnTo>
                  <a:pt x="6000749" y="3300478"/>
                </a:lnTo>
                <a:lnTo>
                  <a:pt x="0" y="3300478"/>
                </a:lnTo>
                <a:close/>
              </a:path>
            </a:pathLst>
          </a:custGeom>
        </p:spPr>
      </p:pic>
      <p:pic>
        <p:nvPicPr>
          <p:cNvPr id="7" name="Immagine 7" descr="Immagine che contiene elettronica, circuito&#10;&#10;Descrizione generata automaticamente">
            <a:extLst>
              <a:ext uri="{FF2B5EF4-FFF2-40B4-BE49-F238E27FC236}">
                <a16:creationId xmlns:a16="http://schemas.microsoft.com/office/drawing/2014/main" id="{44BF26A4-1CBF-1380-BBFB-6A9615675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25" t="10918" r="488" b="3226"/>
          <a:stretch/>
        </p:blipFill>
        <p:spPr>
          <a:xfrm>
            <a:off x="6093554" y="3428618"/>
            <a:ext cx="6098519" cy="3433220"/>
          </a:xfrm>
          <a:custGeom>
            <a:avLst/>
            <a:gdLst/>
            <a:ahLst/>
            <a:cxnLst/>
            <a:rect l="l" t="t" r="r" b="b"/>
            <a:pathLst>
              <a:path w="6000750" h="3380536">
                <a:moveTo>
                  <a:pt x="6000750" y="0"/>
                </a:moveTo>
                <a:lnTo>
                  <a:pt x="6000750" y="3380536"/>
                </a:lnTo>
                <a:lnTo>
                  <a:pt x="0" y="3380536"/>
                </a:lnTo>
                <a:lnTo>
                  <a:pt x="0" y="734920"/>
                </a:lnTo>
                <a:lnTo>
                  <a:pt x="1093" y="734894"/>
                </a:lnTo>
                <a:cubicBezTo>
                  <a:pt x="43982" y="734250"/>
                  <a:pt x="86046" y="738067"/>
                  <a:pt x="129383" y="735472"/>
                </a:cubicBezTo>
                <a:cubicBezTo>
                  <a:pt x="232305" y="729284"/>
                  <a:pt x="335599" y="720589"/>
                  <a:pt x="438999" y="712634"/>
                </a:cubicBezTo>
                <a:cubicBezTo>
                  <a:pt x="545632" y="704405"/>
                  <a:pt x="651967" y="696598"/>
                  <a:pt x="758502" y="687629"/>
                </a:cubicBezTo>
                <a:cubicBezTo>
                  <a:pt x="816777" y="682526"/>
                  <a:pt x="875042" y="674778"/>
                  <a:pt x="933290" y="669489"/>
                </a:cubicBezTo>
                <a:cubicBezTo>
                  <a:pt x="984350" y="664848"/>
                  <a:pt x="1035368" y="662477"/>
                  <a:pt x="1086504" y="658393"/>
                </a:cubicBezTo>
                <a:cubicBezTo>
                  <a:pt x="1130780" y="654718"/>
                  <a:pt x="1175255" y="649883"/>
                  <a:pt x="1219532" y="646211"/>
                </a:cubicBezTo>
                <a:cubicBezTo>
                  <a:pt x="1290460" y="640432"/>
                  <a:pt x="1361111" y="635262"/>
                  <a:pt x="1431709" y="629721"/>
                </a:cubicBezTo>
                <a:cubicBezTo>
                  <a:pt x="1461215" y="627211"/>
                  <a:pt x="1492576" y="627456"/>
                  <a:pt x="1519665" y="620761"/>
                </a:cubicBezTo>
                <a:cubicBezTo>
                  <a:pt x="1587914" y="603847"/>
                  <a:pt x="1656385" y="596155"/>
                  <a:pt x="1725964" y="591136"/>
                </a:cubicBezTo>
                <a:cubicBezTo>
                  <a:pt x="1749760" y="589442"/>
                  <a:pt x="1775052" y="585455"/>
                  <a:pt x="1797448" y="579050"/>
                </a:cubicBezTo>
                <a:cubicBezTo>
                  <a:pt x="1843314" y="566085"/>
                  <a:pt x="1887378" y="550735"/>
                  <a:pt x="1932321" y="536393"/>
                </a:cubicBezTo>
                <a:cubicBezTo>
                  <a:pt x="1937187" y="534756"/>
                  <a:pt x="1943228" y="533703"/>
                  <a:pt x="1948501" y="532386"/>
                </a:cubicBezTo>
                <a:cubicBezTo>
                  <a:pt x="1978396" y="524909"/>
                  <a:pt x="2007929" y="517486"/>
                  <a:pt x="2037878" y="510381"/>
                </a:cubicBezTo>
                <a:cubicBezTo>
                  <a:pt x="2054084" y="506558"/>
                  <a:pt x="2070836" y="503979"/>
                  <a:pt x="2087074" y="500340"/>
                </a:cubicBezTo>
                <a:cubicBezTo>
                  <a:pt x="2149871" y="486094"/>
                  <a:pt x="2221077" y="484809"/>
                  <a:pt x="2272856" y="454575"/>
                </a:cubicBezTo>
                <a:cubicBezTo>
                  <a:pt x="2306493" y="435047"/>
                  <a:pt x="2341593" y="433439"/>
                  <a:pt x="2380102" y="430210"/>
                </a:cubicBezTo>
                <a:cubicBezTo>
                  <a:pt x="2409255" y="427750"/>
                  <a:pt x="2438805" y="422967"/>
                  <a:pt x="2468101" y="418977"/>
                </a:cubicBezTo>
                <a:cubicBezTo>
                  <a:pt x="2519583" y="412197"/>
                  <a:pt x="2571012" y="405050"/>
                  <a:pt x="2622546" y="398641"/>
                </a:cubicBezTo>
                <a:cubicBezTo>
                  <a:pt x="2639021" y="396667"/>
                  <a:pt x="2656456" y="398901"/>
                  <a:pt x="2672416" y="395869"/>
                </a:cubicBezTo>
                <a:cubicBezTo>
                  <a:pt x="2746162" y="381759"/>
                  <a:pt x="2819618" y="365613"/>
                  <a:pt x="2893417" y="351874"/>
                </a:cubicBezTo>
                <a:cubicBezTo>
                  <a:pt x="2935273" y="344015"/>
                  <a:pt x="2978970" y="341367"/>
                  <a:pt x="3020364" y="332819"/>
                </a:cubicBezTo>
                <a:cubicBezTo>
                  <a:pt x="3068129" y="322982"/>
                  <a:pt x="3114165" y="308673"/>
                  <a:pt x="3161340" y="297221"/>
                </a:cubicBezTo>
                <a:cubicBezTo>
                  <a:pt x="3174361" y="294043"/>
                  <a:pt x="3189234" y="293619"/>
                  <a:pt x="3203209" y="292002"/>
                </a:cubicBezTo>
                <a:cubicBezTo>
                  <a:pt x="3218968" y="290132"/>
                  <a:pt x="3234424" y="288682"/>
                  <a:pt x="3250157" y="286626"/>
                </a:cubicBezTo>
                <a:cubicBezTo>
                  <a:pt x="3298044" y="280172"/>
                  <a:pt x="3345797" y="272792"/>
                  <a:pt x="3393816" y="267263"/>
                </a:cubicBezTo>
                <a:cubicBezTo>
                  <a:pt x="3423190" y="263828"/>
                  <a:pt x="3454970" y="267035"/>
                  <a:pt x="3481707" y="260387"/>
                </a:cubicBezTo>
                <a:cubicBezTo>
                  <a:pt x="3536267" y="247128"/>
                  <a:pt x="3593313" y="251261"/>
                  <a:pt x="3647214" y="233375"/>
                </a:cubicBezTo>
                <a:cubicBezTo>
                  <a:pt x="3663930" y="227969"/>
                  <a:pt x="3688543" y="232010"/>
                  <a:pt x="3709301" y="229426"/>
                </a:cubicBezTo>
                <a:cubicBezTo>
                  <a:pt x="3761192" y="222966"/>
                  <a:pt x="3812924" y="215397"/>
                  <a:pt x="3864656" y="207827"/>
                </a:cubicBezTo>
                <a:cubicBezTo>
                  <a:pt x="3911037" y="201021"/>
                  <a:pt x="3959597" y="196736"/>
                  <a:pt x="4003477" y="185188"/>
                </a:cubicBezTo>
                <a:cubicBezTo>
                  <a:pt x="4049448" y="172966"/>
                  <a:pt x="4091674" y="167696"/>
                  <a:pt x="4137906" y="167519"/>
                </a:cubicBezTo>
                <a:cubicBezTo>
                  <a:pt x="4169570" y="167345"/>
                  <a:pt x="4202490" y="163215"/>
                  <a:pt x="4234799" y="159925"/>
                </a:cubicBezTo>
                <a:cubicBezTo>
                  <a:pt x="4269635" y="156466"/>
                  <a:pt x="4307277" y="147130"/>
                  <a:pt x="4339561" y="148755"/>
                </a:cubicBezTo>
                <a:cubicBezTo>
                  <a:pt x="4435674" y="153547"/>
                  <a:pt x="4532250" y="143733"/>
                  <a:pt x="4630056" y="129778"/>
                </a:cubicBezTo>
                <a:cubicBezTo>
                  <a:pt x="4647906" y="127231"/>
                  <a:pt x="4665742" y="122044"/>
                  <a:pt x="4682476" y="116824"/>
                </a:cubicBezTo>
                <a:cubicBezTo>
                  <a:pt x="4780053" y="85907"/>
                  <a:pt x="4880569" y="73077"/>
                  <a:pt x="4983755" y="68740"/>
                </a:cubicBezTo>
                <a:cubicBezTo>
                  <a:pt x="5005134" y="67956"/>
                  <a:pt x="5028744" y="64966"/>
                  <a:pt x="5049489" y="59740"/>
                </a:cubicBezTo>
                <a:cubicBezTo>
                  <a:pt x="5107823" y="44808"/>
                  <a:pt x="5163760" y="25875"/>
                  <a:pt x="5222715" y="12743"/>
                </a:cubicBezTo>
                <a:cubicBezTo>
                  <a:pt x="5320150" y="-8899"/>
                  <a:pt x="5409108" y="4464"/>
                  <a:pt x="5499654" y="8541"/>
                </a:cubicBezTo>
                <a:cubicBezTo>
                  <a:pt x="5585786" y="12301"/>
                  <a:pt x="5662247" y="37645"/>
                  <a:pt x="5760350" y="15528"/>
                </a:cubicBezTo>
                <a:cubicBezTo>
                  <a:pt x="5770235" y="13363"/>
                  <a:pt x="5782015" y="16781"/>
                  <a:pt x="5793267" y="16498"/>
                </a:cubicBezTo>
                <a:cubicBezTo>
                  <a:pt x="5824109" y="15685"/>
                  <a:pt x="5855057" y="15611"/>
                  <a:pt x="5885995" y="12898"/>
                </a:cubicBezTo>
                <a:cubicBezTo>
                  <a:pt x="5923792" y="9771"/>
                  <a:pt x="5961883" y="3581"/>
                  <a:pt x="5999626" y="83"/>
                </a:cubicBezTo>
                <a:close/>
              </a:path>
            </a:pathLst>
          </a:custGeom>
        </p:spPr>
      </p:pic>
      <p:grpSp>
        <p:nvGrpSpPr>
          <p:cNvPr id="44" name="Group 47">
            <a:extLst>
              <a:ext uri="{FF2B5EF4-FFF2-40B4-BE49-F238E27FC236}">
                <a16:creationId xmlns:a16="http://schemas.microsoft.com/office/drawing/2014/main" id="{770B9411-A26D-4F61-AA38-0B77CFF58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14035"/>
            <a:ext cx="12192000" cy="1203824"/>
            <a:chOff x="0" y="3014035"/>
            <a:chExt cx="12192000" cy="120382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0B2A89E-A97A-4FA1-9512-8C6F1C60F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0140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E89A7A5-0E38-41FA-99A1-057DFCDD6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014035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386187F-C41C-A37C-5257-A92169C5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906"/>
            <a:ext cx="7487870" cy="2015487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Esempio del prototipo in funzione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B0B9072F-D5E9-CA1B-4A7A-8653DF25A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895592" y="2607166"/>
            <a:ext cx="4410586" cy="26319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Content Placeholder 40">
            <a:extLst>
              <a:ext uri="{FF2B5EF4-FFF2-40B4-BE49-F238E27FC236}">
                <a16:creationId xmlns:a16="http://schemas.microsoft.com/office/drawing/2014/main" id="{3561FFA4-6F8B-499A-64EF-01B56EC3FC89}"/>
              </a:ext>
            </a:extLst>
          </p:cNvPr>
          <p:cNvSpPr txBox="1">
            <a:spLocks/>
          </p:cNvSpPr>
          <p:nvPr/>
        </p:nvSpPr>
        <p:spPr>
          <a:xfrm>
            <a:off x="838201" y="1110015"/>
            <a:ext cx="10176850" cy="1648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Tramite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il tasto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giallo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 è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possibile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effettuare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una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richiesta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di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aiuto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. A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questo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punto un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operatore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 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verrà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notificato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tramite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un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avviso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 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che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comparirà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sul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pannello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di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controllo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, e dopo aver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fornito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assistenza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potrà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 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chiudere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 la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richiesta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, sempre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attraverso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 il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pannello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di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controllo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implemetato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tramite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cs typeface="Calibri"/>
              </a:rPr>
              <a:t>un'intefraccia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336291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245489C9-60F7-B9CF-62F1-3D53A4E5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5087629" cy="1330839"/>
          </a:xfrm>
        </p:spPr>
        <p:txBody>
          <a:bodyPr>
            <a:normAutofit/>
          </a:bodyPr>
          <a:lstStyle/>
          <a:p>
            <a:r>
              <a:rPr lang="it-IT" sz="4000" dirty="0">
                <a:cs typeface="Calibri Light"/>
              </a:rPr>
              <a:t>Elaborazione dei dati</a:t>
            </a:r>
          </a:p>
        </p:txBody>
      </p:sp>
      <p:pic>
        <p:nvPicPr>
          <p:cNvPr id="4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6B81DD9-BFA6-CB7C-5BE5-8DFEA25B1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4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232E07D6-0391-3026-4BD7-99DF475A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565132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I </a:t>
            </a:r>
            <a:r>
              <a:rPr lang="en-US" sz="2000" dirty="0" err="1">
                <a:cs typeface="Calibri"/>
              </a:rPr>
              <a:t>dati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raccolti</a:t>
            </a:r>
            <a:r>
              <a:rPr lang="en-US" sz="2000" dirty="0">
                <a:cs typeface="Calibri"/>
              </a:rPr>
              <a:t> dal </a:t>
            </a:r>
            <a:r>
              <a:rPr lang="en-US" sz="2000" dirty="0" err="1">
                <a:cs typeface="Calibri"/>
              </a:rPr>
              <a:t>prototipo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possono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essere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elaborati</a:t>
            </a:r>
            <a:r>
              <a:rPr lang="en-US" sz="2000" dirty="0">
                <a:cs typeface="Calibri"/>
              </a:rPr>
              <a:t> e </a:t>
            </a:r>
            <a:r>
              <a:rPr lang="en-US" sz="2000" dirty="0" err="1">
                <a:cs typeface="Calibri"/>
              </a:rPr>
              <a:t>rappresentati</a:t>
            </a:r>
            <a:r>
              <a:rPr lang="en-US" sz="2000" dirty="0">
                <a:cs typeface="Calibri"/>
              </a:rPr>
              <a:t> sotto forma di </a:t>
            </a:r>
            <a:r>
              <a:rPr lang="en-US" sz="2000" dirty="0" err="1">
                <a:cs typeface="Calibri"/>
              </a:rPr>
              <a:t>grafici</a:t>
            </a:r>
            <a:r>
              <a:rPr lang="en-US" sz="2000" dirty="0">
                <a:cs typeface="Calibri"/>
              </a:rPr>
              <a:t>, e </a:t>
            </a:r>
            <a:r>
              <a:rPr lang="en-US" sz="2000" dirty="0" err="1">
                <a:cs typeface="Calibri"/>
              </a:rPr>
              <a:t>attraverso</a:t>
            </a:r>
            <a:r>
              <a:rPr lang="en-US" sz="2000" dirty="0">
                <a:cs typeface="Calibri"/>
              </a:rPr>
              <a:t> il </a:t>
            </a:r>
            <a:r>
              <a:rPr lang="en-US" sz="2000" dirty="0" err="1">
                <a:cs typeface="Calibri"/>
              </a:rPr>
              <a:t>pannello</a:t>
            </a:r>
            <a:r>
              <a:rPr lang="en-US" sz="2000" dirty="0">
                <a:cs typeface="Calibri"/>
              </a:rPr>
              <a:t> di </a:t>
            </a:r>
            <a:r>
              <a:rPr lang="en-US" sz="2000" dirty="0" err="1">
                <a:cs typeface="Calibri"/>
              </a:rPr>
              <a:t>controllo</a:t>
            </a:r>
            <a:r>
              <a:rPr lang="en-US" sz="2000" dirty="0">
                <a:cs typeface="Calibri"/>
              </a:rPr>
              <a:t> è </a:t>
            </a:r>
            <a:r>
              <a:rPr lang="en-US" sz="2000" dirty="0" err="1">
                <a:cs typeface="Calibri"/>
              </a:rPr>
              <a:t>presente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una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sezione</a:t>
            </a:r>
            <a:r>
              <a:rPr lang="en-US" sz="2000" dirty="0">
                <a:cs typeface="Calibri"/>
              </a:rPr>
              <a:t> per </a:t>
            </a:r>
            <a:r>
              <a:rPr lang="en-US" sz="2000" dirty="0" err="1">
                <a:cs typeface="Calibri"/>
              </a:rPr>
              <a:t>visualizzare</a:t>
            </a:r>
            <a:r>
              <a:rPr lang="en-US" sz="2000" dirty="0">
                <a:cs typeface="Calibri"/>
              </a:rPr>
              <a:t> le </a:t>
            </a:r>
            <a:r>
              <a:rPr lang="en-US" sz="2000" dirty="0" err="1">
                <a:cs typeface="Calibri"/>
              </a:rPr>
              <a:t>statistiche</a:t>
            </a:r>
            <a:r>
              <a:rPr lang="en-US" sz="2000" dirty="0">
                <a:cs typeface="Calibri"/>
              </a:rPr>
              <a:t>, un </a:t>
            </a:r>
            <a:r>
              <a:rPr lang="en-US" sz="2000" dirty="0" err="1">
                <a:cs typeface="Calibri"/>
              </a:rPr>
              <a:t>esempio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potrebbe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essere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rappresentare</a:t>
            </a:r>
            <a:r>
              <a:rPr lang="en-US" sz="2000" dirty="0">
                <a:cs typeface="Calibri"/>
              </a:rPr>
              <a:t> un </a:t>
            </a:r>
            <a:r>
              <a:rPr lang="en-US" sz="2000" dirty="0" err="1">
                <a:cs typeface="Calibri"/>
              </a:rPr>
              <a:t>grafico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che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mostra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quanto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ogni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utente</a:t>
            </a:r>
            <a:r>
              <a:rPr lang="en-US" sz="2000" dirty="0">
                <a:cs typeface="Calibri"/>
              </a:rPr>
              <a:t> ha </a:t>
            </a:r>
            <a:r>
              <a:rPr lang="en-US" sz="2000" dirty="0" err="1">
                <a:cs typeface="Calibri"/>
              </a:rPr>
              <a:t>usufruito</a:t>
            </a:r>
            <a:r>
              <a:rPr lang="en-US" sz="2000" dirty="0">
                <a:cs typeface="Calibri"/>
              </a:rPr>
              <a:t> del </a:t>
            </a:r>
            <a:r>
              <a:rPr lang="en-US" sz="2000" dirty="0" err="1">
                <a:cs typeface="Calibri"/>
              </a:rPr>
              <a:t>parcheggio</a:t>
            </a:r>
            <a:r>
              <a:rPr lang="en-US" sz="2000" dirty="0">
                <a:cs typeface="Calibri"/>
              </a:rPr>
              <a:t>.</a:t>
            </a:r>
            <a:endParaRPr lang="it-IT"/>
          </a:p>
          <a:p>
            <a:pPr marL="0" indent="0">
              <a:buNone/>
            </a:pPr>
            <a:r>
              <a:rPr lang="en-US" sz="2000" dirty="0" err="1">
                <a:cs typeface="Calibri"/>
              </a:rPr>
              <a:t>L'interfaccia</a:t>
            </a:r>
            <a:r>
              <a:rPr lang="en-US" sz="2000" dirty="0">
                <a:cs typeface="Calibri"/>
              </a:rPr>
              <a:t> web è </a:t>
            </a:r>
            <a:r>
              <a:rPr lang="en-US" sz="2000" dirty="0" err="1">
                <a:cs typeface="Calibri"/>
              </a:rPr>
              <a:t>creata</a:t>
            </a:r>
            <a:r>
              <a:rPr lang="en-US" sz="2000" dirty="0">
                <a:cs typeface="Calibri"/>
              </a:rPr>
              <a:t> con python e flask, e per </a:t>
            </a:r>
            <a:r>
              <a:rPr lang="en-US" sz="2000" dirty="0" err="1">
                <a:cs typeface="Calibri"/>
              </a:rPr>
              <a:t>rappresentare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grafici</a:t>
            </a:r>
            <a:r>
              <a:rPr lang="en-US" sz="2000" dirty="0">
                <a:cs typeface="Calibri"/>
              </a:rPr>
              <a:t> fa </a:t>
            </a:r>
            <a:r>
              <a:rPr lang="en-US" sz="2000" dirty="0" err="1">
                <a:cs typeface="Calibri"/>
              </a:rPr>
              <a:t>uso</a:t>
            </a:r>
            <a:r>
              <a:rPr lang="en-US" sz="2000" dirty="0">
                <a:cs typeface="Calibri"/>
              </a:rPr>
              <a:t> di </a:t>
            </a:r>
            <a:r>
              <a:rPr lang="en-US" sz="2000" dirty="0" err="1">
                <a:cs typeface="Calibri"/>
              </a:rPr>
              <a:t>plotly</a:t>
            </a:r>
            <a:r>
              <a:rPr lang="en-US" sz="2000" dirty="0">
                <a:cs typeface="Calibri"/>
              </a:rPr>
              <a:t>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3528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Progetto finale Prototipizzazione con Arudino</vt:lpstr>
      <vt:lpstr>Descrizione del progetto</vt:lpstr>
      <vt:lpstr>Schema progetto ad alto livello</vt:lpstr>
      <vt:lpstr>Componenti utilizzati</vt:lpstr>
      <vt:lpstr>Presentazione standard di PowerPoint</vt:lpstr>
      <vt:lpstr>Implementazione fisica del circuito</vt:lpstr>
      <vt:lpstr>Esempio del prototipo in funzione</vt:lpstr>
      <vt:lpstr>Esempio del prototipo in funzione</vt:lpstr>
      <vt:lpstr>Elaborazione dei dati</vt:lpstr>
      <vt:lpstr>Grazie per l'attenzione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596</cp:revision>
  <dcterms:created xsi:type="dcterms:W3CDTF">2023-05-08T14:36:50Z</dcterms:created>
  <dcterms:modified xsi:type="dcterms:W3CDTF">2023-05-09T16:15:05Z</dcterms:modified>
</cp:coreProperties>
</file>