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303" r:id="rId2"/>
    <p:sldId id="316" r:id="rId3"/>
    <p:sldId id="302" r:id="rId4"/>
    <p:sldId id="322" r:id="rId5"/>
    <p:sldId id="307" r:id="rId6"/>
    <p:sldId id="320" r:id="rId7"/>
    <p:sldId id="359" r:id="rId8"/>
    <p:sldId id="321" r:id="rId9"/>
    <p:sldId id="335" r:id="rId10"/>
    <p:sldId id="336" r:id="rId11"/>
    <p:sldId id="337" r:id="rId12"/>
    <p:sldId id="338" r:id="rId13"/>
    <p:sldId id="339" r:id="rId14"/>
    <p:sldId id="340" r:id="rId15"/>
    <p:sldId id="341" r:id="rId16"/>
    <p:sldId id="342" r:id="rId17"/>
    <p:sldId id="333" r:id="rId18"/>
    <p:sldId id="351" r:id="rId19"/>
    <p:sldId id="352" r:id="rId20"/>
    <p:sldId id="353" r:id="rId21"/>
    <p:sldId id="354" r:id="rId22"/>
    <p:sldId id="355" r:id="rId23"/>
    <p:sldId id="356" r:id="rId24"/>
    <p:sldId id="357" r:id="rId25"/>
    <p:sldId id="358" r:id="rId26"/>
    <p:sldId id="360" r:id="rId27"/>
    <p:sldId id="30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92" userDrawn="1">
          <p15:clr>
            <a:srgbClr val="A4A3A4"/>
          </p15:clr>
        </p15:guide>
        <p15:guide id="2" pos="3840" userDrawn="1">
          <p15:clr>
            <a:srgbClr val="A4A3A4"/>
          </p15:clr>
        </p15:guide>
        <p15:guide id="3" orient="horz" pos="3777">
          <p15:clr>
            <a:srgbClr val="A4A3A4"/>
          </p15:clr>
        </p15:guide>
        <p15:guide id="4" pos="3839">
          <p15:clr>
            <a:srgbClr val="A4A3A4"/>
          </p15:clr>
        </p15:guide>
        <p15:guide id="5" orient="horz" pos="2162">
          <p15:clr>
            <a:srgbClr val="A4A3A4"/>
          </p15:clr>
        </p15:guide>
        <p15:guide id="6" pos="3835">
          <p15:clr>
            <a:srgbClr val="A4A3A4"/>
          </p15:clr>
        </p15:guide>
        <p15:guide id="7" orient="horz" pos="135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34ABE3"/>
    <a:srgbClr val="2AB6F0"/>
    <a:srgbClr val="195989"/>
    <a:srgbClr val="1D679F"/>
    <a:srgbClr val="1F6DA6"/>
    <a:srgbClr val="1B5B87"/>
    <a:srgbClr val="227DC1"/>
    <a:srgbClr val="2178B9"/>
    <a:srgbClr val="2177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60"/>
  </p:normalViewPr>
  <p:slideViewPr>
    <p:cSldViewPr snapToGrid="0">
      <p:cViewPr varScale="1">
        <p:scale>
          <a:sx n="163" d="100"/>
          <a:sy n="163" d="100"/>
        </p:scale>
        <p:origin x="222" y="150"/>
      </p:cViewPr>
      <p:guideLst>
        <p:guide orient="horz" pos="2092"/>
        <p:guide pos="3840"/>
        <p:guide orient="horz" pos="3777"/>
        <p:guide pos="3839"/>
        <p:guide orient="horz" pos="2162"/>
        <p:guide pos="3835"/>
        <p:guide orient="horz" pos="1352"/>
      </p:guideLst>
    </p:cSldViewPr>
  </p:slideViewPr>
  <p:notesTextViewPr>
    <p:cViewPr>
      <p:scale>
        <a:sx n="3" d="2"/>
        <a:sy n="3" d="2"/>
      </p:scale>
      <p:origin x="0" y="0"/>
    </p:cViewPr>
  </p:notesTextViewPr>
  <p:sorterViewPr>
    <p:cViewPr>
      <p:scale>
        <a:sx n="100" d="100"/>
        <a:sy n="100" d="100"/>
      </p:scale>
      <p:origin x="0" y="0"/>
    </p:cViewPr>
  </p:sorterViewPr>
  <p:notesViewPr>
    <p:cSldViewPr snapToGrid="0" snapToObjects="1" showGuides="1">
      <p:cViewPr varScale="1">
        <p:scale>
          <a:sx n="85" d="100"/>
          <a:sy n="85" d="100"/>
        </p:scale>
        <p:origin x="295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A939EFE-0303-44F6-9A16-FD3B5E015DB1}" type="datetimeFigureOut">
              <a:rPr lang="en-GB" smtClean="0"/>
              <a:pPr/>
              <a:t>23/11/2022</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4F04766-77AF-4EBE-9704-229FD5F6AD6A}" type="slidenum">
              <a:rPr lang="en-GB" smtClean="0"/>
              <a:pPr/>
              <a:t>‹#›</a:t>
            </a:fld>
            <a:endParaRPr lang="en-GB"/>
          </a:p>
        </p:txBody>
      </p:sp>
    </p:spTree>
    <p:extLst>
      <p:ext uri="{BB962C8B-B14F-4D97-AF65-F5344CB8AC3E}">
        <p14:creationId xmlns:p14="http://schemas.microsoft.com/office/powerpoint/2010/main" val="378898812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B926D1-0013-4A80-B64E-9D824EE65210}" type="datetimeFigureOut">
              <a:rPr lang="en-GB" smtClean="0"/>
              <a:pPr/>
              <a:t>23/11/2022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CF2995-AB43-4B7C-B8CD-9DC7C3692A9C}" type="slidenum">
              <a:rPr lang="en-GB" smtClean="0"/>
              <a:pPr/>
              <a:t>‹#›</a:t>
            </a:fld>
            <a:endParaRPr lang="en-GB"/>
          </a:p>
        </p:txBody>
      </p:sp>
    </p:spTree>
    <p:extLst>
      <p:ext uri="{BB962C8B-B14F-4D97-AF65-F5344CB8AC3E}">
        <p14:creationId xmlns:p14="http://schemas.microsoft.com/office/powerpoint/2010/main" val="146078466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myintracomm.ec.europa.eu/corp/intellectual-property/Documents/2019_Reuse-guidelines(CC-BY).pdf"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Update/add/delete parts of the</a:t>
            </a:r>
            <a:r>
              <a:rPr lang="en-IE" baseline="0" dirty="0"/>
              <a:t> copy right notice where appropriate.</a:t>
            </a:r>
          </a:p>
          <a:p>
            <a:r>
              <a:rPr lang="en-IE" baseline="0" dirty="0"/>
              <a:t>More information: </a:t>
            </a:r>
            <a:r>
              <a:rPr lang="en-GB" dirty="0">
                <a:hlinkClick r:id="rId3"/>
              </a:rPr>
              <a:t>https://myintracomm.ec.europa.eu/corp/intellectual-property/Documents/2019_Reuse-guidelines%28CC-BY%29.pdf</a:t>
            </a:r>
            <a:endParaRPr lang="en-GB" dirty="0"/>
          </a:p>
        </p:txBody>
      </p:sp>
      <p:sp>
        <p:nvSpPr>
          <p:cNvPr id="4" name="Slide Number Placeholder 3"/>
          <p:cNvSpPr>
            <a:spLocks noGrp="1"/>
          </p:cNvSpPr>
          <p:nvPr>
            <p:ph type="sldNum" sz="quarter" idx="10"/>
          </p:nvPr>
        </p:nvSpPr>
        <p:spPr/>
        <p:txBody>
          <a:bodyPr/>
          <a:lstStyle/>
          <a:p>
            <a:fld id="{59CF2995-AB43-4B7C-B8CD-9DC7C3692A9C}" type="slidenum">
              <a:rPr lang="en-GB" smtClean="0"/>
              <a:pPr/>
              <a:t>27</a:t>
            </a:fld>
            <a:endParaRPr lang="en-GB"/>
          </a:p>
        </p:txBody>
      </p:sp>
    </p:spTree>
    <p:extLst>
      <p:ext uri="{BB962C8B-B14F-4D97-AF65-F5344CB8AC3E}">
        <p14:creationId xmlns:p14="http://schemas.microsoft.com/office/powerpoint/2010/main" val="20075199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11" name="Rectangle 10"/>
          <p:cNvSpPr/>
          <p:nvPr userDrawn="1"/>
        </p:nvSpPr>
        <p:spPr>
          <a:xfrm>
            <a:off x="0" y="1073101"/>
            <a:ext cx="12192000" cy="5784900"/>
          </a:xfrm>
          <a:prstGeom prst="rect">
            <a:avLst/>
          </a:prstGeom>
          <a:gradFill flip="none" rotWithShape="1">
            <a:gsLst>
              <a:gs pos="47000">
                <a:srgbClr val="0D6CB4"/>
              </a:gs>
              <a:gs pos="100000">
                <a:schemeClr val="accent2"/>
              </a:gs>
              <a:gs pos="77000">
                <a:srgbClr val="227DC1"/>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solidFill>
                <a:schemeClr val="accent4"/>
              </a:solidFill>
            </a:endParaRPr>
          </a:p>
        </p:txBody>
      </p:sp>
      <p:sp>
        <p:nvSpPr>
          <p:cNvPr id="6" name="Title 1"/>
          <p:cNvSpPr>
            <a:spLocks noGrp="1"/>
          </p:cNvSpPr>
          <p:nvPr>
            <p:ph type="ctrTitle"/>
          </p:nvPr>
        </p:nvSpPr>
        <p:spPr>
          <a:xfrm>
            <a:off x="1071349" y="1992572"/>
            <a:ext cx="10290265" cy="2149523"/>
          </a:xfrm>
          <a:prstGeom prst="rect">
            <a:avLst/>
          </a:prstGeom>
        </p:spPr>
        <p:txBody>
          <a:bodyPr wrap="square" anchor="t">
            <a:noAutofit/>
          </a:bodyPr>
          <a:lstStyle>
            <a:lvl1pPr algn="l">
              <a:defRPr sz="6000" b="0">
                <a:solidFill>
                  <a:schemeClr val="bg1"/>
                </a:solidFill>
              </a:defRPr>
            </a:lvl1pPr>
          </a:lstStyle>
          <a:p>
            <a:r>
              <a:rPr lang="en-GB" noProof="0" dirty="0"/>
              <a:t>Click to edit Master title style</a:t>
            </a:r>
          </a:p>
        </p:txBody>
      </p:sp>
      <p:cxnSp>
        <p:nvCxnSpPr>
          <p:cNvPr id="7" name="Straight Connector 6"/>
          <p:cNvCxnSpPr/>
          <p:nvPr userDrawn="1"/>
        </p:nvCxnSpPr>
        <p:spPr>
          <a:xfrm>
            <a:off x="838200" y="1978925"/>
            <a:ext cx="0" cy="4879075"/>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17" name="Subtitle 2"/>
          <p:cNvSpPr>
            <a:spLocks noGrp="1"/>
          </p:cNvSpPr>
          <p:nvPr>
            <p:ph type="subTitle" idx="1"/>
          </p:nvPr>
        </p:nvSpPr>
        <p:spPr>
          <a:xfrm>
            <a:off x="1071350" y="4418049"/>
            <a:ext cx="10290265" cy="897754"/>
          </a:xfrm>
          <a:prstGeom prst="rect">
            <a:avLst/>
          </a:prstGeom>
        </p:spPr>
        <p:txBody>
          <a:bodyPr>
            <a:noAutofit/>
          </a:bodyPr>
          <a:lstStyle>
            <a:lvl1pPr marL="0" indent="0" algn="l">
              <a:buNone/>
              <a:defRPr sz="2800" i="0">
                <a:solidFill>
                  <a:schemeClr val="accent5"/>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noProof="0" dirty="0"/>
              <a:t>Click to edit Master subtitle style</a:t>
            </a:r>
          </a:p>
        </p:txBody>
      </p:sp>
      <p:sp>
        <p:nvSpPr>
          <p:cNvPr id="19" name="Text Placeholder 18"/>
          <p:cNvSpPr>
            <a:spLocks noGrp="1"/>
          </p:cNvSpPr>
          <p:nvPr>
            <p:ph type="body" sz="quarter" idx="13" hasCustomPrompt="1"/>
          </p:nvPr>
        </p:nvSpPr>
        <p:spPr>
          <a:xfrm>
            <a:off x="6094413" y="5391726"/>
            <a:ext cx="5267202" cy="877455"/>
          </a:xfrm>
          <a:prstGeom prst="rect">
            <a:avLst/>
          </a:prstGeom>
        </p:spPr>
        <p:txBody>
          <a:bodyPr>
            <a:noAutofit/>
          </a:bodyPr>
          <a:lstStyle>
            <a:lvl1pPr marL="0" indent="0" algn="r">
              <a:spcAft>
                <a:spcPts val="800"/>
              </a:spcAft>
              <a:buFontTx/>
              <a:buNone/>
              <a:defRPr sz="2200" i="1" baseline="0">
                <a:solidFill>
                  <a:schemeClr val="bg1"/>
                </a:solidFill>
              </a:defRPr>
            </a:lvl1pPr>
          </a:lstStyle>
          <a:p>
            <a:pPr lvl="0"/>
            <a:r>
              <a:rPr lang="en-GB" noProof="0" dirty="0"/>
              <a:t>Speaker</a:t>
            </a:r>
            <a:br>
              <a:rPr lang="en-GB" noProof="0" dirty="0"/>
            </a:br>
            <a:r>
              <a:rPr lang="en-GB" noProof="0" dirty="0"/>
              <a:t>Venue and date</a:t>
            </a:r>
          </a:p>
        </p:txBody>
      </p:sp>
      <p:pic>
        <p:nvPicPr>
          <p:cNvPr id="8" name="Picture 7" descr="Footer.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47221" y="6390001"/>
            <a:ext cx="697559" cy="467999"/>
          </a:xfrm>
          <a:prstGeom prst="rect">
            <a:avLst/>
          </a:prstGeom>
        </p:spPr>
      </p:pic>
      <p:pic>
        <p:nvPicPr>
          <p:cNvPr id="13" name="Picture 12" descr="EC-JRC-logo_vertical_EN_pos_transparent-background.png"/>
          <p:cNvPicPr>
            <a:picLocks noChangeAspect="1"/>
          </p:cNvPicPr>
          <p:nvPr userDrawn="1"/>
        </p:nvPicPr>
        <p:blipFill rotWithShape="1">
          <a:blip r:embed="rId3" cstate="print">
            <a:extLst>
              <a:ext uri="{28A0092B-C50C-407E-A947-70E740481C1C}">
                <a14:useLocalDpi xmlns:a14="http://schemas.microsoft.com/office/drawing/2010/main" val="0"/>
              </a:ext>
            </a:extLst>
          </a:blip>
          <a:srcRect l="3733" t="5040" r="4159" b="4382"/>
          <a:stretch/>
        </p:blipFill>
        <p:spPr>
          <a:xfrm>
            <a:off x="5373779" y="264907"/>
            <a:ext cx="1674947" cy="1152000"/>
          </a:xfrm>
          <a:prstGeom prst="rect">
            <a:avLst/>
          </a:prstGeom>
        </p:spPr>
      </p:pic>
    </p:spTree>
    <p:extLst>
      <p:ext uri="{BB962C8B-B14F-4D97-AF65-F5344CB8AC3E}">
        <p14:creationId xmlns:p14="http://schemas.microsoft.com/office/powerpoint/2010/main" val="399218334"/>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Picture Placeholder 4"/>
          <p:cNvSpPr>
            <a:spLocks noGrp="1"/>
          </p:cNvSpPr>
          <p:nvPr>
            <p:ph type="pic" sz="quarter" idx="13"/>
          </p:nvPr>
        </p:nvSpPr>
        <p:spPr>
          <a:xfrm>
            <a:off x="-59635" y="-59635"/>
            <a:ext cx="6155635" cy="6983896"/>
          </a:xfrm>
          <a:prstGeom prst="rect">
            <a:avLst/>
          </a:prstGeom>
          <a:solidFill>
            <a:schemeClr val="bg2"/>
          </a:solidFill>
          <a:ln w="28575">
            <a:solidFill>
              <a:schemeClr val="accent5"/>
            </a:solidFill>
          </a:ln>
        </p:spPr>
        <p:txBody>
          <a:bodyPr/>
          <a:lstStyle>
            <a:lvl1pPr marL="0" indent="0">
              <a:buNone/>
              <a:defRPr/>
            </a:lvl1pPr>
          </a:lstStyle>
          <a:p>
            <a:endParaRPr lang="en-GB" noProof="0"/>
          </a:p>
        </p:txBody>
      </p:sp>
      <p:sp>
        <p:nvSpPr>
          <p:cNvPr id="10" name="Rectangle 9"/>
          <p:cNvSpPr/>
          <p:nvPr userDrawn="1"/>
        </p:nvSpPr>
        <p:spPr>
          <a:xfrm>
            <a:off x="3214048" y="1992573"/>
            <a:ext cx="8550322" cy="3616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27615" y="743802"/>
            <a:ext cx="544923" cy="544923"/>
          </a:xfrm>
          <a:prstGeom prst="rect">
            <a:avLst/>
          </a:prstGeom>
        </p:spPr>
      </p:pic>
      <p:sp>
        <p:nvSpPr>
          <p:cNvPr id="3" name="Content Placeholder 2"/>
          <p:cNvSpPr>
            <a:spLocks noGrp="1"/>
          </p:cNvSpPr>
          <p:nvPr>
            <p:ph idx="1" hasCustomPrompt="1"/>
          </p:nvPr>
        </p:nvSpPr>
        <p:spPr>
          <a:xfrm>
            <a:off x="3214048" y="1992572"/>
            <a:ext cx="8010798" cy="3616657"/>
          </a:xfrm>
          <a:prstGeom prst="rect">
            <a:avLst/>
          </a:prstGeom>
          <a:solidFill>
            <a:schemeClr val="bg1"/>
          </a:solidFill>
        </p:spPr>
        <p:txBody>
          <a:bodyPr lIns="360000" tIns="360000" rIns="360000" bIns="360000" anchor="ctr" anchorCtr="0">
            <a:noAutofit/>
          </a:bodyPr>
          <a:lstStyle>
            <a:lvl1pPr marL="0" indent="0">
              <a:buFontTx/>
              <a:buNone/>
              <a:defRPr i="1" baseline="0">
                <a:solidFill>
                  <a:schemeClr val="tx2"/>
                </a:solidFill>
              </a:defRPr>
            </a:lvl1pPr>
          </a:lstStyle>
          <a:p>
            <a:pPr lvl="0"/>
            <a:r>
              <a:rPr lang="en-GB" noProof="0" dirty="0"/>
              <a:t>Insert text</a:t>
            </a:r>
          </a:p>
        </p:txBody>
      </p:sp>
    </p:spTree>
    <p:extLst>
      <p:ext uri="{BB962C8B-B14F-4D97-AF65-F5344CB8AC3E}">
        <p14:creationId xmlns:p14="http://schemas.microsoft.com/office/powerpoint/2010/main" val="178406293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and Content (half pag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662614" y="1825625"/>
            <a:ext cx="4583519" cy="4170363"/>
          </a:xfrm>
          <a:prstGeom prst="rect">
            <a:avLst/>
          </a:prstGeom>
        </p:spPr>
        <p:txBody>
          <a:bodyPr>
            <a:noAutofit/>
          </a:bodyPr>
          <a:lstStyle>
            <a:lvl1pPr marL="0" indent="-342900">
              <a:buClr>
                <a:schemeClr val="accent5"/>
              </a:buClr>
              <a:buFont typeface="Arial"/>
              <a:buNone/>
              <a:defRPr/>
            </a:lvl1pPr>
            <a:lvl2pPr>
              <a:buClr>
                <a:schemeClr val="accent5"/>
              </a:buClr>
              <a:buNone/>
              <a:defRPr/>
            </a:lvl2pPr>
            <a:lvl3pPr>
              <a:buClr>
                <a:schemeClr val="accent5"/>
              </a:buClr>
              <a:buNone/>
              <a:defRPr/>
            </a:lvl3pPr>
            <a:lvl4pPr>
              <a:buClr>
                <a:schemeClr val="accent5"/>
              </a:buClr>
              <a:buNone/>
              <a:defRPr/>
            </a:lvl4pPr>
            <a:lvl5pPr>
              <a:buClr>
                <a:schemeClr val="accent5"/>
              </a:buClr>
              <a:buNone/>
              <a:defRPr/>
            </a:lvl5pPr>
          </a:lstStyle>
          <a:p>
            <a:pPr lvl="0"/>
            <a:r>
              <a:rPr lang="en-GB" noProof="0" dirty="0"/>
              <a:t>Insert text</a:t>
            </a:r>
          </a:p>
        </p:txBody>
      </p:sp>
      <p:sp>
        <p:nvSpPr>
          <p:cNvPr id="6" name="Slide Number Placeholder 5"/>
          <p:cNvSpPr>
            <a:spLocks noGrp="1"/>
          </p:cNvSpPr>
          <p:nvPr>
            <p:ph type="sldNum" sz="quarter" idx="12"/>
          </p:nvPr>
        </p:nvSpPr>
        <p:spPr>
          <a:xfrm>
            <a:off x="838200" y="6131286"/>
            <a:ext cx="2743200" cy="365125"/>
          </a:xfrm>
          <a:prstGeom prst="rect">
            <a:avLst/>
          </a:prstGeom>
        </p:spPr>
        <p:txBody>
          <a:bodyPr/>
          <a:lstStyle/>
          <a:p>
            <a:fld id="{F46C79FD-C571-418B-AB0F-5EE936C85276}" type="slidenum">
              <a:rPr lang="en-GB" smtClean="0"/>
              <a:pPr/>
              <a:t>‹#›</a:t>
            </a:fld>
            <a:endParaRPr lang="en-GB"/>
          </a:p>
        </p:txBody>
      </p:sp>
      <p:sp>
        <p:nvSpPr>
          <p:cNvPr id="10" name="Title Placeholder 1"/>
          <p:cNvSpPr>
            <a:spLocks noGrp="1"/>
          </p:cNvSpPr>
          <p:nvPr>
            <p:ph type="title"/>
          </p:nvPr>
        </p:nvSpPr>
        <p:spPr>
          <a:xfrm>
            <a:off x="6662614" y="586765"/>
            <a:ext cx="4581771" cy="782357"/>
          </a:xfrm>
          <a:prstGeom prst="rect">
            <a:avLst/>
          </a:prstGeom>
        </p:spPr>
        <p:txBody>
          <a:bodyPr vert="horz" lIns="91440" tIns="45720" rIns="91440" bIns="0" rtlCol="0" anchor="b" anchorCtr="0">
            <a:noAutofit/>
          </a:bodyPr>
          <a:lstStyle>
            <a:lvl1pPr>
              <a:defRPr sz="3800"/>
            </a:lvl1pPr>
          </a:lstStyle>
          <a:p>
            <a:r>
              <a:rPr lang="en-GB" noProof="0" dirty="0"/>
              <a:t>Click to edit Master title style</a:t>
            </a:r>
          </a:p>
        </p:txBody>
      </p:sp>
      <p:sp>
        <p:nvSpPr>
          <p:cNvPr id="7" name="Picture Placeholder 4"/>
          <p:cNvSpPr>
            <a:spLocks noGrp="1"/>
          </p:cNvSpPr>
          <p:nvPr>
            <p:ph type="pic" sz="quarter" idx="13"/>
          </p:nvPr>
        </p:nvSpPr>
        <p:spPr>
          <a:xfrm>
            <a:off x="-46383" y="-46383"/>
            <a:ext cx="6142383" cy="6964017"/>
          </a:xfrm>
          <a:prstGeom prst="rect">
            <a:avLst/>
          </a:prstGeom>
          <a:solidFill>
            <a:schemeClr val="bg2"/>
          </a:solidFill>
          <a:ln w="28575">
            <a:solidFill>
              <a:schemeClr val="accent5"/>
            </a:solidFill>
          </a:ln>
        </p:spPr>
        <p:txBody>
          <a:bodyPr/>
          <a:lstStyle>
            <a:lvl1pPr marL="0" indent="0">
              <a:buNone/>
              <a:defRPr/>
            </a:lvl1pPr>
          </a:lstStyle>
          <a:p>
            <a:endParaRPr lang="en-GB" noProof="0"/>
          </a:p>
        </p:txBody>
      </p:sp>
    </p:spTree>
    <p:extLst>
      <p:ext uri="{BB962C8B-B14F-4D97-AF65-F5344CB8AC3E}">
        <p14:creationId xmlns:p14="http://schemas.microsoft.com/office/powerpoint/2010/main" val="3692034474"/>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orizontal Picture and Content">
    <p:spTree>
      <p:nvGrpSpPr>
        <p:cNvPr id="1" name=""/>
        <p:cNvGrpSpPr/>
        <p:nvPr/>
      </p:nvGrpSpPr>
      <p:grpSpPr>
        <a:xfrm>
          <a:off x="0" y="0"/>
          <a:ext cx="0" cy="0"/>
          <a:chOff x="0" y="0"/>
          <a:chExt cx="0" cy="0"/>
        </a:xfrm>
      </p:grpSpPr>
      <p:sp>
        <p:nvSpPr>
          <p:cNvPr id="4" name="Picture Placeholder 2"/>
          <p:cNvSpPr>
            <a:spLocks noGrp="1"/>
          </p:cNvSpPr>
          <p:nvPr>
            <p:ph type="pic" sz="quarter" idx="13"/>
          </p:nvPr>
        </p:nvSpPr>
        <p:spPr>
          <a:xfrm>
            <a:off x="-63280" y="-62165"/>
            <a:ext cx="12318560" cy="3468939"/>
          </a:xfrm>
          <a:prstGeom prst="rect">
            <a:avLst/>
          </a:prstGeom>
          <a:solidFill>
            <a:schemeClr val="bg2"/>
          </a:solidFill>
          <a:ln w="28575" cmpd="sng">
            <a:solidFill>
              <a:schemeClr val="accent5"/>
            </a:solidFill>
          </a:ln>
        </p:spPr>
        <p:txBody>
          <a:bodyPr/>
          <a:lstStyle>
            <a:lvl1pPr marL="0" indent="0">
              <a:buClr>
                <a:schemeClr val="accent2"/>
              </a:buClr>
              <a:buFont typeface="Arial"/>
              <a:buNone/>
              <a:defRPr/>
            </a:lvl1pPr>
          </a:lstStyle>
          <a:p>
            <a:endParaRPr lang="en-GB" noProof="0"/>
          </a:p>
        </p:txBody>
      </p:sp>
      <p:sp>
        <p:nvSpPr>
          <p:cNvPr id="2" name="Title 1"/>
          <p:cNvSpPr>
            <a:spLocks noGrp="1"/>
          </p:cNvSpPr>
          <p:nvPr>
            <p:ph type="title"/>
          </p:nvPr>
        </p:nvSpPr>
        <p:spPr>
          <a:xfrm>
            <a:off x="957385" y="2818576"/>
            <a:ext cx="10287000" cy="628377"/>
          </a:xfrm>
          <a:prstGeom prst="rect">
            <a:avLst/>
          </a:prstGeom>
          <a:solidFill>
            <a:schemeClr val="bg1"/>
          </a:solidFill>
        </p:spPr>
        <p:txBody>
          <a:bodyPr wrap="square" anchor="b">
            <a:spAutoFit/>
          </a:bodyPr>
          <a:lstStyle>
            <a:lvl1pPr>
              <a:defRPr sz="3800"/>
            </a:lvl1pPr>
          </a:lstStyle>
          <a:p>
            <a:r>
              <a:rPr lang="en-GB" noProof="0" dirty="0"/>
              <a:t>Click to edit Master title style</a:t>
            </a:r>
          </a:p>
        </p:txBody>
      </p:sp>
      <p:sp>
        <p:nvSpPr>
          <p:cNvPr id="6" name="Text Placeholder 5"/>
          <p:cNvSpPr>
            <a:spLocks noGrp="1"/>
          </p:cNvSpPr>
          <p:nvPr>
            <p:ph type="body" sz="quarter" idx="14" hasCustomPrompt="1"/>
          </p:nvPr>
        </p:nvSpPr>
        <p:spPr>
          <a:xfrm>
            <a:off x="957385" y="3630613"/>
            <a:ext cx="10287000" cy="2365375"/>
          </a:xfrm>
          <a:prstGeom prst="rect">
            <a:avLst/>
          </a:prstGeom>
        </p:spPr>
        <p:txBody>
          <a:bodyPr/>
          <a:lstStyle>
            <a:lvl1pPr marL="0" indent="-342900" algn="l">
              <a:buClr>
                <a:schemeClr val="accent5"/>
              </a:buClr>
              <a:buFont typeface="Arial"/>
              <a:buNone/>
              <a:defRPr/>
            </a:lvl1pPr>
            <a:lvl2pPr marL="800100" indent="-342900">
              <a:buClr>
                <a:schemeClr val="accent5"/>
              </a:buClr>
              <a:buFont typeface="Arial"/>
              <a:buNone/>
              <a:defRPr/>
            </a:lvl2pPr>
            <a:lvl3pPr marL="1200150" indent="-285750">
              <a:buClr>
                <a:schemeClr val="accent5"/>
              </a:buClr>
              <a:buFont typeface="Arial"/>
              <a:buNone/>
              <a:defRPr/>
            </a:lvl3pPr>
            <a:lvl4pPr marL="1657350" indent="-285750">
              <a:buClr>
                <a:schemeClr val="accent5"/>
              </a:buClr>
              <a:buFont typeface="Arial"/>
              <a:buNone/>
              <a:defRPr/>
            </a:lvl4pPr>
            <a:lvl5pPr marL="2114550" indent="-285750">
              <a:buClr>
                <a:schemeClr val="accent5"/>
              </a:buClr>
              <a:buFont typeface="Arial"/>
              <a:buNone/>
              <a:defRPr/>
            </a:lvl5pPr>
          </a:lstStyle>
          <a:p>
            <a:pPr lvl="0"/>
            <a:r>
              <a:rPr lang="en-GB" noProof="0" dirty="0"/>
              <a:t>Insert text</a:t>
            </a:r>
          </a:p>
        </p:txBody>
      </p:sp>
    </p:spTree>
    <p:extLst>
      <p:ext uri="{BB962C8B-B14F-4D97-AF65-F5344CB8AC3E}">
        <p14:creationId xmlns:p14="http://schemas.microsoft.com/office/powerpoint/2010/main" val="4136774602"/>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20" name="Title Placeholder 1"/>
          <p:cNvSpPr>
            <a:spLocks noGrp="1"/>
          </p:cNvSpPr>
          <p:nvPr>
            <p:ph type="title"/>
          </p:nvPr>
        </p:nvSpPr>
        <p:spPr>
          <a:xfrm>
            <a:off x="970722" y="575220"/>
            <a:ext cx="10263893" cy="782357"/>
          </a:xfrm>
          <a:prstGeom prst="rect">
            <a:avLst/>
          </a:prstGeom>
        </p:spPr>
        <p:txBody>
          <a:bodyPr vert="horz" lIns="91440" tIns="45720" rIns="91440" bIns="0" rtlCol="0" anchor="b" anchorCtr="0">
            <a:noAutofit/>
          </a:bodyPr>
          <a:lstStyle>
            <a:lvl1pPr>
              <a:defRPr sz="3800"/>
            </a:lvl1pPr>
          </a:lstStyle>
          <a:p>
            <a:r>
              <a:rPr lang="en-GB" noProof="0" dirty="0"/>
              <a:t>Click to edit Master title style</a:t>
            </a:r>
          </a:p>
        </p:txBody>
      </p:sp>
      <p:cxnSp>
        <p:nvCxnSpPr>
          <p:cNvPr id="10" name="Straight Connector 9"/>
          <p:cNvCxnSpPr/>
          <p:nvPr userDrawn="1"/>
        </p:nvCxnSpPr>
        <p:spPr>
          <a:xfrm flipH="1">
            <a:off x="838201" y="0"/>
            <a:ext cx="1" cy="136525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14" name="Picture Placeholder 2">
            <a:extLst>
              <a:ext uri="{FF2B5EF4-FFF2-40B4-BE49-F238E27FC236}">
                <a16:creationId xmlns:a16="http://schemas.microsoft.com/office/drawing/2014/main" id="{BF77687C-AC6F-634F-AC60-81131BCE7FCF}"/>
              </a:ext>
            </a:extLst>
          </p:cNvPr>
          <p:cNvSpPr>
            <a:spLocks noGrp="1"/>
          </p:cNvSpPr>
          <p:nvPr>
            <p:ph type="pic" sz="quarter" idx="19"/>
          </p:nvPr>
        </p:nvSpPr>
        <p:spPr>
          <a:xfrm>
            <a:off x="838201" y="1750540"/>
            <a:ext cx="3416382" cy="3523152"/>
          </a:xfrm>
          <a:prstGeom prst="rect">
            <a:avLst/>
          </a:prstGeom>
          <a:solidFill>
            <a:schemeClr val="bg2"/>
          </a:solidFill>
        </p:spPr>
        <p:txBody>
          <a:bodyPr/>
          <a:lstStyle>
            <a:lvl1pPr marL="0" indent="0">
              <a:buNone/>
              <a:defRPr/>
            </a:lvl1pPr>
          </a:lstStyle>
          <a:p>
            <a:endParaRPr lang="en-GB" noProof="0" dirty="0"/>
          </a:p>
        </p:txBody>
      </p:sp>
      <p:sp>
        <p:nvSpPr>
          <p:cNvPr id="17" name="Text Placeholder 4">
            <a:extLst>
              <a:ext uri="{FF2B5EF4-FFF2-40B4-BE49-F238E27FC236}">
                <a16:creationId xmlns:a16="http://schemas.microsoft.com/office/drawing/2014/main" id="{A1F17483-D7EC-5F47-B284-CA9DDB1A8905}"/>
              </a:ext>
            </a:extLst>
          </p:cNvPr>
          <p:cNvSpPr>
            <a:spLocks noGrp="1"/>
          </p:cNvSpPr>
          <p:nvPr>
            <p:ph type="body" sz="quarter" idx="16"/>
          </p:nvPr>
        </p:nvSpPr>
        <p:spPr>
          <a:xfrm>
            <a:off x="1178392" y="4331292"/>
            <a:ext cx="2736000" cy="1524235"/>
          </a:xfrm>
          <a:prstGeom prst="rect">
            <a:avLst/>
          </a:prstGeom>
          <a:solidFill>
            <a:schemeClr val="bg1"/>
          </a:solidFill>
        </p:spPr>
        <p:txBody>
          <a:bodyPr/>
          <a:lstStyle>
            <a:lvl1pPr marL="0" indent="0">
              <a:buNone/>
              <a:defRPr sz="1400"/>
            </a:lvl1pPr>
          </a:lstStyle>
          <a:p>
            <a:endParaRPr lang="en-GB" dirty="0"/>
          </a:p>
        </p:txBody>
      </p:sp>
      <p:sp>
        <p:nvSpPr>
          <p:cNvPr id="18" name="Picture Placeholder 2">
            <a:extLst>
              <a:ext uri="{FF2B5EF4-FFF2-40B4-BE49-F238E27FC236}">
                <a16:creationId xmlns:a16="http://schemas.microsoft.com/office/drawing/2014/main" id="{E020C457-3C2E-CA42-88B4-5E3F06B1AE96}"/>
              </a:ext>
            </a:extLst>
          </p:cNvPr>
          <p:cNvSpPr>
            <a:spLocks noGrp="1"/>
          </p:cNvSpPr>
          <p:nvPr>
            <p:ph type="pic" sz="quarter" idx="20"/>
          </p:nvPr>
        </p:nvSpPr>
        <p:spPr>
          <a:xfrm>
            <a:off x="4338313" y="1750540"/>
            <a:ext cx="3416382" cy="3523152"/>
          </a:xfrm>
          <a:prstGeom prst="rect">
            <a:avLst/>
          </a:prstGeom>
          <a:solidFill>
            <a:schemeClr val="bg2"/>
          </a:solidFill>
        </p:spPr>
        <p:txBody>
          <a:bodyPr/>
          <a:lstStyle>
            <a:lvl1pPr marL="0" indent="0">
              <a:buNone/>
              <a:defRPr/>
            </a:lvl1pPr>
          </a:lstStyle>
          <a:p>
            <a:endParaRPr lang="en-GB" noProof="0" dirty="0"/>
          </a:p>
        </p:txBody>
      </p:sp>
      <p:sp>
        <p:nvSpPr>
          <p:cNvPr id="19" name="Text Placeholder 4">
            <a:extLst>
              <a:ext uri="{FF2B5EF4-FFF2-40B4-BE49-F238E27FC236}">
                <a16:creationId xmlns:a16="http://schemas.microsoft.com/office/drawing/2014/main" id="{B33CC6E2-D391-D44C-9F83-EE43AEFB9DA4}"/>
              </a:ext>
            </a:extLst>
          </p:cNvPr>
          <p:cNvSpPr>
            <a:spLocks noGrp="1"/>
          </p:cNvSpPr>
          <p:nvPr>
            <p:ph type="body" sz="quarter" idx="21"/>
          </p:nvPr>
        </p:nvSpPr>
        <p:spPr>
          <a:xfrm>
            <a:off x="4678504" y="4331292"/>
            <a:ext cx="2736000" cy="1524235"/>
          </a:xfrm>
          <a:prstGeom prst="rect">
            <a:avLst/>
          </a:prstGeom>
          <a:solidFill>
            <a:schemeClr val="bg1"/>
          </a:solidFill>
        </p:spPr>
        <p:txBody>
          <a:bodyPr/>
          <a:lstStyle>
            <a:lvl1pPr marL="0" indent="0">
              <a:buNone/>
              <a:defRPr sz="1400"/>
            </a:lvl1pPr>
          </a:lstStyle>
          <a:p>
            <a:endParaRPr lang="en-GB" dirty="0"/>
          </a:p>
        </p:txBody>
      </p:sp>
      <p:sp>
        <p:nvSpPr>
          <p:cNvPr id="21" name="Picture Placeholder 2">
            <a:extLst>
              <a:ext uri="{FF2B5EF4-FFF2-40B4-BE49-F238E27FC236}">
                <a16:creationId xmlns:a16="http://schemas.microsoft.com/office/drawing/2014/main" id="{82EE2749-4448-E94D-A3B6-E8FD4C9B9E33}"/>
              </a:ext>
            </a:extLst>
          </p:cNvPr>
          <p:cNvSpPr>
            <a:spLocks noGrp="1"/>
          </p:cNvSpPr>
          <p:nvPr>
            <p:ph type="pic" sz="quarter" idx="22"/>
          </p:nvPr>
        </p:nvSpPr>
        <p:spPr>
          <a:xfrm>
            <a:off x="7841783" y="1750540"/>
            <a:ext cx="3416382" cy="3523152"/>
          </a:xfrm>
          <a:prstGeom prst="rect">
            <a:avLst/>
          </a:prstGeom>
          <a:solidFill>
            <a:schemeClr val="bg2"/>
          </a:solidFill>
        </p:spPr>
        <p:txBody>
          <a:bodyPr/>
          <a:lstStyle>
            <a:lvl1pPr marL="0" indent="0">
              <a:buNone/>
              <a:defRPr/>
            </a:lvl1pPr>
          </a:lstStyle>
          <a:p>
            <a:endParaRPr lang="en-GB" noProof="0" dirty="0"/>
          </a:p>
        </p:txBody>
      </p:sp>
      <p:sp>
        <p:nvSpPr>
          <p:cNvPr id="22" name="Text Placeholder 4">
            <a:extLst>
              <a:ext uri="{FF2B5EF4-FFF2-40B4-BE49-F238E27FC236}">
                <a16:creationId xmlns:a16="http://schemas.microsoft.com/office/drawing/2014/main" id="{292FCF7F-70FF-AF43-824A-E78383E715EC}"/>
              </a:ext>
            </a:extLst>
          </p:cNvPr>
          <p:cNvSpPr>
            <a:spLocks noGrp="1"/>
          </p:cNvSpPr>
          <p:nvPr>
            <p:ph type="body" sz="quarter" idx="23"/>
          </p:nvPr>
        </p:nvSpPr>
        <p:spPr>
          <a:xfrm>
            <a:off x="8181974" y="4331292"/>
            <a:ext cx="2736000" cy="1524235"/>
          </a:xfrm>
          <a:prstGeom prst="rect">
            <a:avLst/>
          </a:prstGeom>
          <a:solidFill>
            <a:schemeClr val="bg1"/>
          </a:solidFill>
        </p:spPr>
        <p:txBody>
          <a:bodyPr/>
          <a:lstStyle>
            <a:lvl1pPr marL="0" indent="0">
              <a:buNone/>
              <a:defRPr sz="1400"/>
            </a:lvl1pPr>
          </a:lstStyle>
          <a:p>
            <a:endParaRPr lang="en-GB" dirty="0"/>
          </a:p>
        </p:txBody>
      </p:sp>
    </p:spTree>
    <p:extLst>
      <p:ext uri="{BB962C8B-B14F-4D97-AF65-F5344CB8AC3E}">
        <p14:creationId xmlns:p14="http://schemas.microsoft.com/office/powerpoint/2010/main" val="17801072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images">
    <p:spTree>
      <p:nvGrpSpPr>
        <p:cNvPr id="1" name=""/>
        <p:cNvGrpSpPr/>
        <p:nvPr/>
      </p:nvGrpSpPr>
      <p:grpSpPr>
        <a:xfrm>
          <a:off x="0" y="0"/>
          <a:ext cx="0" cy="0"/>
          <a:chOff x="0" y="0"/>
          <a:chExt cx="0" cy="0"/>
        </a:xfrm>
      </p:grpSpPr>
      <p:sp>
        <p:nvSpPr>
          <p:cNvPr id="21" name="Title Placeholder 1"/>
          <p:cNvSpPr>
            <a:spLocks noGrp="1"/>
          </p:cNvSpPr>
          <p:nvPr>
            <p:ph type="title"/>
          </p:nvPr>
        </p:nvSpPr>
        <p:spPr>
          <a:xfrm>
            <a:off x="970722" y="575220"/>
            <a:ext cx="10263893" cy="782357"/>
          </a:xfrm>
          <a:prstGeom prst="rect">
            <a:avLst/>
          </a:prstGeom>
        </p:spPr>
        <p:txBody>
          <a:bodyPr vert="horz" lIns="91440" tIns="45720" rIns="91440" bIns="0" rtlCol="0" anchor="b" anchorCtr="0">
            <a:noAutofit/>
          </a:bodyPr>
          <a:lstStyle>
            <a:lvl1pPr>
              <a:defRPr sz="3800"/>
            </a:lvl1pPr>
          </a:lstStyle>
          <a:p>
            <a:r>
              <a:rPr lang="en-GB" noProof="0" dirty="0"/>
              <a:t>Click to edit Master title style</a:t>
            </a:r>
          </a:p>
        </p:txBody>
      </p:sp>
      <p:cxnSp>
        <p:nvCxnSpPr>
          <p:cNvPr id="15" name="Straight Connector 14"/>
          <p:cNvCxnSpPr/>
          <p:nvPr userDrawn="1"/>
        </p:nvCxnSpPr>
        <p:spPr>
          <a:xfrm flipH="1">
            <a:off x="838201" y="0"/>
            <a:ext cx="1" cy="136525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26" name="Picture Placeholder 2">
            <a:extLst>
              <a:ext uri="{FF2B5EF4-FFF2-40B4-BE49-F238E27FC236}">
                <a16:creationId xmlns:a16="http://schemas.microsoft.com/office/drawing/2014/main" id="{5F365213-848B-024E-A456-0D200676FA24}"/>
              </a:ext>
            </a:extLst>
          </p:cNvPr>
          <p:cNvSpPr>
            <a:spLocks noGrp="1"/>
          </p:cNvSpPr>
          <p:nvPr>
            <p:ph type="pic" sz="quarter" idx="13"/>
          </p:nvPr>
        </p:nvSpPr>
        <p:spPr>
          <a:xfrm>
            <a:off x="2733074" y="1750540"/>
            <a:ext cx="3330000" cy="2088000"/>
          </a:xfrm>
          <a:prstGeom prst="rect">
            <a:avLst/>
          </a:prstGeom>
          <a:solidFill>
            <a:schemeClr val="bg2"/>
          </a:solidFill>
        </p:spPr>
        <p:txBody>
          <a:bodyPr/>
          <a:lstStyle>
            <a:lvl1pPr marL="0" indent="0">
              <a:buNone/>
              <a:defRPr/>
            </a:lvl1pPr>
          </a:lstStyle>
          <a:p>
            <a:endParaRPr lang="en-GB" noProof="0" dirty="0"/>
          </a:p>
        </p:txBody>
      </p:sp>
      <p:sp>
        <p:nvSpPr>
          <p:cNvPr id="27" name="Picture Placeholder 2">
            <a:extLst>
              <a:ext uri="{FF2B5EF4-FFF2-40B4-BE49-F238E27FC236}">
                <a16:creationId xmlns:a16="http://schemas.microsoft.com/office/drawing/2014/main" id="{1F0C252E-54B1-624A-B251-93ACB24B44EB}"/>
              </a:ext>
            </a:extLst>
          </p:cNvPr>
          <p:cNvSpPr>
            <a:spLocks noGrp="1"/>
          </p:cNvSpPr>
          <p:nvPr>
            <p:ph type="pic" sz="quarter" idx="14"/>
          </p:nvPr>
        </p:nvSpPr>
        <p:spPr>
          <a:xfrm>
            <a:off x="2733075" y="3907988"/>
            <a:ext cx="3330000" cy="2088000"/>
          </a:xfrm>
          <a:prstGeom prst="rect">
            <a:avLst/>
          </a:prstGeom>
          <a:solidFill>
            <a:schemeClr val="bg2"/>
          </a:solidFill>
        </p:spPr>
        <p:txBody>
          <a:bodyPr/>
          <a:lstStyle>
            <a:lvl1pPr marL="0" indent="0">
              <a:buNone/>
              <a:defRPr/>
            </a:lvl1pPr>
          </a:lstStyle>
          <a:p>
            <a:endParaRPr lang="en-GB" noProof="0" dirty="0"/>
          </a:p>
        </p:txBody>
      </p:sp>
      <p:sp>
        <p:nvSpPr>
          <p:cNvPr id="28" name="Picture Placeholder 2">
            <a:extLst>
              <a:ext uri="{FF2B5EF4-FFF2-40B4-BE49-F238E27FC236}">
                <a16:creationId xmlns:a16="http://schemas.microsoft.com/office/drawing/2014/main" id="{EC7BFE4B-D881-0841-972F-3BB3E43AAF62}"/>
              </a:ext>
            </a:extLst>
          </p:cNvPr>
          <p:cNvSpPr>
            <a:spLocks noGrp="1"/>
          </p:cNvSpPr>
          <p:nvPr>
            <p:ph type="pic" sz="quarter" idx="15"/>
          </p:nvPr>
        </p:nvSpPr>
        <p:spPr>
          <a:xfrm>
            <a:off x="6127391" y="1750540"/>
            <a:ext cx="3330000" cy="2088000"/>
          </a:xfrm>
          <a:prstGeom prst="rect">
            <a:avLst/>
          </a:prstGeom>
          <a:solidFill>
            <a:schemeClr val="bg2"/>
          </a:solidFill>
        </p:spPr>
        <p:txBody>
          <a:bodyPr/>
          <a:lstStyle>
            <a:lvl1pPr marL="0" indent="0">
              <a:buNone/>
              <a:defRPr/>
            </a:lvl1pPr>
          </a:lstStyle>
          <a:p>
            <a:endParaRPr lang="en-GB" noProof="0" dirty="0"/>
          </a:p>
        </p:txBody>
      </p:sp>
      <p:sp>
        <p:nvSpPr>
          <p:cNvPr id="29" name="Text Placeholder 12">
            <a:extLst>
              <a:ext uri="{FF2B5EF4-FFF2-40B4-BE49-F238E27FC236}">
                <a16:creationId xmlns:a16="http://schemas.microsoft.com/office/drawing/2014/main" id="{26D230BA-B3D4-3543-AD14-9F6C784D2F43}"/>
              </a:ext>
            </a:extLst>
          </p:cNvPr>
          <p:cNvSpPr>
            <a:spLocks noGrp="1"/>
          </p:cNvSpPr>
          <p:nvPr>
            <p:ph type="body" sz="quarter" idx="16"/>
          </p:nvPr>
        </p:nvSpPr>
        <p:spPr>
          <a:xfrm>
            <a:off x="9549106" y="3907988"/>
            <a:ext cx="1620000" cy="2088000"/>
          </a:xfrm>
          <a:prstGeom prst="rect">
            <a:avLst/>
          </a:prstGeom>
          <a:noFill/>
        </p:spPr>
        <p:txBody>
          <a:bodyPr tIns="90000"/>
          <a:lstStyle>
            <a:lvl1pPr marL="0" indent="0" algn="l">
              <a:lnSpc>
                <a:spcPts val="1680"/>
              </a:lnSpc>
              <a:spcAft>
                <a:spcPts val="0"/>
              </a:spcAft>
              <a:buNone/>
              <a:defRPr sz="1400"/>
            </a:lvl1pPr>
          </a:lstStyle>
          <a:p>
            <a:pPr lvl="0"/>
            <a:r>
              <a:rPr lang="en-GB" noProof="0" dirty="0"/>
              <a:t>Edit Master text styles</a:t>
            </a:r>
          </a:p>
        </p:txBody>
      </p:sp>
      <p:sp>
        <p:nvSpPr>
          <p:cNvPr id="30" name="Text Placeholder 12">
            <a:extLst>
              <a:ext uri="{FF2B5EF4-FFF2-40B4-BE49-F238E27FC236}">
                <a16:creationId xmlns:a16="http://schemas.microsoft.com/office/drawing/2014/main" id="{6151C0D4-98EF-D447-A8C6-142CA23E3F17}"/>
              </a:ext>
            </a:extLst>
          </p:cNvPr>
          <p:cNvSpPr>
            <a:spLocks noGrp="1"/>
          </p:cNvSpPr>
          <p:nvPr>
            <p:ph type="body" sz="quarter" idx="18"/>
          </p:nvPr>
        </p:nvSpPr>
        <p:spPr>
          <a:xfrm>
            <a:off x="970722" y="1750540"/>
            <a:ext cx="1663928" cy="2088000"/>
          </a:xfrm>
          <a:prstGeom prst="rect">
            <a:avLst/>
          </a:prstGeom>
          <a:noFill/>
        </p:spPr>
        <p:txBody>
          <a:bodyPr tIns="90000"/>
          <a:lstStyle>
            <a:lvl1pPr marL="0" indent="0" algn="r">
              <a:lnSpc>
                <a:spcPts val="1680"/>
              </a:lnSpc>
              <a:spcAft>
                <a:spcPts val="0"/>
              </a:spcAft>
              <a:buNone/>
              <a:defRPr sz="1400"/>
            </a:lvl1pPr>
          </a:lstStyle>
          <a:p>
            <a:pPr lvl="0"/>
            <a:r>
              <a:rPr lang="en-GB" noProof="0" dirty="0"/>
              <a:t>Edit Master text styles</a:t>
            </a:r>
          </a:p>
        </p:txBody>
      </p:sp>
      <p:sp>
        <p:nvSpPr>
          <p:cNvPr id="31" name="Picture Placeholder 2">
            <a:extLst>
              <a:ext uri="{FF2B5EF4-FFF2-40B4-BE49-F238E27FC236}">
                <a16:creationId xmlns:a16="http://schemas.microsoft.com/office/drawing/2014/main" id="{3298D3D7-E8BE-DE4C-9995-3011560B905D}"/>
              </a:ext>
            </a:extLst>
          </p:cNvPr>
          <p:cNvSpPr>
            <a:spLocks noGrp="1"/>
          </p:cNvSpPr>
          <p:nvPr>
            <p:ph type="pic" sz="quarter" idx="19"/>
          </p:nvPr>
        </p:nvSpPr>
        <p:spPr>
          <a:xfrm>
            <a:off x="6127393" y="3907988"/>
            <a:ext cx="3330000" cy="2088000"/>
          </a:xfrm>
          <a:prstGeom prst="rect">
            <a:avLst/>
          </a:prstGeom>
          <a:solidFill>
            <a:schemeClr val="bg2"/>
          </a:solidFill>
        </p:spPr>
        <p:txBody>
          <a:bodyPr/>
          <a:lstStyle>
            <a:lvl1pPr marL="0" indent="0">
              <a:buNone/>
              <a:defRPr/>
            </a:lvl1pPr>
          </a:lstStyle>
          <a:p>
            <a:endParaRPr lang="en-GB" noProof="0"/>
          </a:p>
        </p:txBody>
      </p:sp>
      <p:sp>
        <p:nvSpPr>
          <p:cNvPr id="32" name="Text Placeholder 12">
            <a:extLst>
              <a:ext uri="{FF2B5EF4-FFF2-40B4-BE49-F238E27FC236}">
                <a16:creationId xmlns:a16="http://schemas.microsoft.com/office/drawing/2014/main" id="{5AA5AF97-B62D-1649-9296-29B8A162A14E}"/>
              </a:ext>
            </a:extLst>
          </p:cNvPr>
          <p:cNvSpPr>
            <a:spLocks noGrp="1"/>
          </p:cNvSpPr>
          <p:nvPr>
            <p:ph type="body" sz="quarter" idx="20"/>
          </p:nvPr>
        </p:nvSpPr>
        <p:spPr>
          <a:xfrm>
            <a:off x="978650" y="3897313"/>
            <a:ext cx="1656000" cy="2098675"/>
          </a:xfrm>
          <a:prstGeom prst="rect">
            <a:avLst/>
          </a:prstGeom>
          <a:noFill/>
        </p:spPr>
        <p:txBody>
          <a:bodyPr tIns="90000"/>
          <a:lstStyle>
            <a:lvl1pPr marL="0" indent="0" algn="r">
              <a:lnSpc>
                <a:spcPts val="1680"/>
              </a:lnSpc>
              <a:spcAft>
                <a:spcPts val="0"/>
              </a:spcAft>
              <a:buNone/>
              <a:defRPr sz="1400"/>
            </a:lvl1pPr>
          </a:lstStyle>
          <a:p>
            <a:pPr lvl="0"/>
            <a:r>
              <a:rPr lang="en-GB" noProof="0" dirty="0"/>
              <a:t>Edit Master text styles</a:t>
            </a:r>
          </a:p>
        </p:txBody>
      </p:sp>
      <p:sp>
        <p:nvSpPr>
          <p:cNvPr id="33" name="Text Placeholder 12">
            <a:extLst>
              <a:ext uri="{FF2B5EF4-FFF2-40B4-BE49-F238E27FC236}">
                <a16:creationId xmlns:a16="http://schemas.microsoft.com/office/drawing/2014/main" id="{018AC41E-3877-BF47-AA29-7A9F0F0A096F}"/>
              </a:ext>
            </a:extLst>
          </p:cNvPr>
          <p:cNvSpPr>
            <a:spLocks noGrp="1"/>
          </p:cNvSpPr>
          <p:nvPr>
            <p:ph type="body" sz="quarter" idx="21"/>
          </p:nvPr>
        </p:nvSpPr>
        <p:spPr>
          <a:xfrm>
            <a:off x="9549106" y="1750540"/>
            <a:ext cx="1620000" cy="2088000"/>
          </a:xfrm>
          <a:prstGeom prst="rect">
            <a:avLst/>
          </a:prstGeom>
          <a:noFill/>
        </p:spPr>
        <p:txBody>
          <a:bodyPr tIns="90000"/>
          <a:lstStyle>
            <a:lvl1pPr marL="0" indent="0" algn="l">
              <a:lnSpc>
                <a:spcPts val="1680"/>
              </a:lnSpc>
              <a:spcAft>
                <a:spcPts val="0"/>
              </a:spcAft>
              <a:buNone/>
              <a:defRPr sz="1400"/>
            </a:lvl1pPr>
          </a:lstStyle>
          <a:p>
            <a:pPr lvl="0"/>
            <a:r>
              <a:rPr lang="en-GB" noProof="0" dirty="0"/>
              <a:t>Edit Master text styles</a:t>
            </a:r>
          </a:p>
        </p:txBody>
      </p:sp>
    </p:spTree>
    <p:extLst>
      <p:ext uri="{BB962C8B-B14F-4D97-AF65-F5344CB8AC3E}">
        <p14:creationId xmlns:p14="http://schemas.microsoft.com/office/powerpoint/2010/main" val="36385566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41180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ast slide (option 1)">
    <p:spTree>
      <p:nvGrpSpPr>
        <p:cNvPr id="1" name=""/>
        <p:cNvGrpSpPr/>
        <p:nvPr/>
      </p:nvGrpSpPr>
      <p:grpSpPr>
        <a:xfrm>
          <a:off x="0" y="0"/>
          <a:ext cx="0" cy="0"/>
          <a:chOff x="0" y="0"/>
          <a:chExt cx="0" cy="0"/>
        </a:xfrm>
      </p:grpSpPr>
      <p:sp>
        <p:nvSpPr>
          <p:cNvPr id="7" name="Rectangle 6"/>
          <p:cNvSpPr/>
          <p:nvPr userDrawn="1"/>
        </p:nvSpPr>
        <p:spPr>
          <a:xfrm>
            <a:off x="0" y="1"/>
            <a:ext cx="12192000" cy="3430587"/>
          </a:xfrm>
          <a:prstGeom prst="rect">
            <a:avLst/>
          </a:prstGeom>
          <a:gradFill flip="none" rotWithShape="1">
            <a:gsLst>
              <a:gs pos="47000">
                <a:srgbClr val="0D6CB4"/>
              </a:gs>
              <a:gs pos="100000">
                <a:schemeClr val="accent2"/>
              </a:gs>
              <a:gs pos="77000">
                <a:srgbClr val="227DC1"/>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solidFill>
                <a:schemeClr val="accent4"/>
              </a:solidFill>
            </a:endParaRPr>
          </a:p>
        </p:txBody>
      </p:sp>
      <p:sp>
        <p:nvSpPr>
          <p:cNvPr id="11" name="Title 1"/>
          <p:cNvSpPr>
            <a:spLocks noGrp="1"/>
          </p:cNvSpPr>
          <p:nvPr>
            <p:ph type="ctrTitle"/>
          </p:nvPr>
        </p:nvSpPr>
        <p:spPr>
          <a:xfrm>
            <a:off x="1077013" y="1122363"/>
            <a:ext cx="10020968" cy="1240348"/>
          </a:xfrm>
          <a:prstGeom prst="rect">
            <a:avLst/>
          </a:prstGeom>
        </p:spPr>
        <p:txBody>
          <a:bodyPr anchor="b">
            <a:noAutofit/>
          </a:bodyPr>
          <a:lstStyle>
            <a:lvl1pPr algn="l">
              <a:defRPr sz="6000">
                <a:solidFill>
                  <a:schemeClr val="accent5"/>
                </a:solidFill>
              </a:defRPr>
            </a:lvl1pPr>
          </a:lstStyle>
          <a:p>
            <a:r>
              <a:rPr lang="en-GB" noProof="0" dirty="0"/>
              <a:t>Click to edit Master title style</a:t>
            </a:r>
          </a:p>
        </p:txBody>
      </p:sp>
      <p:cxnSp>
        <p:nvCxnSpPr>
          <p:cNvPr id="13" name="Straight Connector 12"/>
          <p:cNvCxnSpPr/>
          <p:nvPr userDrawn="1"/>
        </p:nvCxnSpPr>
        <p:spPr>
          <a:xfrm>
            <a:off x="838200" y="0"/>
            <a:ext cx="0" cy="2362711"/>
          </a:xfrm>
          <a:prstGeom prst="line">
            <a:avLst/>
          </a:prstGeom>
          <a:ln w="28575">
            <a:solidFill>
              <a:srgbClr val="F8CC29"/>
            </a:solidFill>
          </a:ln>
        </p:spPr>
        <p:style>
          <a:lnRef idx="1">
            <a:schemeClr val="accent1"/>
          </a:lnRef>
          <a:fillRef idx="0">
            <a:schemeClr val="accent1"/>
          </a:fillRef>
          <a:effectRef idx="0">
            <a:schemeClr val="accent1"/>
          </a:effectRef>
          <a:fontRef idx="minor">
            <a:schemeClr val="tx1"/>
          </a:fontRef>
        </p:style>
      </p:cxnSp>
      <p:sp>
        <p:nvSpPr>
          <p:cNvPr id="6" name="Subtitle 2"/>
          <p:cNvSpPr>
            <a:spLocks noGrp="1"/>
          </p:cNvSpPr>
          <p:nvPr>
            <p:ph type="subTitle" idx="1"/>
          </p:nvPr>
        </p:nvSpPr>
        <p:spPr>
          <a:xfrm>
            <a:off x="1084385" y="3855676"/>
            <a:ext cx="10003692" cy="1925295"/>
          </a:xfrm>
          <a:prstGeom prst="rect">
            <a:avLst/>
          </a:prstGeom>
        </p:spPr>
        <p:txBody>
          <a:bodyPr>
            <a:noAutofit/>
          </a:bodyPr>
          <a:lstStyle>
            <a:lvl1pPr marL="0" indent="0" algn="l">
              <a:buNone/>
              <a:defRPr sz="14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noProof="0" dirty="0"/>
              <a:t>Click to edit Master subtitle style</a:t>
            </a:r>
          </a:p>
        </p:txBody>
      </p:sp>
    </p:spTree>
    <p:extLst>
      <p:ext uri="{BB962C8B-B14F-4D97-AF65-F5344CB8AC3E}">
        <p14:creationId xmlns:p14="http://schemas.microsoft.com/office/powerpoint/2010/main" val="411006177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ast slide (option 2)">
    <p:spTree>
      <p:nvGrpSpPr>
        <p:cNvPr id="1" name=""/>
        <p:cNvGrpSpPr/>
        <p:nvPr/>
      </p:nvGrpSpPr>
      <p:grpSpPr>
        <a:xfrm>
          <a:off x="0" y="0"/>
          <a:ext cx="0" cy="0"/>
          <a:chOff x="0" y="0"/>
          <a:chExt cx="0" cy="0"/>
        </a:xfrm>
      </p:grpSpPr>
      <p:sp>
        <p:nvSpPr>
          <p:cNvPr id="10" name="Rectangle 9"/>
          <p:cNvSpPr/>
          <p:nvPr userDrawn="1"/>
        </p:nvSpPr>
        <p:spPr>
          <a:xfrm>
            <a:off x="0" y="0"/>
            <a:ext cx="12192000" cy="343217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cxnSp>
        <p:nvCxnSpPr>
          <p:cNvPr id="13" name="Straight Connector 12"/>
          <p:cNvCxnSpPr/>
          <p:nvPr userDrawn="1"/>
        </p:nvCxnSpPr>
        <p:spPr>
          <a:xfrm>
            <a:off x="838200" y="0"/>
            <a:ext cx="0" cy="2362711"/>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ctrTitle"/>
          </p:nvPr>
        </p:nvSpPr>
        <p:spPr>
          <a:xfrm>
            <a:off x="1077013" y="1122363"/>
            <a:ext cx="10020968" cy="1240348"/>
          </a:xfrm>
          <a:prstGeom prst="rect">
            <a:avLst/>
          </a:prstGeom>
        </p:spPr>
        <p:txBody>
          <a:bodyPr anchor="b">
            <a:noAutofit/>
          </a:bodyPr>
          <a:lstStyle>
            <a:lvl1pPr algn="l">
              <a:defRPr sz="6000">
                <a:solidFill>
                  <a:schemeClr val="accent2">
                    <a:lumMod val="75000"/>
                  </a:schemeClr>
                </a:solidFill>
              </a:defRPr>
            </a:lvl1pPr>
          </a:lstStyle>
          <a:p>
            <a:r>
              <a:rPr lang="en-GB" noProof="0" dirty="0"/>
              <a:t>Click to edit Master title style</a:t>
            </a:r>
          </a:p>
        </p:txBody>
      </p:sp>
      <p:sp>
        <p:nvSpPr>
          <p:cNvPr id="9" name="Subtitle 2"/>
          <p:cNvSpPr>
            <a:spLocks noGrp="1"/>
          </p:cNvSpPr>
          <p:nvPr>
            <p:ph type="subTitle" idx="1"/>
          </p:nvPr>
        </p:nvSpPr>
        <p:spPr>
          <a:xfrm>
            <a:off x="1084385" y="3855676"/>
            <a:ext cx="10003692" cy="1925295"/>
          </a:xfrm>
          <a:prstGeom prst="rect">
            <a:avLst/>
          </a:prstGeom>
        </p:spPr>
        <p:txBody>
          <a:bodyPr>
            <a:noAutofit/>
          </a:bodyPr>
          <a:lstStyle>
            <a:lvl1pPr marL="0" indent="0" algn="l">
              <a:buNone/>
              <a:defRPr sz="14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noProof="0" dirty="0"/>
              <a:t>Click to edit Master subtitle style</a:t>
            </a:r>
          </a:p>
        </p:txBody>
      </p:sp>
    </p:spTree>
    <p:extLst>
      <p:ext uri="{BB962C8B-B14F-4D97-AF65-F5344CB8AC3E}">
        <p14:creationId xmlns:p14="http://schemas.microsoft.com/office/powerpoint/2010/main" val="3030550287"/>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Chapter cover (option 1)">
    <p:spTree>
      <p:nvGrpSpPr>
        <p:cNvPr id="1" name=""/>
        <p:cNvGrpSpPr/>
        <p:nvPr/>
      </p:nvGrpSpPr>
      <p:grpSpPr>
        <a:xfrm>
          <a:off x="0" y="0"/>
          <a:ext cx="0" cy="0"/>
          <a:chOff x="0" y="0"/>
          <a:chExt cx="0" cy="0"/>
        </a:xfrm>
      </p:grpSpPr>
      <p:sp>
        <p:nvSpPr>
          <p:cNvPr id="11" name="Rectangle 10"/>
          <p:cNvSpPr/>
          <p:nvPr userDrawn="1"/>
        </p:nvSpPr>
        <p:spPr>
          <a:xfrm>
            <a:off x="0" y="1"/>
            <a:ext cx="12192000" cy="6858000"/>
          </a:xfrm>
          <a:prstGeom prst="rect">
            <a:avLst/>
          </a:prstGeom>
          <a:gradFill flip="none" rotWithShape="1">
            <a:gsLst>
              <a:gs pos="47000">
                <a:srgbClr val="0D6CB4"/>
              </a:gs>
              <a:gs pos="100000">
                <a:schemeClr val="accent2"/>
              </a:gs>
              <a:gs pos="77000">
                <a:srgbClr val="227DC1"/>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solidFill>
                <a:schemeClr val="accent4"/>
              </a:solidFill>
            </a:endParaRPr>
          </a:p>
        </p:txBody>
      </p:sp>
      <p:sp>
        <p:nvSpPr>
          <p:cNvPr id="2" name="Title 1"/>
          <p:cNvSpPr>
            <a:spLocks noGrp="1"/>
          </p:cNvSpPr>
          <p:nvPr>
            <p:ph type="ctrTitle"/>
          </p:nvPr>
        </p:nvSpPr>
        <p:spPr>
          <a:xfrm>
            <a:off x="1070189" y="1122363"/>
            <a:ext cx="10281657" cy="2387600"/>
          </a:xfrm>
          <a:prstGeom prst="rect">
            <a:avLst/>
          </a:prstGeom>
        </p:spPr>
        <p:txBody>
          <a:bodyPr anchor="b">
            <a:noAutofit/>
          </a:bodyPr>
          <a:lstStyle>
            <a:lvl1pPr algn="l">
              <a:defRPr sz="6000">
                <a:solidFill>
                  <a:srgbClr val="FFD129"/>
                </a:solidFill>
              </a:defRPr>
            </a:lvl1pPr>
          </a:lstStyle>
          <a:p>
            <a:r>
              <a:rPr lang="en-GB" noProof="0" dirty="0"/>
              <a:t>Click to edit Master title style</a:t>
            </a:r>
          </a:p>
        </p:txBody>
      </p:sp>
      <p:sp>
        <p:nvSpPr>
          <p:cNvPr id="3" name="Subtitle 2"/>
          <p:cNvSpPr>
            <a:spLocks noGrp="1"/>
          </p:cNvSpPr>
          <p:nvPr>
            <p:ph type="subTitle" idx="1"/>
          </p:nvPr>
        </p:nvSpPr>
        <p:spPr>
          <a:xfrm>
            <a:off x="1070189" y="3602038"/>
            <a:ext cx="10281657" cy="1655762"/>
          </a:xfrm>
          <a:prstGeom prst="rect">
            <a:avLst/>
          </a:prstGeom>
        </p:spPr>
        <p:txBody>
          <a:bodyPr>
            <a:noAutofit/>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noProof="0"/>
              <a:t>Click to edit Master subtitle style</a:t>
            </a:r>
          </a:p>
        </p:txBody>
      </p:sp>
      <p:cxnSp>
        <p:nvCxnSpPr>
          <p:cNvPr id="7" name="Straight Connector 6"/>
          <p:cNvCxnSpPr/>
          <p:nvPr userDrawn="1"/>
        </p:nvCxnSpPr>
        <p:spPr>
          <a:xfrm>
            <a:off x="838200" y="0"/>
            <a:ext cx="0" cy="3478213"/>
          </a:xfrm>
          <a:prstGeom prst="line">
            <a:avLst/>
          </a:prstGeom>
          <a:ln w="28575">
            <a:solidFill>
              <a:srgbClr val="FFD129"/>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945929" y="6193922"/>
            <a:ext cx="1718512" cy="451153"/>
          </a:xfrm>
          <a:prstGeom prst="rect">
            <a:avLst/>
          </a:prstGeom>
        </p:spPr>
      </p:pic>
    </p:spTree>
    <p:extLst>
      <p:ext uri="{BB962C8B-B14F-4D97-AF65-F5344CB8AC3E}">
        <p14:creationId xmlns:p14="http://schemas.microsoft.com/office/powerpoint/2010/main" val="3788699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cover (option 2)">
    <p:spTree>
      <p:nvGrpSpPr>
        <p:cNvPr id="1" name=""/>
        <p:cNvGrpSpPr/>
        <p:nvPr/>
      </p:nvGrpSpPr>
      <p:grpSpPr>
        <a:xfrm>
          <a:off x="0" y="0"/>
          <a:ext cx="0" cy="0"/>
          <a:chOff x="0" y="0"/>
          <a:chExt cx="0" cy="0"/>
        </a:xfrm>
      </p:grpSpPr>
      <p:sp>
        <p:nvSpPr>
          <p:cNvPr id="13" name="Rectangle 12"/>
          <p:cNvSpPr/>
          <p:nvPr userDrawn="1"/>
        </p:nvSpPr>
        <p:spPr>
          <a:xfrm>
            <a:off x="0"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sp>
        <p:nvSpPr>
          <p:cNvPr id="11" name="Title 1"/>
          <p:cNvSpPr>
            <a:spLocks noGrp="1"/>
          </p:cNvSpPr>
          <p:nvPr>
            <p:ph type="ctrTitle"/>
          </p:nvPr>
        </p:nvSpPr>
        <p:spPr>
          <a:xfrm>
            <a:off x="1077013" y="1122363"/>
            <a:ext cx="10284602" cy="2387600"/>
          </a:xfrm>
          <a:prstGeom prst="rect">
            <a:avLst/>
          </a:prstGeom>
        </p:spPr>
        <p:txBody>
          <a:bodyPr anchor="b">
            <a:noAutofit/>
          </a:bodyPr>
          <a:lstStyle>
            <a:lvl1pPr algn="l">
              <a:defRPr sz="6000">
                <a:solidFill>
                  <a:schemeClr val="accent2">
                    <a:lumMod val="75000"/>
                  </a:schemeClr>
                </a:solidFill>
              </a:defRPr>
            </a:lvl1pPr>
          </a:lstStyle>
          <a:p>
            <a:r>
              <a:rPr lang="en-GB" noProof="0" dirty="0"/>
              <a:t>Click to edit Master title style</a:t>
            </a:r>
          </a:p>
        </p:txBody>
      </p:sp>
      <p:sp>
        <p:nvSpPr>
          <p:cNvPr id="14" name="Subtitle 2"/>
          <p:cNvSpPr>
            <a:spLocks noGrp="1"/>
          </p:cNvSpPr>
          <p:nvPr>
            <p:ph type="subTitle" idx="1"/>
          </p:nvPr>
        </p:nvSpPr>
        <p:spPr>
          <a:xfrm>
            <a:off x="1070189" y="3602038"/>
            <a:ext cx="10284602" cy="1655762"/>
          </a:xfrm>
          <a:prstGeom prst="rect">
            <a:avLst/>
          </a:prstGeom>
        </p:spPr>
        <p:txBody>
          <a:bodyPr>
            <a:noAutofit/>
          </a:bodyPr>
          <a:lstStyle>
            <a:lvl1pPr marL="0" indent="0" algn="l">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noProof="0" dirty="0"/>
              <a:t>Click to edit Master subtitle style</a:t>
            </a:r>
          </a:p>
        </p:txBody>
      </p:sp>
      <p:cxnSp>
        <p:nvCxnSpPr>
          <p:cNvPr id="7" name="Straight Connector 6"/>
          <p:cNvCxnSpPr/>
          <p:nvPr userDrawn="1"/>
        </p:nvCxnSpPr>
        <p:spPr>
          <a:xfrm>
            <a:off x="838200" y="0"/>
            <a:ext cx="0" cy="3478213"/>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8" name="Picture 1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945929" y="6193922"/>
            <a:ext cx="1718512" cy="451153"/>
          </a:xfrm>
          <a:prstGeom prst="rect">
            <a:avLst/>
          </a:prstGeom>
        </p:spPr>
      </p:pic>
    </p:spTree>
    <p:extLst>
      <p:ext uri="{BB962C8B-B14F-4D97-AF65-F5344CB8AC3E}">
        <p14:creationId xmlns:p14="http://schemas.microsoft.com/office/powerpoint/2010/main" val="932509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967154" y="1825624"/>
            <a:ext cx="10267462" cy="4170363"/>
          </a:xfrm>
          <a:prstGeom prst="rect">
            <a:avLst/>
          </a:prstGeom>
        </p:spPr>
        <p:txBody>
          <a:bodyPr>
            <a:noAutofit/>
          </a:bodyPr>
          <a:lstStyle>
            <a:lvl1pPr marL="0" indent="-342900">
              <a:lnSpc>
                <a:spcPct val="100000"/>
              </a:lnSpc>
              <a:spcBef>
                <a:spcPts val="0"/>
              </a:spcBef>
              <a:spcAft>
                <a:spcPts val="1800"/>
              </a:spcAft>
              <a:buClr>
                <a:schemeClr val="accent5"/>
              </a:buClr>
              <a:buFont typeface="Arial" pitchFamily="34" charset="0"/>
              <a:buNone/>
              <a:defRPr baseline="0"/>
            </a:lvl1pPr>
            <a:lvl2pPr>
              <a:lnSpc>
                <a:spcPct val="100000"/>
              </a:lnSpc>
              <a:spcAft>
                <a:spcPts val="1800"/>
              </a:spcAft>
              <a:buClr>
                <a:schemeClr val="accent5"/>
              </a:buClr>
              <a:buNone/>
              <a:defRPr/>
            </a:lvl2pPr>
            <a:lvl3pPr>
              <a:lnSpc>
                <a:spcPct val="100000"/>
              </a:lnSpc>
              <a:spcAft>
                <a:spcPts val="1800"/>
              </a:spcAft>
              <a:buClr>
                <a:schemeClr val="accent5"/>
              </a:buClr>
              <a:buNone/>
              <a:defRPr/>
            </a:lvl3pPr>
            <a:lvl4pPr>
              <a:lnSpc>
                <a:spcPct val="100000"/>
              </a:lnSpc>
              <a:spcAft>
                <a:spcPts val="1800"/>
              </a:spcAft>
              <a:buClr>
                <a:schemeClr val="accent5"/>
              </a:buClr>
              <a:buNone/>
              <a:defRPr/>
            </a:lvl4pPr>
            <a:lvl5pPr>
              <a:lnSpc>
                <a:spcPct val="100000"/>
              </a:lnSpc>
              <a:spcAft>
                <a:spcPts val="1800"/>
              </a:spcAft>
              <a:buClr>
                <a:schemeClr val="accent5"/>
              </a:buClr>
              <a:buNone/>
              <a:defRPr/>
            </a:lvl5pPr>
          </a:lstStyle>
          <a:p>
            <a:pPr lvl="0"/>
            <a:r>
              <a:rPr lang="en-GB" noProof="0" dirty="0"/>
              <a:t>Insert text</a:t>
            </a:r>
          </a:p>
        </p:txBody>
      </p:sp>
      <p:cxnSp>
        <p:nvCxnSpPr>
          <p:cNvPr id="7" name="Straight Connector 6"/>
          <p:cNvCxnSpPr/>
          <p:nvPr userDrawn="1"/>
        </p:nvCxnSpPr>
        <p:spPr>
          <a:xfrm flipH="1">
            <a:off x="838201" y="0"/>
            <a:ext cx="1" cy="136525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p:nvPr>
        </p:nvSpPr>
        <p:spPr>
          <a:xfrm>
            <a:off x="970722" y="575220"/>
            <a:ext cx="10263893" cy="782357"/>
          </a:xfrm>
          <a:prstGeom prst="rect">
            <a:avLst/>
          </a:prstGeom>
        </p:spPr>
        <p:txBody>
          <a:bodyPr vert="horz" lIns="91440" tIns="45720" rIns="91440" bIns="0" rtlCol="0" anchor="b" anchorCtr="0">
            <a:noAutofit/>
          </a:bodyPr>
          <a:lstStyle>
            <a:lvl1pPr>
              <a:defRPr sz="3800"/>
            </a:lvl1pPr>
          </a:lstStyle>
          <a:p>
            <a:r>
              <a:rPr lang="en-GB" noProof="0" dirty="0"/>
              <a:t>Click to edit Master title style</a:t>
            </a:r>
          </a:p>
        </p:txBody>
      </p:sp>
    </p:spTree>
    <p:extLst>
      <p:ext uri="{BB962C8B-B14F-4D97-AF65-F5344CB8AC3E}">
        <p14:creationId xmlns:p14="http://schemas.microsoft.com/office/powerpoint/2010/main" val="3042341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and Objec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232525" y="1825625"/>
            <a:ext cx="5002090" cy="4170363"/>
          </a:xfrm>
          <a:prstGeom prst="rect">
            <a:avLst/>
          </a:prstGeom>
          <a:noFill/>
        </p:spPr>
        <p:txBody>
          <a:bodyPr>
            <a:noAutofit/>
          </a:bodyPr>
          <a:lstStyle>
            <a:lvl1pPr marL="0" indent="0">
              <a:buClr>
                <a:schemeClr val="accent5"/>
              </a:buClr>
              <a:buFont typeface="Arial"/>
              <a:buNone/>
              <a:defRPr/>
            </a:lvl1pPr>
          </a:lstStyle>
          <a:p>
            <a:pPr lvl="0"/>
            <a:endParaRPr lang="en-GB" noProof="0" dirty="0"/>
          </a:p>
        </p:txBody>
      </p:sp>
      <p:cxnSp>
        <p:nvCxnSpPr>
          <p:cNvPr id="8" name="Straight Connector 7"/>
          <p:cNvCxnSpPr/>
          <p:nvPr userDrawn="1"/>
        </p:nvCxnSpPr>
        <p:spPr>
          <a:xfrm flipH="1">
            <a:off x="838201" y="0"/>
            <a:ext cx="1" cy="136525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17" name="Title Placeholder 1"/>
          <p:cNvSpPr>
            <a:spLocks noGrp="1"/>
          </p:cNvSpPr>
          <p:nvPr>
            <p:ph type="title"/>
          </p:nvPr>
        </p:nvSpPr>
        <p:spPr>
          <a:xfrm>
            <a:off x="970722" y="575220"/>
            <a:ext cx="10263893" cy="782357"/>
          </a:xfrm>
          <a:prstGeom prst="rect">
            <a:avLst/>
          </a:prstGeom>
        </p:spPr>
        <p:txBody>
          <a:bodyPr vert="horz" lIns="91440" tIns="45720" rIns="91440" bIns="0" rtlCol="0" anchor="b" anchorCtr="0">
            <a:noAutofit/>
          </a:bodyPr>
          <a:lstStyle>
            <a:lvl1pPr>
              <a:defRPr sz="3800"/>
            </a:lvl1pPr>
          </a:lstStyle>
          <a:p>
            <a:r>
              <a:rPr lang="en-GB" noProof="0" dirty="0"/>
              <a:t>Click to edit Master title style</a:t>
            </a:r>
          </a:p>
        </p:txBody>
      </p:sp>
      <p:sp>
        <p:nvSpPr>
          <p:cNvPr id="18" name="Content Placeholder 2"/>
          <p:cNvSpPr>
            <a:spLocks noGrp="1"/>
          </p:cNvSpPr>
          <p:nvPr>
            <p:ph idx="10" hasCustomPrompt="1"/>
          </p:nvPr>
        </p:nvSpPr>
        <p:spPr>
          <a:xfrm>
            <a:off x="967154" y="1825624"/>
            <a:ext cx="5004000" cy="4170363"/>
          </a:xfrm>
          <a:prstGeom prst="rect">
            <a:avLst/>
          </a:prstGeom>
        </p:spPr>
        <p:txBody>
          <a:bodyPr>
            <a:noAutofit/>
          </a:bodyPr>
          <a:lstStyle>
            <a:lvl1pPr marL="0" marR="0" indent="-342900" algn="l" defTabSz="914400" rtl="0" eaLnBrk="1" fontAlgn="auto" latinLnBrk="0" hangingPunct="1">
              <a:lnSpc>
                <a:spcPct val="100000"/>
              </a:lnSpc>
              <a:spcBef>
                <a:spcPts val="0"/>
              </a:spcBef>
              <a:spcAft>
                <a:spcPts val="1800"/>
              </a:spcAft>
              <a:buClr>
                <a:schemeClr val="accent5"/>
              </a:buClr>
              <a:buSzTx/>
              <a:buFont typeface="Arial"/>
              <a:buNone/>
              <a:tabLst/>
              <a:defRPr baseline="0"/>
            </a:lvl1pPr>
            <a:lvl2pPr>
              <a:lnSpc>
                <a:spcPct val="100000"/>
              </a:lnSpc>
              <a:spcAft>
                <a:spcPts val="1800"/>
              </a:spcAft>
              <a:buClr>
                <a:schemeClr val="accent5"/>
              </a:buClr>
              <a:buNone/>
              <a:defRPr/>
            </a:lvl2pPr>
            <a:lvl3pPr>
              <a:lnSpc>
                <a:spcPct val="100000"/>
              </a:lnSpc>
              <a:spcAft>
                <a:spcPts val="1800"/>
              </a:spcAft>
              <a:buClr>
                <a:schemeClr val="accent5"/>
              </a:buClr>
              <a:buNone/>
              <a:defRPr/>
            </a:lvl3pPr>
            <a:lvl4pPr>
              <a:lnSpc>
                <a:spcPct val="100000"/>
              </a:lnSpc>
              <a:spcAft>
                <a:spcPts val="1800"/>
              </a:spcAft>
              <a:buClr>
                <a:schemeClr val="accent5"/>
              </a:buClr>
              <a:buNone/>
              <a:defRPr/>
            </a:lvl4pPr>
            <a:lvl5pPr>
              <a:lnSpc>
                <a:spcPct val="100000"/>
              </a:lnSpc>
              <a:spcAft>
                <a:spcPts val="1800"/>
              </a:spcAft>
              <a:buClr>
                <a:schemeClr val="accent5"/>
              </a:buClr>
              <a:buNone/>
              <a:defRPr/>
            </a:lvl5pPr>
          </a:lstStyle>
          <a:p>
            <a:pPr marL="0" marR="0" lvl="0" indent="-342900" algn="l" defTabSz="914400" rtl="0" eaLnBrk="1" fontAlgn="auto" latinLnBrk="0" hangingPunct="1">
              <a:lnSpc>
                <a:spcPct val="100000"/>
              </a:lnSpc>
              <a:spcBef>
                <a:spcPts val="0"/>
              </a:spcBef>
              <a:spcAft>
                <a:spcPts val="1800"/>
              </a:spcAft>
              <a:buClr>
                <a:schemeClr val="accent5"/>
              </a:buClr>
              <a:buSzTx/>
              <a:buFont typeface="Arial"/>
              <a:buNone/>
              <a:tabLst/>
              <a:defRPr/>
            </a:pPr>
            <a:r>
              <a:rPr lang="en-GB" noProof="0" dirty="0"/>
              <a:t>Insert text</a:t>
            </a:r>
          </a:p>
          <a:p>
            <a:pPr marL="0" marR="0" lvl="0" indent="-342900" algn="l" defTabSz="914400" rtl="0" eaLnBrk="1" fontAlgn="auto" latinLnBrk="0" hangingPunct="1">
              <a:lnSpc>
                <a:spcPct val="100000"/>
              </a:lnSpc>
              <a:spcBef>
                <a:spcPts val="0"/>
              </a:spcBef>
              <a:spcAft>
                <a:spcPts val="1800"/>
              </a:spcAft>
              <a:buClr>
                <a:schemeClr val="accent5"/>
              </a:buClr>
              <a:buSzTx/>
              <a:buFont typeface="Arial"/>
              <a:buNone/>
              <a:tabLst/>
              <a:defRPr/>
            </a:pPr>
            <a:endParaRPr lang="en-GB" noProof="0" dirty="0"/>
          </a:p>
          <a:p>
            <a:pPr lvl="0"/>
            <a:endParaRPr lang="en-GB" noProof="0" dirty="0"/>
          </a:p>
        </p:txBody>
      </p:sp>
    </p:spTree>
    <p:extLst>
      <p:ext uri="{BB962C8B-B14F-4D97-AF65-F5344CB8AC3E}">
        <p14:creationId xmlns:p14="http://schemas.microsoft.com/office/powerpoint/2010/main" val="2803839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 2 columns">
    <p:spTree>
      <p:nvGrpSpPr>
        <p:cNvPr id="1" name=""/>
        <p:cNvGrpSpPr/>
        <p:nvPr/>
      </p:nvGrpSpPr>
      <p:grpSpPr>
        <a:xfrm>
          <a:off x="0" y="0"/>
          <a:ext cx="0" cy="0"/>
          <a:chOff x="0" y="0"/>
          <a:chExt cx="0" cy="0"/>
        </a:xfrm>
      </p:grpSpPr>
      <p:sp>
        <p:nvSpPr>
          <p:cNvPr id="8" name="Content Placeholder 2"/>
          <p:cNvSpPr>
            <a:spLocks noGrp="1"/>
          </p:cNvSpPr>
          <p:nvPr>
            <p:ph idx="11" hasCustomPrompt="1"/>
          </p:nvPr>
        </p:nvSpPr>
        <p:spPr>
          <a:xfrm>
            <a:off x="6232524" y="1825624"/>
            <a:ext cx="5004000" cy="4170363"/>
          </a:xfrm>
          <a:prstGeom prst="rect">
            <a:avLst/>
          </a:prstGeom>
        </p:spPr>
        <p:txBody>
          <a:bodyPr>
            <a:noAutofit/>
          </a:bodyPr>
          <a:lstStyle>
            <a:lvl1pPr marL="0" indent="-342900">
              <a:lnSpc>
                <a:spcPct val="100000"/>
              </a:lnSpc>
              <a:spcBef>
                <a:spcPts val="0"/>
              </a:spcBef>
              <a:spcAft>
                <a:spcPts val="1800"/>
              </a:spcAft>
              <a:buClr>
                <a:schemeClr val="accent5"/>
              </a:buClr>
              <a:buFont typeface="Arial"/>
              <a:buNone/>
              <a:defRPr strike="noStrike"/>
            </a:lvl1pPr>
            <a:lvl2pPr>
              <a:lnSpc>
                <a:spcPct val="100000"/>
              </a:lnSpc>
              <a:spcAft>
                <a:spcPts val="1800"/>
              </a:spcAft>
              <a:buClr>
                <a:schemeClr val="accent5"/>
              </a:buClr>
              <a:defRPr strike="noStrike"/>
            </a:lvl2pPr>
            <a:lvl3pPr>
              <a:lnSpc>
                <a:spcPct val="100000"/>
              </a:lnSpc>
              <a:spcAft>
                <a:spcPts val="1800"/>
              </a:spcAft>
              <a:buClr>
                <a:schemeClr val="accent5"/>
              </a:buClr>
              <a:defRPr strike="noStrike"/>
            </a:lvl3pPr>
            <a:lvl4pPr>
              <a:lnSpc>
                <a:spcPct val="100000"/>
              </a:lnSpc>
              <a:spcAft>
                <a:spcPts val="1800"/>
              </a:spcAft>
              <a:buClr>
                <a:schemeClr val="accent5"/>
              </a:buClr>
              <a:defRPr strike="noStrike"/>
            </a:lvl4pPr>
            <a:lvl5pPr>
              <a:lnSpc>
                <a:spcPct val="100000"/>
              </a:lnSpc>
              <a:spcAft>
                <a:spcPts val="1800"/>
              </a:spcAft>
              <a:buClr>
                <a:schemeClr val="accent5"/>
              </a:buClr>
              <a:defRPr strike="noStrike"/>
            </a:lvl5pPr>
          </a:lstStyle>
          <a:p>
            <a:pPr lvl="0"/>
            <a:r>
              <a:rPr lang="en-GB" noProof="0" dirty="0"/>
              <a:t>Insert text</a:t>
            </a:r>
          </a:p>
        </p:txBody>
      </p:sp>
      <p:cxnSp>
        <p:nvCxnSpPr>
          <p:cNvPr id="9" name="Straight Connector 8"/>
          <p:cNvCxnSpPr/>
          <p:nvPr userDrawn="1"/>
        </p:nvCxnSpPr>
        <p:spPr>
          <a:xfrm flipH="1">
            <a:off x="838201" y="0"/>
            <a:ext cx="1" cy="136525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p:nvPr>
        </p:nvSpPr>
        <p:spPr>
          <a:xfrm>
            <a:off x="970722" y="575220"/>
            <a:ext cx="10263893" cy="782357"/>
          </a:xfrm>
          <a:prstGeom prst="rect">
            <a:avLst/>
          </a:prstGeom>
        </p:spPr>
        <p:txBody>
          <a:bodyPr vert="horz" lIns="91440" tIns="45720" rIns="91440" bIns="0" rtlCol="0" anchor="b" anchorCtr="0">
            <a:noAutofit/>
          </a:bodyPr>
          <a:lstStyle>
            <a:lvl1pPr>
              <a:defRPr sz="3800"/>
            </a:lvl1pPr>
          </a:lstStyle>
          <a:p>
            <a:r>
              <a:rPr lang="en-GB" noProof="0" dirty="0"/>
              <a:t>Click to edit Master title style</a:t>
            </a:r>
          </a:p>
        </p:txBody>
      </p:sp>
      <p:sp>
        <p:nvSpPr>
          <p:cNvPr id="12" name="Content Placeholder 2"/>
          <p:cNvSpPr>
            <a:spLocks noGrp="1"/>
          </p:cNvSpPr>
          <p:nvPr>
            <p:ph idx="10" hasCustomPrompt="1"/>
          </p:nvPr>
        </p:nvSpPr>
        <p:spPr>
          <a:xfrm>
            <a:off x="967154" y="1825624"/>
            <a:ext cx="5004000" cy="4170363"/>
          </a:xfrm>
          <a:prstGeom prst="rect">
            <a:avLst/>
          </a:prstGeom>
        </p:spPr>
        <p:txBody>
          <a:bodyPr>
            <a:noAutofit/>
          </a:bodyPr>
          <a:lstStyle>
            <a:lvl1pPr marL="0" indent="-342900">
              <a:lnSpc>
                <a:spcPct val="100000"/>
              </a:lnSpc>
              <a:spcBef>
                <a:spcPts val="0"/>
              </a:spcBef>
              <a:spcAft>
                <a:spcPts val="1800"/>
              </a:spcAft>
              <a:buClr>
                <a:schemeClr val="accent5"/>
              </a:buClr>
              <a:buFont typeface="Arial" pitchFamily="34" charset="0"/>
              <a:buNone/>
              <a:defRPr baseline="0"/>
            </a:lvl1pPr>
            <a:lvl2pPr>
              <a:lnSpc>
                <a:spcPct val="100000"/>
              </a:lnSpc>
              <a:spcAft>
                <a:spcPts val="1800"/>
              </a:spcAft>
              <a:buClr>
                <a:schemeClr val="accent5"/>
              </a:buClr>
              <a:defRPr/>
            </a:lvl2pPr>
            <a:lvl3pPr>
              <a:lnSpc>
                <a:spcPct val="100000"/>
              </a:lnSpc>
              <a:spcAft>
                <a:spcPts val="1800"/>
              </a:spcAft>
              <a:buClr>
                <a:schemeClr val="accent5"/>
              </a:buClr>
              <a:defRPr/>
            </a:lvl3pPr>
            <a:lvl4pPr>
              <a:lnSpc>
                <a:spcPct val="100000"/>
              </a:lnSpc>
              <a:spcAft>
                <a:spcPts val="1800"/>
              </a:spcAft>
              <a:buClr>
                <a:schemeClr val="accent5"/>
              </a:buClr>
              <a:defRPr/>
            </a:lvl4pPr>
            <a:lvl5pPr>
              <a:lnSpc>
                <a:spcPct val="100000"/>
              </a:lnSpc>
              <a:spcAft>
                <a:spcPts val="1800"/>
              </a:spcAft>
              <a:buClr>
                <a:schemeClr val="accent5"/>
              </a:buClr>
              <a:defRPr/>
            </a:lvl5pPr>
          </a:lstStyle>
          <a:p>
            <a:pPr lvl="0"/>
            <a:r>
              <a:rPr lang="en-GB" noProof="0" dirty="0"/>
              <a:t>Insert text</a:t>
            </a:r>
          </a:p>
        </p:txBody>
      </p:sp>
    </p:spTree>
    <p:extLst>
      <p:ext uri="{BB962C8B-B14F-4D97-AF65-F5344CB8AC3E}">
        <p14:creationId xmlns:p14="http://schemas.microsoft.com/office/powerpoint/2010/main" val="1246774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3 column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970722" y="1825625"/>
            <a:ext cx="3229533" cy="4170363"/>
          </a:xfrm>
          <a:prstGeom prst="rect">
            <a:avLst/>
          </a:prstGeom>
        </p:spPr>
        <p:txBody>
          <a:bodyPr>
            <a:noAutofit/>
          </a:bodyPr>
          <a:lstStyle>
            <a:lvl1pPr marL="0" indent="-342900">
              <a:buClr>
                <a:schemeClr val="accent5"/>
              </a:buClr>
              <a:buFont typeface="Arial"/>
              <a:buNone/>
              <a:defRPr baseline="0"/>
            </a:lvl1pPr>
            <a:lvl2pPr>
              <a:buClr>
                <a:schemeClr val="accent5"/>
              </a:buClr>
              <a:buNone/>
              <a:defRPr/>
            </a:lvl2pPr>
            <a:lvl3pPr>
              <a:buClr>
                <a:schemeClr val="accent5"/>
              </a:buClr>
              <a:buNone/>
              <a:defRPr/>
            </a:lvl3pPr>
            <a:lvl4pPr>
              <a:buClr>
                <a:schemeClr val="accent5"/>
              </a:buClr>
              <a:buNone/>
              <a:defRPr/>
            </a:lvl4pPr>
            <a:lvl5pPr>
              <a:buClr>
                <a:schemeClr val="accent5"/>
              </a:buClr>
              <a:buNone/>
              <a:defRPr/>
            </a:lvl5pPr>
          </a:lstStyle>
          <a:p>
            <a:pPr lvl="0"/>
            <a:r>
              <a:rPr lang="en-GB" noProof="0" dirty="0"/>
              <a:t>Insert text</a:t>
            </a:r>
          </a:p>
        </p:txBody>
      </p:sp>
      <p:sp>
        <p:nvSpPr>
          <p:cNvPr id="9" name="Content Placeholder 2"/>
          <p:cNvSpPr>
            <a:spLocks noGrp="1"/>
          </p:cNvSpPr>
          <p:nvPr>
            <p:ph sz="half" idx="13" hasCustomPrompt="1"/>
          </p:nvPr>
        </p:nvSpPr>
        <p:spPr>
          <a:xfrm>
            <a:off x="4476002" y="1825624"/>
            <a:ext cx="3239996" cy="4170363"/>
          </a:xfrm>
          <a:prstGeom prst="rect">
            <a:avLst/>
          </a:prstGeom>
        </p:spPr>
        <p:txBody>
          <a:bodyPr>
            <a:noAutofit/>
          </a:bodyPr>
          <a:lstStyle>
            <a:lvl1pPr marL="0" marR="0" indent="-342900" algn="l" defTabSz="914400" rtl="0" eaLnBrk="1" fontAlgn="auto" latinLnBrk="0" hangingPunct="1">
              <a:lnSpc>
                <a:spcPct val="100000"/>
              </a:lnSpc>
              <a:spcBef>
                <a:spcPts val="0"/>
              </a:spcBef>
              <a:spcAft>
                <a:spcPts val="1800"/>
              </a:spcAft>
              <a:buClr>
                <a:schemeClr val="accent5"/>
              </a:buClr>
              <a:buSzTx/>
              <a:buFont typeface="Arial"/>
              <a:buNone/>
              <a:tabLst/>
              <a:defRPr/>
            </a:lvl1pPr>
            <a:lvl2pPr>
              <a:buClr>
                <a:schemeClr val="accent5"/>
              </a:buClr>
              <a:defRPr/>
            </a:lvl2pPr>
            <a:lvl3pPr>
              <a:buClr>
                <a:schemeClr val="accent5"/>
              </a:buClr>
              <a:defRPr/>
            </a:lvl3pPr>
            <a:lvl4pPr>
              <a:buClr>
                <a:schemeClr val="accent5"/>
              </a:buClr>
              <a:defRPr/>
            </a:lvl4pPr>
            <a:lvl5pPr>
              <a:buClr>
                <a:schemeClr val="accent5"/>
              </a:buClr>
              <a:defRPr/>
            </a:lvl5pPr>
          </a:lstStyle>
          <a:p>
            <a:pPr marL="342900" marR="0" lvl="0" indent="-342900" algn="l" defTabSz="914400" rtl="0" eaLnBrk="1" fontAlgn="auto" latinLnBrk="0" hangingPunct="1">
              <a:lnSpc>
                <a:spcPct val="100000"/>
              </a:lnSpc>
              <a:spcBef>
                <a:spcPts val="0"/>
              </a:spcBef>
              <a:spcAft>
                <a:spcPts val="1800"/>
              </a:spcAft>
              <a:buClr>
                <a:schemeClr val="accent5"/>
              </a:buClr>
              <a:buSzTx/>
              <a:buFont typeface="Arial"/>
              <a:buNone/>
              <a:tabLst/>
              <a:defRPr/>
            </a:pPr>
            <a:r>
              <a:rPr lang="en-GB" noProof="0" dirty="0"/>
              <a:t>Insert text</a:t>
            </a:r>
          </a:p>
        </p:txBody>
      </p:sp>
      <p:sp>
        <p:nvSpPr>
          <p:cNvPr id="7" name="Content Placeholder 2"/>
          <p:cNvSpPr>
            <a:spLocks noGrp="1"/>
          </p:cNvSpPr>
          <p:nvPr>
            <p:ph sz="half" idx="15" hasCustomPrompt="1"/>
          </p:nvPr>
        </p:nvSpPr>
        <p:spPr>
          <a:xfrm>
            <a:off x="7990763" y="1825624"/>
            <a:ext cx="3239998" cy="4170363"/>
          </a:xfrm>
          <a:prstGeom prst="rect">
            <a:avLst/>
          </a:prstGeom>
        </p:spPr>
        <p:txBody>
          <a:bodyPr>
            <a:noAutofit/>
          </a:bodyPr>
          <a:lstStyle>
            <a:lvl1pPr marL="0" marR="0" indent="-342900" algn="l" defTabSz="914400" rtl="0" eaLnBrk="1" fontAlgn="auto" latinLnBrk="0" hangingPunct="1">
              <a:lnSpc>
                <a:spcPct val="100000"/>
              </a:lnSpc>
              <a:spcBef>
                <a:spcPts val="0"/>
              </a:spcBef>
              <a:spcAft>
                <a:spcPts val="1800"/>
              </a:spcAft>
              <a:buClr>
                <a:schemeClr val="accent5"/>
              </a:buClr>
              <a:buSzTx/>
              <a:buFont typeface="Arial"/>
              <a:buNone/>
              <a:tabLst/>
              <a:defRPr/>
            </a:lvl1pPr>
            <a:lvl2pPr>
              <a:buClr>
                <a:schemeClr val="accent5"/>
              </a:buClr>
              <a:defRPr/>
            </a:lvl2pPr>
            <a:lvl3pPr>
              <a:buClr>
                <a:schemeClr val="accent5"/>
              </a:buClr>
              <a:defRPr/>
            </a:lvl3pPr>
            <a:lvl4pPr>
              <a:buClr>
                <a:schemeClr val="accent5"/>
              </a:buClr>
              <a:defRPr/>
            </a:lvl4pPr>
            <a:lvl5pPr>
              <a:buClr>
                <a:schemeClr val="accent5"/>
              </a:buClr>
              <a:defRPr/>
            </a:lvl5pPr>
          </a:lstStyle>
          <a:p>
            <a:pPr marL="342900" marR="0" lvl="0" indent="-342900" algn="l" defTabSz="914400" rtl="0" eaLnBrk="1" fontAlgn="auto" latinLnBrk="0" hangingPunct="1">
              <a:lnSpc>
                <a:spcPct val="100000"/>
              </a:lnSpc>
              <a:spcBef>
                <a:spcPts val="0"/>
              </a:spcBef>
              <a:spcAft>
                <a:spcPts val="1800"/>
              </a:spcAft>
              <a:buClr>
                <a:schemeClr val="accent5"/>
              </a:buClr>
              <a:buSzTx/>
              <a:buFont typeface="Arial"/>
              <a:buNone/>
              <a:tabLst/>
              <a:defRPr/>
            </a:pPr>
            <a:r>
              <a:rPr lang="en-GB" noProof="0" dirty="0"/>
              <a:t>Insert text</a:t>
            </a:r>
          </a:p>
        </p:txBody>
      </p:sp>
      <p:cxnSp>
        <p:nvCxnSpPr>
          <p:cNvPr id="8" name="Straight Connector 7"/>
          <p:cNvCxnSpPr/>
          <p:nvPr userDrawn="1"/>
        </p:nvCxnSpPr>
        <p:spPr>
          <a:xfrm flipH="1">
            <a:off x="838201" y="0"/>
            <a:ext cx="1" cy="136525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16" name="Title Placeholder 1"/>
          <p:cNvSpPr>
            <a:spLocks noGrp="1"/>
          </p:cNvSpPr>
          <p:nvPr>
            <p:ph type="title"/>
          </p:nvPr>
        </p:nvSpPr>
        <p:spPr>
          <a:xfrm>
            <a:off x="970722" y="575220"/>
            <a:ext cx="10263893" cy="782357"/>
          </a:xfrm>
          <a:prstGeom prst="rect">
            <a:avLst/>
          </a:prstGeom>
        </p:spPr>
        <p:txBody>
          <a:bodyPr vert="horz" lIns="91440" tIns="45720" rIns="91440" bIns="0" rtlCol="0" anchor="b" anchorCtr="0">
            <a:noAutofit/>
          </a:bodyPr>
          <a:lstStyle>
            <a:lvl1pPr>
              <a:defRPr sz="3800"/>
            </a:lvl1pPr>
          </a:lstStyle>
          <a:p>
            <a:r>
              <a:rPr lang="en-GB" noProof="0" dirty="0"/>
              <a:t>Click to edit Master title style</a:t>
            </a:r>
          </a:p>
        </p:txBody>
      </p:sp>
    </p:spTree>
    <p:extLst>
      <p:ext uri="{BB962C8B-B14F-4D97-AF65-F5344CB8AC3E}">
        <p14:creationId xmlns:p14="http://schemas.microsoft.com/office/powerpoint/2010/main" val="2207101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70722" y="1681163"/>
            <a:ext cx="5003999" cy="823912"/>
          </a:xfrm>
          <a:prstGeom prst="rect">
            <a:avLst/>
          </a:prstGeom>
        </p:spPr>
        <p:txBody>
          <a:bodyPr wrap="square" anchor="b">
            <a:noAutofit/>
          </a:bodyPr>
          <a:lstStyle>
            <a:lvl1pPr marL="0" indent="0">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dirty="0"/>
              <a:t>Edit Master text styles</a:t>
            </a:r>
          </a:p>
        </p:txBody>
      </p:sp>
      <p:sp>
        <p:nvSpPr>
          <p:cNvPr id="4" name="Content Placeholder 3"/>
          <p:cNvSpPr>
            <a:spLocks noGrp="1"/>
          </p:cNvSpPr>
          <p:nvPr>
            <p:ph sz="half" idx="2" hasCustomPrompt="1"/>
          </p:nvPr>
        </p:nvSpPr>
        <p:spPr>
          <a:xfrm>
            <a:off x="970722" y="2597727"/>
            <a:ext cx="5003999" cy="3398261"/>
          </a:xfrm>
          <a:prstGeom prst="rect">
            <a:avLst/>
          </a:prstGeom>
        </p:spPr>
        <p:txBody>
          <a:bodyPr wrap="square">
            <a:noAutofit/>
          </a:bodyPr>
          <a:lstStyle>
            <a:lvl1pPr marL="0" indent="-342900">
              <a:buClr>
                <a:schemeClr val="accent5"/>
              </a:buClr>
              <a:buFont typeface="Arial"/>
              <a:buNone/>
              <a:defRPr/>
            </a:lvl1pPr>
            <a:lvl2pPr>
              <a:buClr>
                <a:schemeClr val="accent5"/>
              </a:buClr>
              <a:buNone/>
              <a:defRPr/>
            </a:lvl2pPr>
            <a:lvl3pPr>
              <a:buClr>
                <a:schemeClr val="accent5"/>
              </a:buClr>
              <a:buNone/>
              <a:defRPr/>
            </a:lvl3pPr>
            <a:lvl4pPr>
              <a:buClr>
                <a:schemeClr val="accent5"/>
              </a:buClr>
              <a:buNone/>
              <a:defRPr/>
            </a:lvl4pPr>
            <a:lvl5pPr>
              <a:buClr>
                <a:schemeClr val="accent5"/>
              </a:buClr>
              <a:buNone/>
              <a:defRPr/>
            </a:lvl5pPr>
          </a:lstStyle>
          <a:p>
            <a:pPr lvl="0"/>
            <a:r>
              <a:rPr lang="en-GB" noProof="0" dirty="0"/>
              <a:t>Insert text</a:t>
            </a:r>
          </a:p>
        </p:txBody>
      </p:sp>
      <p:sp>
        <p:nvSpPr>
          <p:cNvPr id="5" name="Text Placeholder 4"/>
          <p:cNvSpPr>
            <a:spLocks noGrp="1"/>
          </p:cNvSpPr>
          <p:nvPr>
            <p:ph type="body" sz="quarter" idx="3"/>
          </p:nvPr>
        </p:nvSpPr>
        <p:spPr>
          <a:xfrm>
            <a:off x="6232768" y="1681163"/>
            <a:ext cx="5003999" cy="823912"/>
          </a:xfrm>
          <a:prstGeom prst="rect">
            <a:avLst/>
          </a:prstGeom>
          <a:noFill/>
        </p:spPr>
        <p:txBody>
          <a:bodyPr wrap="square" anchor="b">
            <a:noAutofit/>
          </a:bodyPr>
          <a:lstStyle>
            <a:lvl1pPr marL="0" indent="0">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dirty="0"/>
              <a:t>Edit Master text styles</a:t>
            </a:r>
          </a:p>
        </p:txBody>
      </p:sp>
      <p:sp>
        <p:nvSpPr>
          <p:cNvPr id="6" name="Content Placeholder 5"/>
          <p:cNvSpPr>
            <a:spLocks noGrp="1"/>
          </p:cNvSpPr>
          <p:nvPr>
            <p:ph sz="quarter" idx="4" hasCustomPrompt="1"/>
          </p:nvPr>
        </p:nvSpPr>
        <p:spPr>
          <a:xfrm>
            <a:off x="6232768" y="2597727"/>
            <a:ext cx="5003999" cy="3398261"/>
          </a:xfrm>
          <a:prstGeom prst="rect">
            <a:avLst/>
          </a:prstGeom>
        </p:spPr>
        <p:txBody>
          <a:bodyPr wrap="square">
            <a:noAutofit/>
          </a:bodyPr>
          <a:lstStyle>
            <a:lvl1pPr marL="0" indent="-342900">
              <a:buClr>
                <a:schemeClr val="accent5"/>
              </a:buClr>
              <a:buFont typeface="Arial"/>
              <a:buNone/>
              <a:defRPr/>
            </a:lvl1pPr>
            <a:lvl2pPr>
              <a:buClr>
                <a:schemeClr val="accent5"/>
              </a:buClr>
              <a:defRPr/>
            </a:lvl2pPr>
            <a:lvl3pPr>
              <a:buClr>
                <a:schemeClr val="accent5"/>
              </a:buClr>
              <a:defRPr/>
            </a:lvl3pPr>
            <a:lvl4pPr>
              <a:buClr>
                <a:schemeClr val="accent5"/>
              </a:buClr>
              <a:defRPr/>
            </a:lvl4pPr>
            <a:lvl5pPr>
              <a:buClr>
                <a:schemeClr val="accent5"/>
              </a:buClr>
              <a:defRPr/>
            </a:lvl5pPr>
          </a:lstStyle>
          <a:p>
            <a:pPr lvl="0"/>
            <a:r>
              <a:rPr lang="en-GB" noProof="0" dirty="0"/>
              <a:t>Insert text</a:t>
            </a:r>
          </a:p>
        </p:txBody>
      </p:sp>
      <p:cxnSp>
        <p:nvCxnSpPr>
          <p:cNvPr id="9" name="Straight Connector 8"/>
          <p:cNvCxnSpPr/>
          <p:nvPr userDrawn="1"/>
        </p:nvCxnSpPr>
        <p:spPr>
          <a:xfrm flipH="1">
            <a:off x="838201" y="0"/>
            <a:ext cx="1" cy="136525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14" name="Title Placeholder 1"/>
          <p:cNvSpPr>
            <a:spLocks noGrp="1"/>
          </p:cNvSpPr>
          <p:nvPr>
            <p:ph type="title"/>
          </p:nvPr>
        </p:nvSpPr>
        <p:spPr>
          <a:xfrm>
            <a:off x="970722" y="575220"/>
            <a:ext cx="10263893" cy="782357"/>
          </a:xfrm>
          <a:prstGeom prst="rect">
            <a:avLst/>
          </a:prstGeom>
        </p:spPr>
        <p:txBody>
          <a:bodyPr vert="horz" lIns="91440" tIns="45720" rIns="91440" bIns="0" rtlCol="0" anchor="b" anchorCtr="0">
            <a:noAutofit/>
          </a:bodyPr>
          <a:lstStyle>
            <a:lvl1pPr>
              <a:defRPr sz="3800"/>
            </a:lvl1pPr>
          </a:lstStyle>
          <a:p>
            <a:r>
              <a:rPr lang="en-GB" noProof="0" dirty="0"/>
              <a:t>Click to edit Master title style</a:t>
            </a:r>
          </a:p>
        </p:txBody>
      </p:sp>
    </p:spTree>
    <p:extLst>
      <p:ext uri="{BB962C8B-B14F-4D97-AF65-F5344CB8AC3E}">
        <p14:creationId xmlns:p14="http://schemas.microsoft.com/office/powerpoint/2010/main" val="2742694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_photo">
    <p:spTree>
      <p:nvGrpSpPr>
        <p:cNvPr id="1" name=""/>
        <p:cNvGrpSpPr/>
        <p:nvPr/>
      </p:nvGrpSpPr>
      <p:grpSpPr>
        <a:xfrm>
          <a:off x="0" y="0"/>
          <a:ext cx="0" cy="0"/>
          <a:chOff x="0" y="0"/>
          <a:chExt cx="0" cy="0"/>
        </a:xfrm>
      </p:grpSpPr>
      <p:sp>
        <p:nvSpPr>
          <p:cNvPr id="6" name="Picture Placeholder 2"/>
          <p:cNvSpPr>
            <a:spLocks noGrp="1"/>
          </p:cNvSpPr>
          <p:nvPr>
            <p:ph type="pic" sz="quarter" idx="13"/>
          </p:nvPr>
        </p:nvSpPr>
        <p:spPr>
          <a:xfrm>
            <a:off x="0" y="1750540"/>
            <a:ext cx="12192000" cy="4245448"/>
          </a:xfrm>
          <a:prstGeom prst="rect">
            <a:avLst/>
          </a:prstGeom>
          <a:solidFill>
            <a:schemeClr val="bg2"/>
          </a:solidFill>
        </p:spPr>
        <p:txBody>
          <a:bodyPr/>
          <a:lstStyle>
            <a:lvl1pPr marL="0" indent="0">
              <a:buNone/>
              <a:defRPr/>
            </a:lvl1pPr>
          </a:lstStyle>
          <a:p>
            <a:endParaRPr lang="en-GB" noProof="0"/>
          </a:p>
        </p:txBody>
      </p:sp>
      <p:sp>
        <p:nvSpPr>
          <p:cNvPr id="10" name="Title Placeholder 1"/>
          <p:cNvSpPr>
            <a:spLocks noGrp="1"/>
          </p:cNvSpPr>
          <p:nvPr>
            <p:ph type="title"/>
          </p:nvPr>
        </p:nvSpPr>
        <p:spPr>
          <a:xfrm>
            <a:off x="970722" y="575220"/>
            <a:ext cx="10263893" cy="782357"/>
          </a:xfrm>
          <a:prstGeom prst="rect">
            <a:avLst/>
          </a:prstGeom>
        </p:spPr>
        <p:txBody>
          <a:bodyPr vert="horz" lIns="91440" tIns="45720" rIns="91440" bIns="0" rtlCol="0" anchor="b" anchorCtr="0">
            <a:noAutofit/>
          </a:bodyPr>
          <a:lstStyle>
            <a:lvl1pPr>
              <a:defRPr sz="3800"/>
            </a:lvl1pPr>
          </a:lstStyle>
          <a:p>
            <a:r>
              <a:rPr lang="en-GB" noProof="0" dirty="0"/>
              <a:t>Click to edit Master title style</a:t>
            </a:r>
          </a:p>
        </p:txBody>
      </p:sp>
      <p:cxnSp>
        <p:nvCxnSpPr>
          <p:cNvPr id="5" name="Straight Connector 4"/>
          <p:cNvCxnSpPr/>
          <p:nvPr userDrawn="1"/>
        </p:nvCxnSpPr>
        <p:spPr>
          <a:xfrm flipH="1">
            <a:off x="838201" y="0"/>
            <a:ext cx="1" cy="136525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4301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descr="EC-JRC-logo_horizontal_EN_pos_transparent-background.png"/>
          <p:cNvPicPr>
            <a:picLocks noChangeAspect="1"/>
          </p:cNvPicPr>
          <p:nvPr userDrawn="1"/>
        </p:nvPicPr>
        <p:blipFill rotWithShape="1">
          <a:blip r:embed="rId19" cstate="print">
            <a:extLst>
              <a:ext uri="{28A0092B-C50C-407E-A947-70E740481C1C}">
                <a14:useLocalDpi xmlns:a14="http://schemas.microsoft.com/office/drawing/2010/main" val="0"/>
              </a:ext>
            </a:extLst>
          </a:blip>
          <a:srcRect l="6902" t="10944" r="6669" b="9113"/>
          <a:stretch/>
        </p:blipFill>
        <p:spPr>
          <a:xfrm>
            <a:off x="9945929" y="6177847"/>
            <a:ext cx="1727997" cy="467228"/>
          </a:xfrm>
          <a:prstGeom prst="rect">
            <a:avLst/>
          </a:prstGeom>
        </p:spPr>
      </p:pic>
      <p:sp>
        <p:nvSpPr>
          <p:cNvPr id="11" name="TextBox 10"/>
          <p:cNvSpPr txBox="1"/>
          <p:nvPr userDrawn="1"/>
        </p:nvSpPr>
        <p:spPr>
          <a:xfrm>
            <a:off x="902658" y="6436338"/>
            <a:ext cx="444383" cy="276999"/>
          </a:xfrm>
          <a:prstGeom prst="rect">
            <a:avLst/>
          </a:prstGeom>
          <a:noFill/>
        </p:spPr>
        <p:txBody>
          <a:bodyPr wrap="square" lIns="0" rIns="0" rtlCol="0">
            <a:spAutoFit/>
          </a:bodyPr>
          <a:lstStyle/>
          <a:p>
            <a:pPr marL="0" indent="0" algn="l">
              <a:buClr>
                <a:schemeClr val="accent5"/>
              </a:buClr>
              <a:buFont typeface="Arial"/>
              <a:buNone/>
            </a:pPr>
            <a:fld id="{7CDCD853-BF31-41A2-A1D4-0871305F302F}" type="slidenum">
              <a:rPr lang="en-GB" sz="1200" noProof="0" smtClean="0">
                <a:ln>
                  <a:noFill/>
                </a:ln>
                <a:solidFill>
                  <a:schemeClr val="bg1">
                    <a:lumMod val="65000"/>
                  </a:schemeClr>
                </a:solidFill>
              </a:rPr>
              <a:pPr marL="0" indent="0" algn="l">
                <a:buClr>
                  <a:schemeClr val="accent5"/>
                </a:buClr>
                <a:buFont typeface="Arial"/>
                <a:buNone/>
              </a:pPr>
              <a:t>‹#›</a:t>
            </a:fld>
            <a:endParaRPr lang="en-GB" sz="1600" noProof="0" dirty="0">
              <a:ln>
                <a:noFill/>
              </a:ln>
              <a:solidFill>
                <a:schemeClr val="bg1">
                  <a:lumMod val="65000"/>
                </a:schemeClr>
              </a:solidFill>
            </a:endParaRPr>
          </a:p>
        </p:txBody>
      </p:sp>
      <p:cxnSp>
        <p:nvCxnSpPr>
          <p:cNvPr id="12" name="Straight Connector 11"/>
          <p:cNvCxnSpPr/>
          <p:nvPr userDrawn="1"/>
        </p:nvCxnSpPr>
        <p:spPr>
          <a:xfrm>
            <a:off x="799653" y="6411461"/>
            <a:ext cx="1" cy="446539"/>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9720850"/>
      </p:ext>
    </p:extLst>
  </p:cSld>
  <p:clrMap bg1="lt1" tx1="dk1" bg2="lt2" tx2="dk2" accent1="accent1" accent2="accent2" accent3="accent3" accent4="accent4" accent5="accent5" accent6="accent6" hlink="hlink" folHlink="folHlink"/>
  <p:sldLayoutIdLst>
    <p:sldLayoutId id="2147483656" r:id="rId1"/>
    <p:sldLayoutId id="2147483649" r:id="rId2"/>
    <p:sldLayoutId id="2147483651" r:id="rId3"/>
    <p:sldLayoutId id="2147483650" r:id="rId4"/>
    <p:sldLayoutId id="2147483660" r:id="rId5"/>
    <p:sldLayoutId id="2147483652" r:id="rId6"/>
    <p:sldLayoutId id="2147483661" r:id="rId7"/>
    <p:sldLayoutId id="2147483653" r:id="rId8"/>
    <p:sldLayoutId id="2147483654" r:id="rId9"/>
    <p:sldLayoutId id="2147483659" r:id="rId10"/>
    <p:sldLayoutId id="2147483658" r:id="rId11"/>
    <p:sldLayoutId id="2147483668" r:id="rId12"/>
    <p:sldLayoutId id="2147483666" r:id="rId13"/>
    <p:sldLayoutId id="2147483667" r:id="rId14"/>
    <p:sldLayoutId id="2147483655" r:id="rId15"/>
    <p:sldLayoutId id="2147483670" r:id="rId16"/>
    <p:sldLayoutId id="2147483669" r:id="rId17"/>
  </p:sldLayoutIdLst>
  <p:hf hdr="0" ftr="0" dt="0"/>
  <p:txStyles>
    <p:titleStyle>
      <a:lvl1pPr algn="l" defTabSz="914400" rtl="0" eaLnBrk="1" latinLnBrk="0" hangingPunct="1">
        <a:lnSpc>
          <a:spcPct val="9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800"/>
        </a:spcAft>
        <a:buClr>
          <a:srgbClr val="2B91C5"/>
        </a:buClr>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1800"/>
        </a:spcAft>
        <a:buClr>
          <a:srgbClr val="2B91C5"/>
        </a:buClr>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1800"/>
        </a:spcAft>
        <a:buClr>
          <a:srgbClr val="2B91C5"/>
        </a:buClr>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spcAft>
          <a:spcPts val="1800"/>
        </a:spcAft>
        <a:buClr>
          <a:srgbClr val="2B91C5"/>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1800"/>
        </a:spcAft>
        <a:buClr>
          <a:srgbClr val="2B91C5"/>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178" userDrawn="1">
          <p15:clr>
            <a:srgbClr val="F26B43"/>
          </p15:clr>
        </p15:guide>
        <p15:guide id="2" pos="50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jeodpp.jrc.ec.europa.eu/apps/gitlab/for-everyone/documentation/-/wikis/Jeodpp_services/JEO-lab" TargetMode="External"/><Relationship Id="rId2" Type="http://schemas.openxmlformats.org/officeDocument/2006/relationships/hyperlink" Target="https://jeodpp.jrc.ec.europa.eu/home/registration" TargetMode="Externa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hyperlink" Target="https://jeodpp.jrc.ec.europa.eu/apps/gitlab/" TargetMode="External"/><Relationship Id="rId1" Type="http://schemas.openxmlformats.org/officeDocument/2006/relationships/slideLayout" Target="../slideLayouts/slideLayout5.xml"/><Relationship Id="rId4" Type="http://schemas.openxmlformats.org/officeDocument/2006/relationships/image" Target="../media/image27.emf"/></Relationships>
</file>

<file path=ppt/slides/_rels/slide12.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s://europa.eu/!6cDYNd" TargetMode="External"/><Relationship Id="rId2" Type="http://schemas.openxmlformats.org/officeDocument/2006/relationships/hyperlink" Target="https://jeodpp.jrc.ec.europa.eu/apps/gitlab/for-everyone/libraries/vaas/voila-training-november-2022" TargetMode="External"/><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hyperlink" Target="https://jeodpp.jrc.ec.europa.eu/jhub/" TargetMode="Externa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s://jeodpp.jrc.ec.europa.eu/apps/gitlab/for-everyone/libraries/vaas/voila-training-november-2022.git" TargetMode="External"/><Relationship Id="rId2" Type="http://schemas.openxmlformats.org/officeDocument/2006/relationships/image" Target="../media/image31.emf"/><Relationship Id="rId1" Type="http://schemas.openxmlformats.org/officeDocument/2006/relationships/slideLayout" Target="../slideLayouts/slideLayout5.xml"/><Relationship Id="rId5" Type="http://schemas.openxmlformats.org/officeDocument/2006/relationships/image" Target="../media/image33.png"/><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2" Type="http://schemas.openxmlformats.org/officeDocument/2006/relationships/hyperlink" Target="https://jeodpp.jrc.ec.europa.eu/services/shared/voilalibrary/" TargetMode="Externa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mailto:EC-IPR@ec.europa.eu" TargetMode="Externa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hyperlink" Target="https://jeodpp.jrc.ec.europa.eu/apps/gitlab/for-everyone/libraries/vaas/voila-notebook-template"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hyperlink" Target="https://jeodpp.jrc.ec.europa.eu/jhub/" TargetMode="Externa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hyperlink" Target="https://jeodpp.jrc.ec.europa.eu/apps/gitlab/username/myvoilarepo" TargetMode="Externa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hyperlink" Target="https://jeodpp.jrc.ec.europa.eu/eu/vaas/voila/render/usecase1/myvoilarepo/dashboard1.ipynb" TargetMode="Externa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notesSlide" Target="../notesSlides/notesSlide1.xml"/><Relationship Id="rId1" Type="http://schemas.openxmlformats.org/officeDocument/2006/relationships/slideLayout" Target="../slideLayouts/slideLayout16.xml"/><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hyperlink" Target="https://jeodpp.jrc.ec.europa.eu/"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jeodpp.jrc.ec.europa.eu/eu/dashboard/voila/render/Vaas/EnergyConsumption/EnergyConsumption.Final.ipynb" TargetMode="External"/><Relationship Id="rId2" Type="http://schemas.openxmlformats.org/officeDocument/2006/relationships/hyperlink" Target="https://jeodpp.jrc.ec.europa.eu/eu/dashboard/voila/render/css4p/jrcmapping/Mapping_JRC_Knowledge.ipynb"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jeodpp.jrc.ec.europa.eu/eu/dashboard/voila/render/SOTEU2022/SOTEU.ipynb" TargetMode="External"/><Relationship Id="rId2" Type="http://schemas.openxmlformats.org/officeDocument/2006/relationships/hyperlink" Target="https://jeodpp.jrc.ec.europa.eu/eu/dashboard/voila/render/APOD.ipynb" TargetMode="External"/><Relationship Id="rId1" Type="http://schemas.openxmlformats.org/officeDocument/2006/relationships/slideLayout" Target="../slideLayouts/slideLayout4.xml"/><Relationship Id="rId4" Type="http://schemas.openxmlformats.org/officeDocument/2006/relationships/hyperlink" Target="https://jeodpp.jrc.ec.europa.eu/eu/dashboard/voila/render/Vaas/examples/vuetify/appExample3.ipynb"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8" Type="http://schemas.openxmlformats.org/officeDocument/2006/relationships/hyperlink" Target="https://github.com/quantopian/qgrid" TargetMode="External"/><Relationship Id="rId13" Type="http://schemas.openxmlformats.org/officeDocument/2006/relationships/hyperlink" Target="https://ipycanvas.readthedocs.io/en/latest/" TargetMode="External"/><Relationship Id="rId18" Type="http://schemas.openxmlformats.org/officeDocument/2006/relationships/image" Target="../media/image20.png"/><Relationship Id="rId3" Type="http://schemas.openxmlformats.org/officeDocument/2006/relationships/image" Target="../media/image16.emf"/><Relationship Id="rId21" Type="http://schemas.openxmlformats.org/officeDocument/2006/relationships/image" Target="../media/image23.png"/><Relationship Id="rId7" Type="http://schemas.openxmlformats.org/officeDocument/2006/relationships/hyperlink" Target="https://ipyvuetify.readthedocs.io/en/latest/index.html" TargetMode="External"/><Relationship Id="rId12" Type="http://schemas.openxmlformats.org/officeDocument/2006/relationships/hyperlink" Target="https://bokeh.org/" TargetMode="External"/><Relationship Id="rId17" Type="http://schemas.openxmlformats.org/officeDocument/2006/relationships/image" Target="../media/image19.png"/><Relationship Id="rId2" Type="http://schemas.openxmlformats.org/officeDocument/2006/relationships/image" Target="../media/image15.png"/><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4.xml"/><Relationship Id="rId6" Type="http://schemas.openxmlformats.org/officeDocument/2006/relationships/hyperlink" Target="https://ipywidgets.readthedocs.io/en/stable/" TargetMode="External"/><Relationship Id="rId11" Type="http://schemas.openxmlformats.org/officeDocument/2006/relationships/hyperlink" Target="https://matplotlib.org/" TargetMode="External"/><Relationship Id="rId5" Type="http://schemas.openxmlformats.org/officeDocument/2006/relationships/hyperlink" Target="https://ipyleaflet.readthedocs.io/en/latest/" TargetMode="External"/><Relationship Id="rId15" Type="http://schemas.openxmlformats.org/officeDocument/2006/relationships/hyperlink" Target="https://github.com/mwcraig/ipyevents" TargetMode="External"/><Relationship Id="rId23" Type="http://schemas.openxmlformats.org/officeDocument/2006/relationships/image" Target="../media/image25.png"/><Relationship Id="rId10" Type="http://schemas.openxmlformats.org/officeDocument/2006/relationships/hyperlink" Target="https://plotly.com/python/" TargetMode="External"/><Relationship Id="rId19" Type="http://schemas.openxmlformats.org/officeDocument/2006/relationships/image" Target="../media/image21.png"/><Relationship Id="rId4" Type="http://schemas.openxmlformats.org/officeDocument/2006/relationships/image" Target="../media/image17.png"/><Relationship Id="rId9" Type="http://schemas.openxmlformats.org/officeDocument/2006/relationships/hyperlink" Target="https://github.com/bqplot/bqplot" TargetMode="External"/><Relationship Id="rId14" Type="http://schemas.openxmlformats.org/officeDocument/2006/relationships/hyperlink" Target="https://github.com/QuantStack/ipytree" TargetMode="External"/><Relationship Id="rId22"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02753" y="1992572"/>
            <a:ext cx="7158861" cy="1238825"/>
          </a:xfrm>
        </p:spPr>
        <p:txBody>
          <a:bodyPr/>
          <a:lstStyle/>
          <a:p>
            <a:r>
              <a:rPr lang="en-US" dirty="0" err="1" smtClean="0"/>
              <a:t>dashboarding</a:t>
            </a:r>
            <a:endParaRPr lang="nl-NL" dirty="0"/>
          </a:p>
        </p:txBody>
      </p:sp>
      <p:sp>
        <p:nvSpPr>
          <p:cNvPr id="3" name="Subtitle 2"/>
          <p:cNvSpPr>
            <a:spLocks noGrp="1"/>
          </p:cNvSpPr>
          <p:nvPr>
            <p:ph type="subTitle" idx="1"/>
          </p:nvPr>
        </p:nvSpPr>
        <p:spPr>
          <a:xfrm>
            <a:off x="1071348" y="3061947"/>
            <a:ext cx="10290265" cy="897754"/>
          </a:xfrm>
        </p:spPr>
        <p:txBody>
          <a:bodyPr/>
          <a:lstStyle/>
          <a:p>
            <a:r>
              <a:rPr lang="en-US" dirty="0" smtClean="0"/>
              <a:t>On the </a:t>
            </a:r>
            <a:r>
              <a:rPr lang="en-US" dirty="0"/>
              <a:t>JRC Big Data Analytics Platform</a:t>
            </a:r>
            <a:endParaRPr lang="nl-NL" dirty="0"/>
          </a:p>
        </p:txBody>
      </p:sp>
      <p:sp>
        <p:nvSpPr>
          <p:cNvPr id="4" name="Text Placeholder 3"/>
          <p:cNvSpPr>
            <a:spLocks noGrp="1"/>
          </p:cNvSpPr>
          <p:nvPr>
            <p:ph type="body" sz="quarter" idx="13"/>
          </p:nvPr>
        </p:nvSpPr>
        <p:spPr>
          <a:xfrm>
            <a:off x="5253925" y="5391726"/>
            <a:ext cx="6107690" cy="877455"/>
          </a:xfrm>
        </p:spPr>
        <p:txBody>
          <a:bodyPr/>
          <a:lstStyle/>
          <a:p>
            <a:r>
              <a:rPr lang="nl-NL" dirty="0" smtClean="0"/>
              <a:t>Davide De Marchi, Pierre Soille, Franck Eyraud</a:t>
            </a:r>
          </a:p>
          <a:p>
            <a:r>
              <a:rPr lang="nl-NL" dirty="0" smtClean="0"/>
              <a:t>24th November 2022</a:t>
            </a:r>
            <a:endParaRPr lang="nl-NL"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5657" y="1224366"/>
            <a:ext cx="2842787" cy="1755506"/>
          </a:xfrm>
          <a:prstGeom prst="rect">
            <a:avLst/>
          </a:prstGeom>
        </p:spPr>
      </p:pic>
    </p:spTree>
    <p:extLst>
      <p:ext uri="{BB962C8B-B14F-4D97-AF65-F5344CB8AC3E}">
        <p14:creationId xmlns:p14="http://schemas.microsoft.com/office/powerpoint/2010/main" val="42750955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How to be ready for the Voilà training!</a:t>
            </a:r>
            <a:endParaRPr lang="en-GB" dirty="0"/>
          </a:p>
        </p:txBody>
      </p:sp>
      <p:sp>
        <p:nvSpPr>
          <p:cNvPr id="7" name="Content Placeholder 6"/>
          <p:cNvSpPr>
            <a:spLocks noGrp="1"/>
          </p:cNvSpPr>
          <p:nvPr>
            <p:ph idx="10"/>
          </p:nvPr>
        </p:nvSpPr>
        <p:spPr>
          <a:xfrm>
            <a:off x="875489" y="1589158"/>
            <a:ext cx="9694355" cy="4655999"/>
          </a:xfrm>
        </p:spPr>
        <p:txBody>
          <a:bodyPr/>
          <a:lstStyle/>
          <a:p>
            <a:pPr indent="0">
              <a:spcAft>
                <a:spcPts val="600"/>
              </a:spcAft>
              <a:buClrTx/>
            </a:pPr>
            <a:r>
              <a:rPr lang="en-GB" u="sng" dirty="0" smtClean="0"/>
              <a:t>Before the beginning of the Voilà training </a:t>
            </a:r>
            <a:r>
              <a:rPr lang="en-GB" b="1" dirty="0" smtClean="0"/>
              <a:t>please take care of the following 3 steps:</a:t>
            </a:r>
          </a:p>
          <a:p>
            <a:pPr indent="0">
              <a:spcAft>
                <a:spcPts val="600"/>
              </a:spcAft>
              <a:buClrTx/>
            </a:pPr>
            <a:endParaRPr lang="en-GB" dirty="0"/>
          </a:p>
          <a:p>
            <a:pPr marL="457200" indent="-457200">
              <a:spcAft>
                <a:spcPts val="2400"/>
              </a:spcAft>
              <a:buClrTx/>
              <a:buFont typeface="+mj-lt"/>
              <a:buAutoNum type="arabicPeriod"/>
            </a:pPr>
            <a:r>
              <a:rPr lang="en-US" b="1" dirty="0" smtClean="0"/>
              <a:t>Obtain </a:t>
            </a:r>
            <a:r>
              <a:rPr lang="en-US" b="1" dirty="0"/>
              <a:t>credentials to access </a:t>
            </a:r>
            <a:r>
              <a:rPr lang="en-US" b="1" dirty="0" smtClean="0"/>
              <a:t>BDAP </a:t>
            </a:r>
            <a:r>
              <a:rPr lang="en-US" dirty="0" smtClean="0"/>
              <a:t>by </a:t>
            </a:r>
            <a:r>
              <a:rPr lang="en-US" dirty="0"/>
              <a:t>following the instructions detailed </a:t>
            </a:r>
            <a:r>
              <a:rPr lang="en-US" dirty="0">
                <a:hlinkClick r:id="rId2"/>
              </a:rPr>
              <a:t>here</a:t>
            </a:r>
            <a:endParaRPr lang="en-US" dirty="0"/>
          </a:p>
          <a:p>
            <a:pPr marL="457200" indent="-457200">
              <a:spcAft>
                <a:spcPts val="2400"/>
              </a:spcAft>
              <a:buClrTx/>
              <a:buFont typeface="+mj-lt"/>
              <a:buAutoNum type="arabicPeriod"/>
            </a:pPr>
            <a:r>
              <a:rPr lang="en-US" b="1" dirty="0" smtClean="0"/>
              <a:t>Successfully access BDAP </a:t>
            </a:r>
            <a:r>
              <a:rPr lang="en-US" b="1" dirty="0" err="1"/>
              <a:t>JupyterLab</a:t>
            </a:r>
            <a:r>
              <a:rPr lang="en-US" b="1" dirty="0"/>
              <a:t> service </a:t>
            </a:r>
            <a:r>
              <a:rPr lang="en-US" dirty="0"/>
              <a:t>(JEO-lab) </a:t>
            </a:r>
            <a:r>
              <a:rPr lang="en-US" u="sng" dirty="0"/>
              <a:t>at least once </a:t>
            </a:r>
            <a:r>
              <a:rPr lang="en-US" dirty="0" smtClean="0"/>
              <a:t>by following </a:t>
            </a:r>
            <a:r>
              <a:rPr lang="en-US" dirty="0"/>
              <a:t>the steps </a:t>
            </a:r>
            <a:r>
              <a:rPr lang="en-US" dirty="0" smtClean="0"/>
              <a:t>detailed </a:t>
            </a:r>
            <a:r>
              <a:rPr lang="en-US" dirty="0" smtClean="0">
                <a:hlinkClick r:id="rId3"/>
              </a:rPr>
              <a:t>here</a:t>
            </a:r>
            <a:endParaRPr lang="en-US" dirty="0" smtClean="0"/>
          </a:p>
          <a:p>
            <a:pPr marL="457200" indent="-457200">
              <a:spcAft>
                <a:spcPts val="2400"/>
              </a:spcAft>
              <a:buClrTx/>
              <a:buFont typeface="+mj-lt"/>
              <a:buAutoNum type="arabicPeriod"/>
            </a:pPr>
            <a:r>
              <a:rPr lang="en-US" b="1" dirty="0" smtClean="0"/>
              <a:t>Download the course material in </a:t>
            </a:r>
            <a:r>
              <a:rPr lang="en-US" b="1" dirty="0" err="1" smtClean="0"/>
              <a:t>JupyterLab</a:t>
            </a:r>
            <a:r>
              <a:rPr lang="en-US" b="1" dirty="0" smtClean="0"/>
              <a:t> </a:t>
            </a:r>
            <a:r>
              <a:rPr lang="en-US" dirty="0" smtClean="0"/>
              <a:t>by following the steps detailed in the </a:t>
            </a:r>
            <a:r>
              <a:rPr lang="en-US" u="sng" dirty="0" smtClean="0"/>
              <a:t>next slides</a:t>
            </a:r>
            <a:r>
              <a:rPr lang="en-US" dirty="0" smtClean="0"/>
              <a:t>.</a:t>
            </a:r>
            <a:endParaRPr lang="en-US" dirty="0"/>
          </a:p>
          <a:p>
            <a:pPr marL="457200" indent="-457200">
              <a:spcAft>
                <a:spcPts val="600"/>
              </a:spcAft>
              <a:buClrTx/>
              <a:buFont typeface="+mj-lt"/>
              <a:buAutoNum type="arabicPeriod"/>
            </a:pPr>
            <a:endParaRPr lang="en-GB" dirty="0" smtClean="0"/>
          </a:p>
          <a:p>
            <a:pPr marL="457200" indent="-457200">
              <a:spcAft>
                <a:spcPts val="600"/>
              </a:spcAft>
              <a:buClrTx/>
              <a:buFont typeface="+mj-lt"/>
              <a:buAutoNum type="arabicPeriod"/>
            </a:pPr>
            <a:endParaRPr lang="en-GB" dirty="0" smtClean="0"/>
          </a:p>
        </p:txBody>
      </p:sp>
    </p:spTree>
    <p:extLst>
      <p:ext uri="{BB962C8B-B14F-4D97-AF65-F5344CB8AC3E}">
        <p14:creationId xmlns:p14="http://schemas.microsoft.com/office/powerpoint/2010/main" val="2906716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70722" y="575220"/>
            <a:ext cx="10475491" cy="782357"/>
          </a:xfrm>
        </p:spPr>
        <p:txBody>
          <a:bodyPr/>
          <a:lstStyle/>
          <a:p>
            <a:r>
              <a:rPr lang="en-US" dirty="0" smtClean="0"/>
              <a:t>Create a </a:t>
            </a:r>
            <a:r>
              <a:rPr lang="en-US" dirty="0" err="1" smtClean="0"/>
              <a:t>gitlab</a:t>
            </a:r>
            <a:r>
              <a:rPr lang="en-US" dirty="0" smtClean="0"/>
              <a:t> access token </a:t>
            </a:r>
            <a:r>
              <a:rPr lang="en-GB" dirty="0" smtClean="0"/>
              <a:t>- 1</a:t>
            </a:r>
            <a:endParaRPr lang="en-GB" dirty="0"/>
          </a:p>
        </p:txBody>
      </p:sp>
      <p:sp>
        <p:nvSpPr>
          <p:cNvPr id="7" name="Content Placeholder 6"/>
          <p:cNvSpPr>
            <a:spLocks noGrp="1"/>
          </p:cNvSpPr>
          <p:nvPr>
            <p:ph idx="10"/>
          </p:nvPr>
        </p:nvSpPr>
        <p:spPr>
          <a:xfrm>
            <a:off x="970722" y="1517297"/>
            <a:ext cx="8202780" cy="3424355"/>
          </a:xfrm>
        </p:spPr>
        <p:txBody>
          <a:bodyPr/>
          <a:lstStyle/>
          <a:p>
            <a:pPr indent="0">
              <a:spcAft>
                <a:spcPts val="600"/>
              </a:spcAft>
              <a:buClrTx/>
            </a:pPr>
            <a:r>
              <a:rPr lang="en-GB" dirty="0" smtClean="0"/>
              <a:t>If you have never done it before,</a:t>
            </a:r>
          </a:p>
          <a:p>
            <a:pPr indent="0">
              <a:spcAft>
                <a:spcPts val="600"/>
              </a:spcAft>
              <a:buClrTx/>
            </a:pPr>
            <a:r>
              <a:rPr lang="en-GB" b="1" dirty="0"/>
              <a:t>c</a:t>
            </a:r>
            <a:r>
              <a:rPr lang="en-GB" b="1" dirty="0" smtClean="0"/>
              <a:t>reate an access token for the BDAP </a:t>
            </a:r>
            <a:r>
              <a:rPr lang="en-GB" b="1" dirty="0" err="1" smtClean="0"/>
              <a:t>gitlab</a:t>
            </a:r>
            <a:r>
              <a:rPr lang="en-GB" b="1" dirty="0" smtClean="0"/>
              <a:t> </a:t>
            </a:r>
            <a:r>
              <a:rPr lang="en-GB" dirty="0" smtClean="0"/>
              <a:t>instance</a:t>
            </a:r>
          </a:p>
          <a:p>
            <a:pPr marL="114300" indent="-457200">
              <a:spcAft>
                <a:spcPts val="600"/>
              </a:spcAft>
              <a:buAutoNum type="arabicPeriod"/>
            </a:pPr>
            <a:endParaRPr lang="en-GB" dirty="0"/>
          </a:p>
          <a:p>
            <a:pPr marL="457200" indent="-457200">
              <a:spcAft>
                <a:spcPts val="1200"/>
              </a:spcAft>
              <a:buClrTx/>
              <a:buFont typeface="+mj-lt"/>
              <a:buAutoNum type="arabicPeriod"/>
            </a:pPr>
            <a:r>
              <a:rPr lang="en-GB" dirty="0" smtClean="0"/>
              <a:t>Open </a:t>
            </a:r>
            <a:r>
              <a:rPr lang="en-GB" dirty="0" err="1" smtClean="0"/>
              <a:t>gitlab</a:t>
            </a:r>
            <a:r>
              <a:rPr lang="en-GB" dirty="0"/>
              <a:t>: </a:t>
            </a:r>
            <a:r>
              <a:rPr lang="en-GB" dirty="0">
                <a:hlinkClick r:id="rId2"/>
              </a:rPr>
              <a:t>https://jeodpp.jrc.ec.europa.eu/apps/gitlab</a:t>
            </a:r>
            <a:r>
              <a:rPr lang="en-GB" dirty="0" smtClean="0">
                <a:hlinkClick r:id="rId2"/>
              </a:rPr>
              <a:t>/</a:t>
            </a:r>
            <a:endParaRPr lang="en-GB" dirty="0" smtClean="0"/>
          </a:p>
          <a:p>
            <a:pPr marL="457200" indent="-457200">
              <a:spcAft>
                <a:spcPts val="1200"/>
              </a:spcAft>
              <a:buClrTx/>
              <a:buFont typeface="+mj-lt"/>
              <a:buAutoNum type="arabicPeriod"/>
            </a:pPr>
            <a:r>
              <a:rPr lang="en-GB" dirty="0" smtClean="0"/>
              <a:t>Select “Preferences” from the top-right menu</a:t>
            </a:r>
          </a:p>
          <a:p>
            <a:pPr marL="457200" indent="-457200">
              <a:spcAft>
                <a:spcPts val="1200"/>
              </a:spcAft>
              <a:buClrTx/>
              <a:buFont typeface="+mj-lt"/>
              <a:buAutoNum type="arabicPeriod"/>
            </a:pPr>
            <a:r>
              <a:rPr lang="en-GB" dirty="0" smtClean="0"/>
              <a:t>Select “Access Tokens” from the top-left menu</a:t>
            </a:r>
          </a:p>
          <a:p>
            <a:pPr marL="457200" indent="-457200">
              <a:spcAft>
                <a:spcPts val="600"/>
              </a:spcAft>
              <a:buClrTx/>
              <a:buFont typeface="+mj-lt"/>
              <a:buAutoNum type="arabicPeriod"/>
            </a:pPr>
            <a:endParaRPr lang="en-GB" dirty="0" smtClean="0"/>
          </a:p>
          <a:p>
            <a:pPr marL="457200" indent="-457200">
              <a:spcAft>
                <a:spcPts val="600"/>
              </a:spcAft>
              <a:buClrTx/>
              <a:buFont typeface="+mj-lt"/>
              <a:buAutoNum type="arabicPeriod"/>
            </a:pPr>
            <a:endParaRPr lang="en-GB" dirty="0" smtClean="0"/>
          </a:p>
        </p:txBody>
      </p:sp>
      <p:pic>
        <p:nvPicPr>
          <p:cNvPr id="3" name="Picture 2"/>
          <p:cNvPicPr>
            <a:picLocks noChangeAspect="1"/>
          </p:cNvPicPr>
          <p:nvPr/>
        </p:nvPicPr>
        <p:blipFill>
          <a:blip r:embed="rId3"/>
          <a:stretch>
            <a:fillRect/>
          </a:stretch>
        </p:blipFill>
        <p:spPr>
          <a:xfrm>
            <a:off x="1077385" y="4443950"/>
            <a:ext cx="2229624" cy="2414050"/>
          </a:xfrm>
          <a:prstGeom prst="rect">
            <a:avLst/>
          </a:prstGeom>
        </p:spPr>
      </p:pic>
      <p:pic>
        <p:nvPicPr>
          <p:cNvPr id="4" name="Picture 3"/>
          <p:cNvPicPr>
            <a:picLocks noChangeAspect="1"/>
          </p:cNvPicPr>
          <p:nvPr/>
        </p:nvPicPr>
        <p:blipFill>
          <a:blip r:embed="rId4"/>
          <a:stretch>
            <a:fillRect/>
          </a:stretch>
        </p:blipFill>
        <p:spPr>
          <a:xfrm>
            <a:off x="9173502" y="2196350"/>
            <a:ext cx="2106966" cy="4495200"/>
          </a:xfrm>
          <a:prstGeom prst="rect">
            <a:avLst/>
          </a:prstGeom>
        </p:spPr>
      </p:pic>
      <p:cxnSp>
        <p:nvCxnSpPr>
          <p:cNvPr id="11" name="Straight Arrow Connector 10"/>
          <p:cNvCxnSpPr/>
          <p:nvPr/>
        </p:nvCxnSpPr>
        <p:spPr>
          <a:xfrm flipH="1">
            <a:off x="1977957" y="3711844"/>
            <a:ext cx="680002" cy="2371186"/>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7844450" y="4182894"/>
            <a:ext cx="1329052" cy="11673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71767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70722" y="575220"/>
            <a:ext cx="10488461" cy="782357"/>
          </a:xfrm>
        </p:spPr>
        <p:txBody>
          <a:bodyPr/>
          <a:lstStyle/>
          <a:p>
            <a:r>
              <a:rPr lang="en-US" dirty="0"/>
              <a:t>Create a </a:t>
            </a:r>
            <a:r>
              <a:rPr lang="en-US" dirty="0" err="1"/>
              <a:t>gitlab</a:t>
            </a:r>
            <a:r>
              <a:rPr lang="en-US" dirty="0"/>
              <a:t> access token </a:t>
            </a:r>
            <a:r>
              <a:rPr lang="en-GB" dirty="0" smtClean="0"/>
              <a:t>- </a:t>
            </a:r>
            <a:r>
              <a:rPr lang="en-GB" dirty="0"/>
              <a:t>2</a:t>
            </a:r>
          </a:p>
        </p:txBody>
      </p:sp>
      <p:sp>
        <p:nvSpPr>
          <p:cNvPr id="7" name="Content Placeholder 6"/>
          <p:cNvSpPr>
            <a:spLocks noGrp="1"/>
          </p:cNvSpPr>
          <p:nvPr>
            <p:ph idx="10"/>
          </p:nvPr>
        </p:nvSpPr>
        <p:spPr>
          <a:xfrm>
            <a:off x="875489" y="1589158"/>
            <a:ext cx="4533090" cy="4707880"/>
          </a:xfrm>
        </p:spPr>
        <p:txBody>
          <a:bodyPr/>
          <a:lstStyle/>
          <a:p>
            <a:pPr marL="457200" indent="-457200">
              <a:spcAft>
                <a:spcPts val="1200"/>
              </a:spcAft>
              <a:buClrTx/>
              <a:buFont typeface="+mj-lt"/>
              <a:buAutoNum type="arabicPeriod" startAt="4"/>
            </a:pPr>
            <a:r>
              <a:rPr lang="en-GB" dirty="0" smtClean="0"/>
              <a:t>Give a name to the token and select all the scopes</a:t>
            </a:r>
          </a:p>
          <a:p>
            <a:pPr marL="457200" indent="-457200">
              <a:spcAft>
                <a:spcPts val="1200"/>
              </a:spcAft>
              <a:buClrTx/>
              <a:buFont typeface="+mj-lt"/>
              <a:buAutoNum type="arabicPeriod" startAt="4"/>
            </a:pPr>
            <a:r>
              <a:rPr lang="en-GB" dirty="0" smtClean="0"/>
              <a:t>Click on “Create personal access token”</a:t>
            </a:r>
          </a:p>
          <a:p>
            <a:pPr marL="457200" indent="-457200">
              <a:spcAft>
                <a:spcPts val="0"/>
              </a:spcAft>
              <a:buClrTx/>
              <a:buFont typeface="+mj-lt"/>
              <a:buAutoNum type="arabicPeriod" startAt="4"/>
            </a:pPr>
            <a:r>
              <a:rPr lang="en-GB" dirty="0" smtClean="0"/>
              <a:t>Copy the generated access token password in a safe place, since it will not be visible anymore</a:t>
            </a:r>
            <a:r>
              <a:rPr lang="en-GB" dirty="0"/>
              <a:t>.</a:t>
            </a:r>
            <a:endParaRPr lang="en-GB" dirty="0" smtClean="0"/>
          </a:p>
          <a:p>
            <a:pPr marL="457200" indent="-457200">
              <a:spcAft>
                <a:spcPts val="600"/>
              </a:spcAft>
              <a:buClrTx/>
              <a:buFont typeface="+mj-lt"/>
              <a:buAutoNum type="arabicPeriod"/>
            </a:pPr>
            <a:endParaRPr lang="en-GB" dirty="0" smtClean="0"/>
          </a:p>
          <a:p>
            <a:pPr marL="457200" indent="-457200">
              <a:spcAft>
                <a:spcPts val="600"/>
              </a:spcAft>
              <a:buClrTx/>
              <a:buFont typeface="+mj-lt"/>
              <a:buAutoNum type="arabicPeriod"/>
            </a:pPr>
            <a:endParaRPr lang="en-GB" dirty="0" smtClean="0"/>
          </a:p>
        </p:txBody>
      </p:sp>
      <p:pic>
        <p:nvPicPr>
          <p:cNvPr id="6" name="Picture 5"/>
          <p:cNvPicPr>
            <a:picLocks noChangeAspect="1"/>
          </p:cNvPicPr>
          <p:nvPr/>
        </p:nvPicPr>
        <p:blipFill>
          <a:blip r:embed="rId2"/>
          <a:stretch>
            <a:fillRect/>
          </a:stretch>
        </p:blipFill>
        <p:spPr>
          <a:xfrm>
            <a:off x="5290139" y="1357577"/>
            <a:ext cx="6713790" cy="5356808"/>
          </a:xfrm>
          <a:prstGeom prst="rect">
            <a:avLst/>
          </a:prstGeom>
        </p:spPr>
      </p:pic>
      <p:cxnSp>
        <p:nvCxnSpPr>
          <p:cNvPr id="8" name="Straight Arrow Connector 7"/>
          <p:cNvCxnSpPr/>
          <p:nvPr/>
        </p:nvCxnSpPr>
        <p:spPr>
          <a:xfrm>
            <a:off x="4850860" y="1854740"/>
            <a:ext cx="2853447" cy="722036"/>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779523" y="2214608"/>
            <a:ext cx="2885873" cy="164403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850860" y="2936644"/>
            <a:ext cx="2814536" cy="3464128"/>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81105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0"/>
          </p:nvPr>
        </p:nvSpPr>
        <p:spPr>
          <a:xfrm>
            <a:off x="875489" y="1859797"/>
            <a:ext cx="11044137" cy="4437242"/>
          </a:xfrm>
        </p:spPr>
        <p:txBody>
          <a:bodyPr/>
          <a:lstStyle/>
          <a:p>
            <a:pPr>
              <a:spcAft>
                <a:spcPts val="600"/>
              </a:spcAft>
            </a:pPr>
            <a:r>
              <a:rPr lang="en-GB" dirty="0" smtClean="0"/>
              <a:t>All the material for the Voilà training is stored in the following BDAP </a:t>
            </a:r>
            <a:r>
              <a:rPr lang="en-GB" dirty="0" err="1" smtClean="0"/>
              <a:t>gitlab</a:t>
            </a:r>
            <a:r>
              <a:rPr lang="en-GB" dirty="0" smtClean="0"/>
              <a:t> repository:</a:t>
            </a:r>
          </a:p>
          <a:p>
            <a:pPr>
              <a:spcAft>
                <a:spcPts val="600"/>
              </a:spcAft>
            </a:pPr>
            <a:r>
              <a:rPr lang="en-GB" dirty="0">
                <a:hlinkClick r:id="rId2"/>
              </a:rPr>
              <a:t>https://</a:t>
            </a:r>
            <a:r>
              <a:rPr lang="en-GB" dirty="0" smtClean="0">
                <a:hlinkClick r:id="rId2"/>
              </a:rPr>
              <a:t>jeodpp.jrc.ec.europa.eu/apps/gitlab/for-everyone/libraries/vaas/voila-training-november-2022</a:t>
            </a:r>
            <a:endParaRPr lang="en-GB" dirty="0" smtClean="0"/>
          </a:p>
          <a:p>
            <a:pPr>
              <a:spcAft>
                <a:spcPts val="600"/>
              </a:spcAft>
            </a:pPr>
            <a:endParaRPr lang="en-GB" dirty="0" smtClean="0"/>
          </a:p>
          <a:p>
            <a:pPr>
              <a:spcAft>
                <a:spcPts val="600"/>
              </a:spcAft>
            </a:pPr>
            <a:r>
              <a:rPr lang="en-GB" dirty="0" smtClean="0"/>
              <a:t>(Short </a:t>
            </a:r>
            <a:r>
              <a:rPr lang="en-GB" dirty="0"/>
              <a:t>url: </a:t>
            </a:r>
            <a:r>
              <a:rPr lang="en-GB" u="sng" dirty="0">
                <a:hlinkClick r:id="rId3"/>
              </a:rPr>
              <a:t>https://europa.eu/!</a:t>
            </a:r>
            <a:r>
              <a:rPr lang="en-GB" u="sng" dirty="0" smtClean="0">
                <a:hlinkClick r:id="rId3"/>
              </a:rPr>
              <a:t>6cDYNd</a:t>
            </a:r>
            <a:r>
              <a:rPr lang="en-GB" dirty="0" smtClean="0"/>
              <a:t>) </a:t>
            </a:r>
            <a:endParaRPr lang="en-GB" sz="4400" u="sng" dirty="0" smtClean="0"/>
          </a:p>
          <a:p>
            <a:pPr algn="ctr">
              <a:spcAft>
                <a:spcPts val="1200"/>
              </a:spcAft>
            </a:pPr>
            <a:endParaRPr lang="en-GB" sz="500" u="sng" dirty="0" smtClean="0"/>
          </a:p>
          <a:p>
            <a:pPr marL="114300" indent="-457200">
              <a:spcAft>
                <a:spcPts val="0"/>
              </a:spcAft>
              <a:buClrTx/>
              <a:buAutoNum type="arabicPeriod"/>
            </a:pPr>
            <a:r>
              <a:rPr lang="en-GB" dirty="0" smtClean="0"/>
              <a:t>Go to the </a:t>
            </a:r>
            <a:r>
              <a:rPr lang="en-GB" dirty="0" smtClean="0">
                <a:hlinkClick r:id="rId2"/>
              </a:rPr>
              <a:t>repo</a:t>
            </a:r>
            <a:r>
              <a:rPr lang="en-GB" dirty="0" smtClean="0"/>
              <a:t> </a:t>
            </a:r>
          </a:p>
          <a:p>
            <a:pPr marL="114300" indent="-457200">
              <a:spcAft>
                <a:spcPts val="0"/>
              </a:spcAft>
              <a:buClrTx/>
              <a:buAutoNum type="arabicPeriod"/>
            </a:pPr>
            <a:r>
              <a:rPr lang="it-IT" dirty="0" smtClean="0"/>
              <a:t>Click on button «Clone» in the top-right side </a:t>
            </a:r>
          </a:p>
          <a:p>
            <a:pPr marL="114300" indent="-457200">
              <a:spcAft>
                <a:spcPts val="0"/>
              </a:spcAft>
              <a:buClrTx/>
              <a:buAutoNum type="arabicPeriod"/>
            </a:pPr>
            <a:r>
              <a:rPr lang="it-IT" dirty="0" smtClean="0"/>
              <a:t>Copy the </a:t>
            </a:r>
            <a:r>
              <a:rPr lang="it-IT" dirty="0" err="1" smtClean="0"/>
              <a:t>shown</a:t>
            </a:r>
            <a:r>
              <a:rPr lang="it-IT" dirty="0" smtClean="0"/>
              <a:t> URL</a:t>
            </a:r>
            <a:endParaRPr lang="en-GB" sz="1600" dirty="0" smtClean="0"/>
          </a:p>
        </p:txBody>
      </p:sp>
      <p:sp>
        <p:nvSpPr>
          <p:cNvPr id="8" name="Title 4"/>
          <p:cNvSpPr>
            <a:spLocks noGrp="1"/>
          </p:cNvSpPr>
          <p:nvPr>
            <p:ph type="title"/>
          </p:nvPr>
        </p:nvSpPr>
        <p:spPr>
          <a:xfrm>
            <a:off x="970722" y="575220"/>
            <a:ext cx="10475491" cy="782357"/>
          </a:xfrm>
        </p:spPr>
        <p:txBody>
          <a:bodyPr/>
          <a:lstStyle/>
          <a:p>
            <a:r>
              <a:rPr lang="en-US" dirty="0"/>
              <a:t>Download the course material in </a:t>
            </a:r>
            <a:r>
              <a:rPr lang="en-US" dirty="0" err="1" smtClean="0"/>
              <a:t>JupyterLab</a:t>
            </a:r>
            <a:r>
              <a:rPr lang="en-US" dirty="0" smtClean="0"/>
              <a:t> </a:t>
            </a:r>
            <a:r>
              <a:rPr lang="en-GB" dirty="0" smtClean="0"/>
              <a:t>- 1</a:t>
            </a:r>
            <a:endParaRPr lang="en-GB" dirty="0"/>
          </a:p>
        </p:txBody>
      </p:sp>
      <p:pic>
        <p:nvPicPr>
          <p:cNvPr id="9" name="Picture 8"/>
          <p:cNvPicPr>
            <a:picLocks noChangeAspect="1"/>
          </p:cNvPicPr>
          <p:nvPr/>
        </p:nvPicPr>
        <p:blipFill>
          <a:blip r:embed="rId4"/>
          <a:stretch>
            <a:fillRect/>
          </a:stretch>
        </p:blipFill>
        <p:spPr>
          <a:xfrm>
            <a:off x="7549308" y="3999213"/>
            <a:ext cx="4487049" cy="2696284"/>
          </a:xfrm>
          <a:prstGeom prst="rect">
            <a:avLst/>
          </a:prstGeom>
        </p:spPr>
      </p:pic>
      <p:cxnSp>
        <p:nvCxnSpPr>
          <p:cNvPr id="10" name="Straight Arrow Connector 9"/>
          <p:cNvCxnSpPr/>
          <p:nvPr/>
        </p:nvCxnSpPr>
        <p:spPr>
          <a:xfrm flipV="1">
            <a:off x="7380051" y="4786010"/>
            <a:ext cx="3696511" cy="37613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331776" y="5532895"/>
            <a:ext cx="7114437" cy="5726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48877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0"/>
          </p:nvPr>
        </p:nvSpPr>
        <p:spPr>
          <a:xfrm>
            <a:off x="875489" y="1859797"/>
            <a:ext cx="10869039" cy="4881966"/>
          </a:xfrm>
        </p:spPr>
        <p:txBody>
          <a:bodyPr/>
          <a:lstStyle/>
          <a:p>
            <a:pPr marL="468000" indent="-457200">
              <a:spcAft>
                <a:spcPts val="0"/>
              </a:spcAft>
              <a:buClrTx/>
              <a:buFont typeface="+mj-lt"/>
              <a:buAutoNum type="arabicPeriod" startAt="4"/>
            </a:pPr>
            <a:r>
              <a:rPr lang="en-GB" dirty="0" smtClean="0"/>
              <a:t>Go to </a:t>
            </a:r>
            <a:r>
              <a:rPr lang="en-GB" dirty="0"/>
              <a:t>JEO-lab </a:t>
            </a:r>
            <a:r>
              <a:rPr lang="en-GB" dirty="0">
                <a:hlinkClick r:id="rId2"/>
              </a:rPr>
              <a:t>https://jeodpp.jrc.ec.europa.eu/jhub</a:t>
            </a:r>
            <a:r>
              <a:rPr lang="en-GB" dirty="0" smtClean="0">
                <a:hlinkClick r:id="rId2"/>
              </a:rPr>
              <a:t>/</a:t>
            </a:r>
            <a:r>
              <a:rPr lang="en-GB" dirty="0" smtClean="0"/>
              <a:t> and enter with your </a:t>
            </a:r>
            <a:r>
              <a:rPr lang="en-GB" dirty="0"/>
              <a:t> </a:t>
            </a:r>
            <a:r>
              <a:rPr lang="en-GB" dirty="0" smtClean="0"/>
              <a:t>     BDAP credentials</a:t>
            </a:r>
          </a:p>
          <a:p>
            <a:pPr marL="468000" indent="-457200">
              <a:spcAft>
                <a:spcPts val="0"/>
              </a:spcAft>
              <a:buClrTx/>
              <a:buAutoNum type="arabicPeriod" startAt="4"/>
            </a:pPr>
            <a:r>
              <a:rPr lang="en-GB" dirty="0" smtClean="0"/>
              <a:t>Select </a:t>
            </a:r>
            <a:r>
              <a:rPr lang="en-GB" dirty="0"/>
              <a:t>the first </a:t>
            </a:r>
            <a:r>
              <a:rPr lang="en-GB" dirty="0" err="1" smtClean="0"/>
              <a:t>docker</a:t>
            </a:r>
            <a:r>
              <a:rPr lang="en-GB" dirty="0" smtClean="0"/>
              <a:t> image </a:t>
            </a:r>
            <a:r>
              <a:rPr lang="en-GB" dirty="0"/>
              <a:t>of the list</a:t>
            </a:r>
            <a:r>
              <a:rPr lang="it-IT" dirty="0" smtClean="0"/>
              <a:t>: “</a:t>
            </a:r>
            <a:r>
              <a:rPr lang="it-IT" b="1" dirty="0"/>
              <a:t>Interactive Processing – </a:t>
            </a:r>
            <a:r>
              <a:rPr lang="it-IT" b="1" dirty="0" err="1"/>
              <a:t>JupyterLab</a:t>
            </a:r>
            <a:r>
              <a:rPr lang="it-IT" b="1" dirty="0"/>
              <a:t> - </a:t>
            </a:r>
            <a:r>
              <a:rPr lang="it-IT" b="1" dirty="0" err="1"/>
              <a:t>Python</a:t>
            </a:r>
            <a:r>
              <a:rPr lang="it-IT" b="1" dirty="0"/>
              <a:t> </a:t>
            </a:r>
            <a:r>
              <a:rPr lang="it-IT" b="1" dirty="0" smtClean="0"/>
              <a:t>3</a:t>
            </a:r>
            <a:r>
              <a:rPr lang="it-IT" dirty="0" smtClean="0"/>
              <a:t>”</a:t>
            </a:r>
          </a:p>
          <a:p>
            <a:pPr marL="114300" indent="-457200">
              <a:spcAft>
                <a:spcPts val="0"/>
              </a:spcAft>
              <a:buClrTx/>
              <a:buAutoNum type="arabicPeriod" startAt="4"/>
            </a:pPr>
            <a:r>
              <a:rPr lang="it-IT" dirty="0" smtClean="0"/>
              <a:t>Start </a:t>
            </a:r>
            <a:r>
              <a:rPr lang="it-IT" dirty="0"/>
              <a:t>the </a:t>
            </a:r>
            <a:r>
              <a:rPr lang="it-IT" dirty="0" err="1"/>
              <a:t>docker</a:t>
            </a:r>
            <a:r>
              <a:rPr lang="it-IT" dirty="0"/>
              <a:t> </a:t>
            </a:r>
            <a:r>
              <a:rPr lang="it-IT" dirty="0" smtClean="0"/>
              <a:t>image by </a:t>
            </a:r>
            <a:r>
              <a:rPr lang="it-IT" dirty="0" err="1"/>
              <a:t>providing</a:t>
            </a:r>
            <a:r>
              <a:rPr lang="it-IT" dirty="0"/>
              <a:t> </a:t>
            </a:r>
            <a:r>
              <a:rPr lang="it-IT" dirty="0" err="1"/>
              <a:t>your</a:t>
            </a:r>
            <a:r>
              <a:rPr lang="it-IT" dirty="0"/>
              <a:t> OTP</a:t>
            </a:r>
          </a:p>
        </p:txBody>
      </p:sp>
      <p:sp>
        <p:nvSpPr>
          <p:cNvPr id="8" name="Title 4"/>
          <p:cNvSpPr>
            <a:spLocks noGrp="1"/>
          </p:cNvSpPr>
          <p:nvPr>
            <p:ph type="title"/>
          </p:nvPr>
        </p:nvSpPr>
        <p:spPr>
          <a:xfrm>
            <a:off x="970722" y="575220"/>
            <a:ext cx="10475491" cy="782357"/>
          </a:xfrm>
        </p:spPr>
        <p:txBody>
          <a:bodyPr/>
          <a:lstStyle/>
          <a:p>
            <a:r>
              <a:rPr lang="en-US" dirty="0"/>
              <a:t>Download the course material in </a:t>
            </a:r>
            <a:r>
              <a:rPr lang="en-US" dirty="0" err="1" smtClean="0"/>
              <a:t>JupyterLab</a:t>
            </a:r>
            <a:r>
              <a:rPr lang="en-US" dirty="0" smtClean="0"/>
              <a:t> </a:t>
            </a:r>
            <a:r>
              <a:rPr lang="en-GB" dirty="0" smtClean="0"/>
              <a:t>- </a:t>
            </a:r>
            <a:r>
              <a:rPr lang="en-GB" dirty="0"/>
              <a:t>2</a:t>
            </a:r>
          </a:p>
        </p:txBody>
      </p:sp>
      <p:pic>
        <p:nvPicPr>
          <p:cNvPr id="11" name="Picture 10"/>
          <p:cNvPicPr>
            <a:picLocks noChangeAspect="1"/>
          </p:cNvPicPr>
          <p:nvPr/>
        </p:nvPicPr>
        <p:blipFill>
          <a:blip r:embed="rId3"/>
          <a:stretch>
            <a:fillRect/>
          </a:stretch>
        </p:blipFill>
        <p:spPr>
          <a:xfrm>
            <a:off x="5080509" y="3730610"/>
            <a:ext cx="6905114" cy="3042460"/>
          </a:xfrm>
          <a:prstGeom prst="rect">
            <a:avLst/>
          </a:prstGeom>
        </p:spPr>
      </p:pic>
      <p:cxnSp>
        <p:nvCxnSpPr>
          <p:cNvPr id="10" name="Straight Arrow Connector 9"/>
          <p:cNvCxnSpPr/>
          <p:nvPr/>
        </p:nvCxnSpPr>
        <p:spPr>
          <a:xfrm>
            <a:off x="7762672" y="3601762"/>
            <a:ext cx="2581073" cy="1560383"/>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2" name="Content Placeholder 6"/>
          <p:cNvSpPr>
            <a:spLocks noGrp="1"/>
          </p:cNvSpPr>
          <p:nvPr>
            <p:ph idx="10"/>
          </p:nvPr>
        </p:nvSpPr>
        <p:spPr>
          <a:xfrm>
            <a:off x="875489" y="4461753"/>
            <a:ext cx="3963925" cy="2049294"/>
          </a:xfrm>
        </p:spPr>
        <p:txBody>
          <a:bodyPr/>
          <a:lstStyle/>
          <a:p>
            <a:pPr indent="0">
              <a:spcAft>
                <a:spcPts val="600"/>
              </a:spcAft>
              <a:buClrTx/>
            </a:pPr>
            <a:r>
              <a:rPr lang="en-GB" sz="2000" u="sng" dirty="0" smtClean="0">
                <a:solidFill>
                  <a:srgbClr val="FF0000"/>
                </a:solidFill>
              </a:rPr>
              <a:t>Please note</a:t>
            </a:r>
            <a:r>
              <a:rPr lang="en-GB" sz="2000" dirty="0" smtClean="0"/>
              <a:t>: In case you already have a JEO-lab instance running from the past, </a:t>
            </a:r>
            <a:r>
              <a:rPr lang="en-GB" sz="2000" u="sng" dirty="0" smtClean="0"/>
              <a:t>stop it</a:t>
            </a:r>
            <a:r>
              <a:rPr lang="en-GB" sz="2000" dirty="0" smtClean="0"/>
              <a:t> and </a:t>
            </a:r>
            <a:r>
              <a:rPr lang="en-GB" sz="2000" u="sng" dirty="0" smtClean="0"/>
              <a:t>remove it </a:t>
            </a:r>
            <a:r>
              <a:rPr lang="en-GB" sz="2000" dirty="0" smtClean="0"/>
              <a:t>in order to restart it with all the updated libraries. (none of your jobs will get lost!)</a:t>
            </a:r>
            <a:endParaRPr lang="en-GB" sz="2000" b="1" dirty="0" smtClean="0"/>
          </a:p>
        </p:txBody>
      </p:sp>
    </p:spTree>
    <p:extLst>
      <p:ext uri="{BB962C8B-B14F-4D97-AF65-F5344CB8AC3E}">
        <p14:creationId xmlns:p14="http://schemas.microsoft.com/office/powerpoint/2010/main" val="4661074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70722" y="575220"/>
            <a:ext cx="10689499" cy="782357"/>
          </a:xfrm>
        </p:spPr>
        <p:txBody>
          <a:bodyPr/>
          <a:lstStyle/>
          <a:p>
            <a:r>
              <a:rPr lang="en-US" dirty="0"/>
              <a:t>Download the course material in </a:t>
            </a:r>
            <a:r>
              <a:rPr lang="en-US" dirty="0" err="1" smtClean="0"/>
              <a:t>JupyterLab</a:t>
            </a:r>
            <a:r>
              <a:rPr lang="en-US" dirty="0" smtClean="0"/>
              <a:t> - 3</a:t>
            </a:r>
            <a:endParaRPr lang="en-GB" dirty="0"/>
          </a:p>
        </p:txBody>
      </p:sp>
      <p:pic>
        <p:nvPicPr>
          <p:cNvPr id="6" name="Picture 5"/>
          <p:cNvPicPr>
            <a:picLocks noChangeAspect="1"/>
          </p:cNvPicPr>
          <p:nvPr/>
        </p:nvPicPr>
        <p:blipFill>
          <a:blip r:embed="rId2"/>
          <a:stretch>
            <a:fillRect/>
          </a:stretch>
        </p:blipFill>
        <p:spPr>
          <a:xfrm>
            <a:off x="9925291" y="2438475"/>
            <a:ext cx="1827094" cy="4412750"/>
          </a:xfrm>
          <a:prstGeom prst="rect">
            <a:avLst/>
          </a:prstGeom>
        </p:spPr>
      </p:pic>
      <p:sp>
        <p:nvSpPr>
          <p:cNvPr id="8" name="Content Placeholder 6"/>
          <p:cNvSpPr>
            <a:spLocks noGrp="1"/>
          </p:cNvSpPr>
          <p:nvPr>
            <p:ph idx="10"/>
          </p:nvPr>
        </p:nvSpPr>
        <p:spPr>
          <a:xfrm>
            <a:off x="970722" y="1559361"/>
            <a:ext cx="6311032" cy="1324390"/>
          </a:xfrm>
        </p:spPr>
        <p:txBody>
          <a:bodyPr/>
          <a:lstStyle/>
          <a:p>
            <a:pPr marL="114300" indent="-457200">
              <a:spcAft>
                <a:spcPts val="0"/>
              </a:spcAft>
              <a:buClrTx/>
              <a:buFont typeface="+mj-lt"/>
              <a:buAutoNum type="arabicPeriod" startAt="7"/>
            </a:pPr>
            <a:r>
              <a:rPr lang="en-GB" dirty="0" smtClean="0"/>
              <a:t>Open </a:t>
            </a:r>
            <a:r>
              <a:rPr lang="en-GB" dirty="0"/>
              <a:t>a Terminal window</a:t>
            </a:r>
          </a:p>
          <a:p>
            <a:pPr marL="114300" indent="-457200">
              <a:spcAft>
                <a:spcPts val="0"/>
              </a:spcAft>
              <a:buClrTx/>
              <a:buAutoNum type="arabicPeriod" startAt="7"/>
            </a:pPr>
            <a:r>
              <a:rPr lang="en-GB" dirty="0"/>
              <a:t>Execute </a:t>
            </a:r>
            <a:r>
              <a:rPr lang="en-GB" dirty="0" smtClean="0"/>
              <a:t>the following </a:t>
            </a:r>
            <a:r>
              <a:rPr lang="en-GB" dirty="0"/>
              <a:t>commands</a:t>
            </a:r>
            <a:r>
              <a:rPr lang="it-IT" dirty="0" smtClean="0"/>
              <a:t>:</a:t>
            </a:r>
            <a:endParaRPr lang="it-IT" dirty="0"/>
          </a:p>
        </p:txBody>
      </p:sp>
      <p:sp>
        <p:nvSpPr>
          <p:cNvPr id="2" name="TextBox 1"/>
          <p:cNvSpPr txBox="1"/>
          <p:nvPr/>
        </p:nvSpPr>
        <p:spPr>
          <a:xfrm>
            <a:off x="550190" y="2683060"/>
            <a:ext cx="8204704" cy="2677656"/>
          </a:xfrm>
          <a:prstGeom prst="rect">
            <a:avLst/>
          </a:prstGeom>
          <a:noFill/>
        </p:spPr>
        <p:txBody>
          <a:bodyPr wrap="square" rtlCol="0">
            <a:spAutoFit/>
          </a:bodyPr>
          <a:lstStyle/>
          <a:p>
            <a:pPr>
              <a:buClr>
                <a:schemeClr val="accent5"/>
              </a:buClr>
            </a:pPr>
            <a:r>
              <a:rPr lang="en-GB" sz="2400" dirty="0">
                <a:solidFill>
                  <a:schemeClr val="accent3">
                    <a:lumMod val="75000"/>
                  </a:schemeClr>
                </a:solidFill>
                <a:latin typeface="Consolas" panose="020B0609020204030204" pitchFamily="49" charset="0"/>
              </a:rPr>
              <a:t>c</a:t>
            </a:r>
            <a:r>
              <a:rPr lang="en-GB" sz="2400" noProof="0" dirty="0" smtClean="0">
                <a:solidFill>
                  <a:schemeClr val="accent3">
                    <a:lumMod val="75000"/>
                  </a:schemeClr>
                </a:solidFill>
                <a:latin typeface="Consolas" panose="020B0609020204030204" pitchFamily="49" charset="0"/>
              </a:rPr>
              <a:t>d /home</a:t>
            </a:r>
            <a:r>
              <a:rPr lang="en-GB" sz="2400" noProof="0" dirty="0" smtClean="0">
                <a:solidFill>
                  <a:schemeClr val="accent3">
                    <a:lumMod val="75000"/>
                  </a:schemeClr>
                </a:solidFill>
                <a:latin typeface="Consolas" panose="020B0609020204030204" pitchFamily="49" charset="0"/>
              </a:rPr>
              <a:t>/$USERNAME</a:t>
            </a:r>
            <a:endParaRPr lang="en-GB" sz="2400" noProof="0" dirty="0" smtClean="0">
              <a:solidFill>
                <a:schemeClr val="accent3">
                  <a:lumMod val="75000"/>
                </a:schemeClr>
              </a:solidFill>
              <a:latin typeface="Consolas" panose="020B0609020204030204" pitchFamily="49" charset="0"/>
            </a:endParaRPr>
          </a:p>
          <a:p>
            <a:pPr>
              <a:buClr>
                <a:schemeClr val="accent5"/>
              </a:buClr>
            </a:pPr>
            <a:r>
              <a:rPr lang="en-GB" sz="2400" dirty="0" smtClean="0">
                <a:solidFill>
                  <a:schemeClr val="accent3">
                    <a:lumMod val="75000"/>
                  </a:schemeClr>
                </a:solidFill>
                <a:latin typeface="Consolas" panose="020B0609020204030204" pitchFamily="49" charset="0"/>
              </a:rPr>
              <a:t>git clone </a:t>
            </a:r>
            <a:r>
              <a:rPr lang="it-IT" sz="2400" dirty="0">
                <a:solidFill>
                  <a:schemeClr val="accent3">
                    <a:lumMod val="75000"/>
                  </a:schemeClr>
                </a:solidFill>
                <a:latin typeface="Consolas" panose="020B0609020204030204" pitchFamily="49" charset="0"/>
                <a:hlinkClick r:id="rId3"/>
              </a:rPr>
              <a:t>https://</a:t>
            </a:r>
            <a:r>
              <a:rPr lang="it-IT" sz="2400" dirty="0" smtClean="0">
                <a:solidFill>
                  <a:schemeClr val="accent3">
                    <a:lumMod val="75000"/>
                  </a:schemeClr>
                </a:solidFill>
                <a:latin typeface="Consolas" panose="020B0609020204030204" pitchFamily="49" charset="0"/>
                <a:hlinkClick r:id="rId3"/>
              </a:rPr>
              <a:t>jeodpp.jrc.ec.europa.eu/apps/gitlab/for-everyone/libraries/vaas/voila-training-november-2022.git</a:t>
            </a:r>
            <a:endParaRPr lang="it-IT" sz="2400" dirty="0" smtClean="0">
              <a:solidFill>
                <a:schemeClr val="accent3">
                  <a:lumMod val="75000"/>
                </a:schemeClr>
              </a:solidFill>
              <a:latin typeface="Consolas" panose="020B0609020204030204" pitchFamily="49" charset="0"/>
            </a:endParaRPr>
          </a:p>
          <a:p>
            <a:pPr>
              <a:buClr>
                <a:schemeClr val="accent5"/>
              </a:buClr>
            </a:pPr>
            <a:r>
              <a:rPr lang="it-IT" sz="2400" dirty="0" smtClean="0"/>
              <a:t>(the </a:t>
            </a:r>
            <a:r>
              <a:rPr lang="it-IT" sz="2400" dirty="0"/>
              <a:t>link </a:t>
            </a:r>
            <a:r>
              <a:rPr lang="it-IT" sz="2400" dirty="0" smtClean="0"/>
              <a:t>you copied</a:t>
            </a:r>
            <a:r>
              <a:rPr lang="it-IT" sz="2400" dirty="0"/>
              <a:t>)</a:t>
            </a:r>
            <a:endParaRPr lang="en-GB" sz="2400" dirty="0"/>
          </a:p>
          <a:p>
            <a:pPr>
              <a:buClr>
                <a:schemeClr val="accent5"/>
              </a:buClr>
            </a:pPr>
            <a:endParaRPr lang="en-GB" sz="2400" noProof="0" dirty="0" smtClean="0"/>
          </a:p>
        </p:txBody>
      </p:sp>
      <p:cxnSp>
        <p:nvCxnSpPr>
          <p:cNvPr id="9" name="Straight Arrow Connector 8"/>
          <p:cNvCxnSpPr/>
          <p:nvPr/>
        </p:nvCxnSpPr>
        <p:spPr>
          <a:xfrm>
            <a:off x="2725615" y="1910862"/>
            <a:ext cx="7315200" cy="4108313"/>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147525" y="5234654"/>
            <a:ext cx="2823736" cy="1569660"/>
          </a:xfrm>
          <a:prstGeom prst="rect">
            <a:avLst/>
          </a:prstGeom>
          <a:noFill/>
          <a:ln>
            <a:solidFill>
              <a:schemeClr val="tx2"/>
            </a:solidFill>
          </a:ln>
        </p:spPr>
        <p:txBody>
          <a:bodyPr wrap="square" rtlCol="0">
            <a:spAutoFit/>
          </a:bodyPr>
          <a:lstStyle/>
          <a:p>
            <a:pPr>
              <a:buClr>
                <a:schemeClr val="accent5"/>
              </a:buClr>
            </a:pPr>
            <a:r>
              <a:rPr lang="en-GB" sz="2400" dirty="0" smtClean="0"/>
              <a:t>The voilà training repository should appear in your JEO-Lab home!</a:t>
            </a:r>
            <a:endParaRPr lang="en-GB" sz="2400" dirty="0"/>
          </a:p>
        </p:txBody>
      </p:sp>
      <p:cxnSp>
        <p:nvCxnSpPr>
          <p:cNvPr id="14" name="Straight Arrow Connector 13"/>
          <p:cNvCxnSpPr/>
          <p:nvPr/>
        </p:nvCxnSpPr>
        <p:spPr>
          <a:xfrm>
            <a:off x="3494868" y="6306452"/>
            <a:ext cx="866896" cy="21058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771397" y="2476948"/>
            <a:ext cx="4212502" cy="646331"/>
          </a:xfrm>
          <a:prstGeom prst="rect">
            <a:avLst/>
          </a:prstGeom>
          <a:noFill/>
          <a:ln>
            <a:solidFill>
              <a:schemeClr val="tx2"/>
            </a:solidFill>
          </a:ln>
        </p:spPr>
        <p:txBody>
          <a:bodyPr wrap="square" rtlCol="0">
            <a:spAutoFit/>
          </a:bodyPr>
          <a:lstStyle/>
          <a:p>
            <a:pPr>
              <a:buClr>
                <a:schemeClr val="accent5"/>
              </a:buClr>
            </a:pPr>
            <a:r>
              <a:rPr lang="en-GB" dirty="0" smtClean="0"/>
              <a:t>V.I</a:t>
            </a:r>
            <a:r>
              <a:rPr lang="it-IT" dirty="0" smtClean="0"/>
              <a:t>.: remember to use as password for git clone the «gitlab access token»!</a:t>
            </a:r>
            <a:endParaRPr lang="en-GB"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21714" y="5407953"/>
            <a:ext cx="4040233" cy="1334039"/>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16172" y="1412138"/>
            <a:ext cx="3705001" cy="836613"/>
          </a:xfrm>
          <a:prstGeom prst="rect">
            <a:avLst/>
          </a:prstGeom>
        </p:spPr>
      </p:pic>
      <p:cxnSp>
        <p:nvCxnSpPr>
          <p:cNvPr id="15" name="Straight Arrow Connector 14"/>
          <p:cNvCxnSpPr/>
          <p:nvPr/>
        </p:nvCxnSpPr>
        <p:spPr>
          <a:xfrm flipV="1">
            <a:off x="4892269" y="1806766"/>
            <a:ext cx="3563816" cy="586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77470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67154" y="1565329"/>
            <a:ext cx="10267462" cy="5439905"/>
          </a:xfrm>
        </p:spPr>
        <p:txBody>
          <a:bodyPr/>
          <a:lstStyle/>
          <a:p>
            <a:pPr>
              <a:spcAft>
                <a:spcPts val="1200"/>
              </a:spcAft>
            </a:pPr>
            <a:r>
              <a:rPr lang="en-US" b="1" u="sng" dirty="0" smtClean="0"/>
              <a:t>examples/</a:t>
            </a:r>
            <a:r>
              <a:rPr lang="en-US" b="1" u="sng" dirty="0" err="1" smtClean="0"/>
              <a:t>EnergyConsumption</a:t>
            </a:r>
            <a:r>
              <a:rPr lang="en-US" sz="1800" b="1" dirty="0" smtClean="0"/>
              <a:t>: </a:t>
            </a:r>
            <a:r>
              <a:rPr lang="en-US" dirty="0" smtClean="0"/>
              <a:t>contains </a:t>
            </a:r>
            <a:r>
              <a:rPr lang="en-US" dirty="0"/>
              <a:t>the step by step notebooks for the construction of a dashboard to </a:t>
            </a:r>
            <a:r>
              <a:rPr lang="en-US" dirty="0" err="1"/>
              <a:t>analyse</a:t>
            </a:r>
            <a:r>
              <a:rPr lang="en-US" dirty="0"/>
              <a:t> and display data on Energy Consumption in </a:t>
            </a:r>
            <a:r>
              <a:rPr lang="en-US" dirty="0" smtClean="0"/>
              <a:t>Europe</a:t>
            </a:r>
          </a:p>
          <a:p>
            <a:pPr>
              <a:spcAft>
                <a:spcPts val="1200"/>
              </a:spcAft>
            </a:pPr>
            <a:r>
              <a:rPr lang="en-US" b="1" u="sng" dirty="0" smtClean="0"/>
              <a:t>examples/notebooks: </a:t>
            </a:r>
            <a:r>
              <a:rPr lang="en-US" dirty="0" smtClean="0"/>
              <a:t> </a:t>
            </a:r>
            <a:r>
              <a:rPr lang="en-US" dirty="0"/>
              <a:t>contains one notebook example for each of the modules of the </a:t>
            </a:r>
            <a:r>
              <a:rPr lang="en-US" b="1" dirty="0" err="1"/>
              <a:t>voilalibrary</a:t>
            </a:r>
            <a:r>
              <a:rPr lang="en-US" dirty="0"/>
              <a:t> and constitutes a first-aid resource for the usage of the library (many of the examples are the same that are included in the online documentation </a:t>
            </a:r>
            <a:r>
              <a:rPr lang="en-US" dirty="0">
                <a:hlinkClick r:id="rId2"/>
              </a:rPr>
              <a:t>here</a:t>
            </a:r>
            <a:r>
              <a:rPr lang="en-US" dirty="0"/>
              <a:t>)</a:t>
            </a:r>
          </a:p>
          <a:p>
            <a:pPr>
              <a:spcAft>
                <a:spcPts val="1200"/>
              </a:spcAft>
            </a:pPr>
            <a:r>
              <a:rPr lang="en-US" b="1" u="sng" dirty="0" smtClean="0"/>
              <a:t>training</a:t>
            </a:r>
            <a:r>
              <a:rPr lang="en-US" sz="1800" b="1" dirty="0" smtClean="0"/>
              <a:t>: </a:t>
            </a:r>
            <a:r>
              <a:rPr lang="en-US" dirty="0" smtClean="0"/>
              <a:t>contains </a:t>
            </a:r>
            <a:r>
              <a:rPr lang="en-US" dirty="0"/>
              <a:t>learning material and notebooks used and showcased during the training</a:t>
            </a:r>
          </a:p>
          <a:p>
            <a:r>
              <a:rPr lang="en-US" b="1" u="sng" dirty="0" err="1"/>
              <a:t>v</a:t>
            </a:r>
            <a:r>
              <a:rPr lang="en-US" b="1" u="sng" dirty="0" err="1" smtClean="0"/>
              <a:t>oilalibrary</a:t>
            </a:r>
            <a:r>
              <a:rPr lang="en-US" b="1" u="sng" dirty="0" smtClean="0"/>
              <a:t>:</a:t>
            </a:r>
            <a:r>
              <a:rPr lang="en-US" dirty="0" smtClean="0"/>
              <a:t> copy </a:t>
            </a:r>
            <a:r>
              <a:rPr lang="en-US" dirty="0"/>
              <a:t>of the source code of the </a:t>
            </a:r>
            <a:r>
              <a:rPr lang="en-US" dirty="0" err="1" smtClean="0"/>
              <a:t>voilalibrary</a:t>
            </a:r>
            <a:endParaRPr lang="en-US" dirty="0"/>
          </a:p>
          <a:p>
            <a:r>
              <a:rPr lang="it-IT" dirty="0" smtClean="0"/>
              <a:t>Online </a:t>
            </a:r>
            <a:r>
              <a:rPr lang="it-IT" dirty="0"/>
              <a:t>documentation on voilalibrary: </a:t>
            </a:r>
            <a:r>
              <a:rPr lang="it-IT" dirty="0">
                <a:hlinkClick r:id="rId2"/>
              </a:rPr>
              <a:t>https://jeodpp.jrc.ec.europa.eu/services/shared/voilalibrary</a:t>
            </a:r>
            <a:r>
              <a:rPr lang="it-IT" dirty="0" smtClean="0">
                <a:hlinkClick r:id="rId2"/>
              </a:rPr>
              <a:t>/</a:t>
            </a:r>
            <a:endParaRPr lang="it-IT" dirty="0" smtClean="0"/>
          </a:p>
          <a:p>
            <a:endParaRPr lang="en-US" dirty="0"/>
          </a:p>
        </p:txBody>
      </p:sp>
      <p:sp>
        <p:nvSpPr>
          <p:cNvPr id="3" name="Title 2"/>
          <p:cNvSpPr>
            <a:spLocks noGrp="1"/>
          </p:cNvSpPr>
          <p:nvPr>
            <p:ph type="title"/>
          </p:nvPr>
        </p:nvSpPr>
        <p:spPr/>
        <p:txBody>
          <a:bodyPr/>
          <a:lstStyle/>
          <a:p>
            <a:r>
              <a:rPr lang="it-IT" dirty="0" smtClean="0"/>
              <a:t>Content of the training repo</a:t>
            </a:r>
            <a:endParaRPr lang="it-IT" dirty="0"/>
          </a:p>
        </p:txBody>
      </p:sp>
    </p:spTree>
    <p:extLst>
      <p:ext uri="{BB962C8B-B14F-4D97-AF65-F5344CB8AC3E}">
        <p14:creationId xmlns:p14="http://schemas.microsoft.com/office/powerpoint/2010/main" val="17553744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67154" y="1825624"/>
            <a:ext cx="10267462" cy="4750274"/>
          </a:xfrm>
        </p:spPr>
        <p:txBody>
          <a:bodyPr/>
          <a:lstStyle/>
          <a:p>
            <a:pPr>
              <a:spcAft>
                <a:spcPts val="600"/>
              </a:spcAft>
            </a:pPr>
            <a:r>
              <a:rPr lang="en-GB" sz="2000" dirty="0" smtClean="0"/>
              <a:t>Data produced solely by JRC/Commission</a:t>
            </a:r>
          </a:p>
          <a:p>
            <a:pPr lvl="1">
              <a:spcAft>
                <a:spcPts val="600"/>
              </a:spcAft>
            </a:pPr>
            <a:r>
              <a:rPr lang="en-GB" sz="1800" dirty="0" smtClean="0"/>
              <a:t>Include licence on page: </a:t>
            </a:r>
          </a:p>
          <a:p>
            <a:pPr lvl="2">
              <a:spcAft>
                <a:spcPts val="600"/>
              </a:spcAft>
            </a:pPr>
            <a:r>
              <a:rPr lang="en-US" sz="1600" dirty="0" smtClean="0"/>
              <a:t>© </a:t>
            </a:r>
            <a:r>
              <a:rPr lang="en-US" sz="1600" dirty="0"/>
              <a:t>European Union, [year of first publication and last update</a:t>
            </a:r>
            <a:r>
              <a:rPr lang="en-US" sz="1600" dirty="0" smtClean="0"/>
              <a:t>] </a:t>
            </a:r>
            <a:endParaRPr lang="en-GB" sz="1600" dirty="0" smtClean="0"/>
          </a:p>
          <a:p>
            <a:pPr lvl="3">
              <a:spcAft>
                <a:spcPts val="600"/>
              </a:spcAft>
            </a:pPr>
            <a:r>
              <a:rPr lang="en-GB" sz="1400" dirty="0" smtClean="0"/>
              <a:t>(in rare cases CC0 if data are raw measurements)</a:t>
            </a:r>
          </a:p>
          <a:p>
            <a:pPr lvl="2">
              <a:spcAft>
                <a:spcPts val="600"/>
              </a:spcAft>
            </a:pPr>
            <a:r>
              <a:rPr lang="en-GB" sz="1600" dirty="0" smtClean="0"/>
              <a:t>Meaning people who reuse the data shall indicate the source</a:t>
            </a:r>
          </a:p>
          <a:p>
            <a:pPr lvl="2">
              <a:spcAft>
                <a:spcPts val="600"/>
              </a:spcAft>
            </a:pPr>
            <a:r>
              <a:rPr lang="en-GB" sz="1600" dirty="0" smtClean="0"/>
              <a:t>Commission has no liability for the data (and its reuse)</a:t>
            </a:r>
          </a:p>
          <a:p>
            <a:pPr>
              <a:spcAft>
                <a:spcPts val="600"/>
              </a:spcAft>
            </a:pPr>
            <a:r>
              <a:rPr lang="en-GB" sz="2000" dirty="0" smtClean="0"/>
              <a:t>Data produced by third party and in collaboration with third party</a:t>
            </a:r>
          </a:p>
          <a:p>
            <a:pPr lvl="1">
              <a:spcAft>
                <a:spcPts val="600"/>
              </a:spcAft>
            </a:pPr>
            <a:r>
              <a:rPr lang="en-GB" sz="1800" dirty="0" smtClean="0"/>
              <a:t>Assess any downstream restrictions that third party might impose via licences</a:t>
            </a:r>
          </a:p>
          <a:p>
            <a:pPr lvl="2">
              <a:spcAft>
                <a:spcPts val="600"/>
              </a:spcAft>
            </a:pPr>
            <a:r>
              <a:rPr lang="en-GB" sz="1600" dirty="0" smtClean="0"/>
              <a:t>(It might be that restrictions prohibit sharing the data on a public website)</a:t>
            </a:r>
          </a:p>
          <a:p>
            <a:pPr lvl="1">
              <a:spcAft>
                <a:spcPts val="600"/>
              </a:spcAft>
            </a:pPr>
            <a:r>
              <a:rPr lang="en-GB" sz="1800" dirty="0" smtClean="0"/>
              <a:t>Refer to the source and appropriate licence on page</a:t>
            </a:r>
          </a:p>
          <a:p>
            <a:pPr lvl="1">
              <a:spcAft>
                <a:spcPts val="600"/>
              </a:spcAft>
            </a:pPr>
            <a:r>
              <a:rPr lang="en-GB" sz="1600" dirty="0" smtClean="0"/>
              <a:t>In case you need assistance in assessing downstream restrictions, the central IP service can help (</a:t>
            </a:r>
            <a:r>
              <a:rPr lang="en-GB" sz="1600" dirty="0" smtClean="0">
                <a:hlinkClick r:id="rId2"/>
              </a:rPr>
              <a:t>EC-IPR@ec.europa.eu</a:t>
            </a:r>
            <a:r>
              <a:rPr lang="en-GB" sz="1600" dirty="0" smtClean="0"/>
              <a:t>) </a:t>
            </a:r>
            <a:endParaRPr lang="en-GB" sz="1600" dirty="0"/>
          </a:p>
        </p:txBody>
      </p:sp>
      <p:sp>
        <p:nvSpPr>
          <p:cNvPr id="3" name="Title 2"/>
          <p:cNvSpPr>
            <a:spLocks noGrp="1"/>
          </p:cNvSpPr>
          <p:nvPr>
            <p:ph type="title"/>
          </p:nvPr>
        </p:nvSpPr>
        <p:spPr/>
        <p:txBody>
          <a:bodyPr/>
          <a:lstStyle/>
          <a:p>
            <a:r>
              <a:rPr lang="en-GB" dirty="0" smtClean="0"/>
              <a:t>IP aspects when sharing data</a:t>
            </a:r>
            <a:endParaRPr lang="en-GB" dirty="0"/>
          </a:p>
        </p:txBody>
      </p:sp>
      <p:pic>
        <p:nvPicPr>
          <p:cNvPr id="5" name="Picture 4"/>
          <p:cNvPicPr>
            <a:picLocks noChangeAspect="1"/>
          </p:cNvPicPr>
          <p:nvPr/>
        </p:nvPicPr>
        <p:blipFill>
          <a:blip r:embed="rId3"/>
          <a:stretch>
            <a:fillRect/>
          </a:stretch>
        </p:blipFill>
        <p:spPr>
          <a:xfrm>
            <a:off x="7586303" y="2594970"/>
            <a:ext cx="1143160" cy="466790"/>
          </a:xfrm>
          <a:prstGeom prst="rect">
            <a:avLst/>
          </a:prstGeom>
        </p:spPr>
      </p:pic>
    </p:spTree>
    <p:extLst>
      <p:ext uri="{BB962C8B-B14F-4D97-AF65-F5344CB8AC3E}">
        <p14:creationId xmlns:p14="http://schemas.microsoft.com/office/powerpoint/2010/main" val="178491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ClrTx/>
              <a:buFont typeface="Arial" panose="020B0604020202020204" pitchFamily="34" charset="0"/>
              <a:buChar char="•"/>
            </a:pPr>
            <a:r>
              <a:rPr lang="en-US" spc="-1" dirty="0" smtClean="0">
                <a:solidFill>
                  <a:srgbClr val="4D4D4D"/>
                </a:solidFill>
              </a:rPr>
              <a:t>Dashboards </a:t>
            </a:r>
            <a:r>
              <a:rPr lang="en-US" spc="-1" dirty="0">
                <a:solidFill>
                  <a:srgbClr val="4D4D4D"/>
                </a:solidFill>
              </a:rPr>
              <a:t>on </a:t>
            </a:r>
            <a:r>
              <a:rPr lang="en-US" spc="-1" dirty="0" err="1">
                <a:solidFill>
                  <a:srgbClr val="4D4D4D"/>
                </a:solidFill>
              </a:rPr>
              <a:t>git</a:t>
            </a:r>
            <a:r>
              <a:rPr lang="en-US" spc="-1" dirty="0">
                <a:solidFill>
                  <a:srgbClr val="4D4D4D"/>
                </a:solidFill>
              </a:rPr>
              <a:t> repositories</a:t>
            </a:r>
          </a:p>
          <a:p>
            <a:pPr>
              <a:buClrTx/>
              <a:buFont typeface="Arial" panose="020B0604020202020204" pitchFamily="34" charset="0"/>
              <a:buChar char="•"/>
            </a:pPr>
            <a:r>
              <a:rPr lang="en-US" spc="-1" dirty="0" smtClean="0">
                <a:solidFill>
                  <a:srgbClr val="4D4D4D"/>
                </a:solidFill>
              </a:rPr>
              <a:t>Develop </a:t>
            </a:r>
            <a:r>
              <a:rPr lang="en-US" spc="-1" dirty="0">
                <a:solidFill>
                  <a:srgbClr val="4D4D4D"/>
                </a:solidFill>
              </a:rPr>
              <a:t>using JEO-lab</a:t>
            </a:r>
          </a:p>
          <a:p>
            <a:pPr>
              <a:buClrTx/>
              <a:buFont typeface="Arial" panose="020B0604020202020204" pitchFamily="34" charset="0"/>
              <a:buChar char="•"/>
            </a:pPr>
            <a:r>
              <a:rPr lang="en-US" spc="-1" dirty="0" smtClean="0">
                <a:solidFill>
                  <a:srgbClr val="4D4D4D"/>
                </a:solidFill>
              </a:rPr>
              <a:t>Deploy </a:t>
            </a:r>
            <a:r>
              <a:rPr lang="en-US" spc="-1" dirty="0">
                <a:solidFill>
                  <a:srgbClr val="4D4D4D"/>
                </a:solidFill>
              </a:rPr>
              <a:t>to </a:t>
            </a:r>
            <a:r>
              <a:rPr lang="en-US" spc="-1" dirty="0" err="1">
                <a:solidFill>
                  <a:srgbClr val="4D4D4D"/>
                </a:solidFill>
              </a:rPr>
              <a:t>VaaS</a:t>
            </a:r>
            <a:r>
              <a:rPr lang="en-US" spc="-1" dirty="0">
                <a:solidFill>
                  <a:srgbClr val="4D4D4D"/>
                </a:solidFill>
              </a:rPr>
              <a:t> server</a:t>
            </a:r>
          </a:p>
          <a:p>
            <a:pPr>
              <a:buClrTx/>
              <a:buFont typeface="Arial" panose="020B0604020202020204" pitchFamily="34" charset="0"/>
              <a:buChar char="•"/>
            </a:pPr>
            <a:r>
              <a:rPr lang="en-US" spc="-1" dirty="0" smtClean="0">
                <a:solidFill>
                  <a:srgbClr val="4D4D4D"/>
                </a:solidFill>
              </a:rPr>
              <a:t>Automatic </a:t>
            </a:r>
            <a:r>
              <a:rPr lang="en-US" spc="-1" dirty="0">
                <a:solidFill>
                  <a:srgbClr val="4D4D4D"/>
                </a:solidFill>
              </a:rPr>
              <a:t>regular checks (every 15 minutes) of new changes</a:t>
            </a:r>
          </a:p>
          <a:p>
            <a:pPr>
              <a:buClrTx/>
              <a:buFont typeface="Arial" panose="020B0604020202020204" pitchFamily="34" charset="0"/>
              <a:buChar char="•"/>
            </a:pPr>
            <a:r>
              <a:rPr lang="en-US" spc="-1" dirty="0" smtClean="0">
                <a:solidFill>
                  <a:srgbClr val="4D4D4D"/>
                </a:solidFill>
              </a:rPr>
              <a:t>Feedback </a:t>
            </a:r>
            <a:r>
              <a:rPr lang="en-US" spc="-1" dirty="0">
                <a:solidFill>
                  <a:srgbClr val="4D4D4D"/>
                </a:solidFill>
              </a:rPr>
              <a:t>after deployment</a:t>
            </a:r>
          </a:p>
          <a:p>
            <a:pPr>
              <a:buClrTx/>
              <a:buFont typeface="Arial" panose="020B0604020202020204" pitchFamily="34" charset="0"/>
              <a:buChar char="•"/>
            </a:pPr>
            <a:r>
              <a:rPr lang="en-US" spc="-1" dirty="0" smtClean="0">
                <a:solidFill>
                  <a:srgbClr val="4D4D4D"/>
                </a:solidFill>
              </a:rPr>
              <a:t>Notebook </a:t>
            </a:r>
            <a:r>
              <a:rPr lang="en-US" spc="-1" dirty="0">
                <a:solidFill>
                  <a:srgbClr val="4D4D4D"/>
                </a:solidFill>
              </a:rPr>
              <a:t>accessible</a:t>
            </a:r>
          </a:p>
          <a:p>
            <a:endParaRPr lang="it-IT" dirty="0"/>
          </a:p>
        </p:txBody>
      </p:sp>
      <p:sp>
        <p:nvSpPr>
          <p:cNvPr id="3" name="Title 2"/>
          <p:cNvSpPr>
            <a:spLocks noGrp="1"/>
          </p:cNvSpPr>
          <p:nvPr>
            <p:ph type="title"/>
          </p:nvPr>
        </p:nvSpPr>
        <p:spPr/>
        <p:txBody>
          <a:bodyPr/>
          <a:lstStyle/>
          <a:p>
            <a:r>
              <a:rPr lang="en-US" spc="-1" dirty="0" err="1">
                <a:solidFill>
                  <a:srgbClr val="034EA2"/>
                </a:solidFill>
              </a:rPr>
              <a:t>VaaS</a:t>
            </a:r>
            <a:r>
              <a:rPr lang="en-US" spc="-1" dirty="0">
                <a:solidFill>
                  <a:srgbClr val="034EA2"/>
                </a:solidFill>
              </a:rPr>
              <a:t> deployment - </a:t>
            </a:r>
            <a:r>
              <a:rPr lang="en-US" spc="-1" dirty="0" smtClean="0">
                <a:solidFill>
                  <a:srgbClr val="034EA2"/>
                </a:solidFill>
              </a:rPr>
              <a:t>overview</a:t>
            </a:r>
            <a:endParaRPr lang="it-IT" dirty="0"/>
          </a:p>
        </p:txBody>
      </p:sp>
    </p:spTree>
    <p:extLst>
      <p:ext uri="{BB962C8B-B14F-4D97-AF65-F5344CB8AC3E}">
        <p14:creationId xmlns:p14="http://schemas.microsoft.com/office/powerpoint/2010/main" val="24604057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ClrTx/>
              <a:buFont typeface="Arial" panose="020B0604020202020204" pitchFamily="34" charset="0"/>
              <a:buChar char="•"/>
            </a:pPr>
            <a:r>
              <a:rPr lang="en-US" spc="-1" dirty="0">
                <a:solidFill>
                  <a:srgbClr val="4D4D4D"/>
                </a:solidFill>
              </a:rPr>
              <a:t>Fork the Voilà template repository</a:t>
            </a:r>
          </a:p>
          <a:p>
            <a:pPr>
              <a:buClrTx/>
              <a:buFont typeface="Arial" panose="020B0604020202020204" pitchFamily="34" charset="0"/>
              <a:buChar char="•"/>
            </a:pPr>
            <a:r>
              <a:rPr lang="en-US" spc="-1" dirty="0">
                <a:solidFill>
                  <a:srgbClr val="4D4D4D"/>
                </a:solidFill>
              </a:rPr>
              <a:t>Choose correctly its name (will be mentioned in the access </a:t>
            </a:r>
            <a:r>
              <a:rPr lang="en-US" spc="-1" dirty="0" err="1">
                <a:solidFill>
                  <a:srgbClr val="4D4D4D"/>
                </a:solidFill>
              </a:rPr>
              <a:t>url</a:t>
            </a:r>
            <a:r>
              <a:rPr lang="en-US" spc="-1" dirty="0">
                <a:solidFill>
                  <a:srgbClr val="4D4D4D"/>
                </a:solidFill>
              </a:rPr>
              <a:t>)</a:t>
            </a:r>
          </a:p>
          <a:p>
            <a:pPr>
              <a:buClrTx/>
              <a:buFont typeface="Arial" panose="020B0604020202020204" pitchFamily="34" charset="0"/>
              <a:buChar char="•"/>
            </a:pPr>
            <a:r>
              <a:rPr lang="en-US" spc="-1" dirty="0">
                <a:solidFill>
                  <a:srgbClr val="4D4D4D"/>
                </a:solidFill>
              </a:rPr>
              <a:t>Start to develop or insert there the notebook already developed</a:t>
            </a:r>
          </a:p>
          <a:p>
            <a:endParaRPr lang="en-US" spc="-1" dirty="0">
              <a:solidFill>
                <a:srgbClr val="4D4D4D"/>
              </a:solidFill>
            </a:endParaRPr>
          </a:p>
          <a:p>
            <a:r>
              <a:rPr lang="en-US" spc="-1" dirty="0">
                <a:solidFill>
                  <a:srgbClr val="4D4D4D"/>
                </a:solidFill>
              </a:rPr>
              <a:t>Voilà template URL :</a:t>
            </a:r>
          </a:p>
          <a:p>
            <a:pPr>
              <a:spcAft>
                <a:spcPts val="2999"/>
              </a:spcAft>
            </a:pPr>
            <a:r>
              <a:rPr lang="en-US" sz="1800" u="sng" spc="-1" dirty="0">
                <a:solidFill>
                  <a:srgbClr val="0563C1"/>
                </a:solidFill>
                <a:hlinkClick r:id="rId2"/>
              </a:rPr>
              <a:t>https://jeodpp.jrc.ec.europa.eu/apps/gitlab/for-everyone/libraries/vaas/voila-notebook-template</a:t>
            </a:r>
            <a:endParaRPr lang="it-IT" dirty="0"/>
          </a:p>
        </p:txBody>
      </p:sp>
      <p:sp>
        <p:nvSpPr>
          <p:cNvPr id="3" name="Title 2"/>
          <p:cNvSpPr>
            <a:spLocks noGrp="1"/>
          </p:cNvSpPr>
          <p:nvPr>
            <p:ph type="title"/>
          </p:nvPr>
        </p:nvSpPr>
        <p:spPr/>
        <p:txBody>
          <a:bodyPr/>
          <a:lstStyle/>
          <a:p>
            <a:r>
              <a:rPr lang="en-US" spc="-1" dirty="0" err="1">
                <a:solidFill>
                  <a:srgbClr val="034EA2"/>
                </a:solidFill>
              </a:rPr>
              <a:t>VaaS</a:t>
            </a:r>
            <a:r>
              <a:rPr lang="en-US" spc="-1" dirty="0">
                <a:solidFill>
                  <a:srgbClr val="034EA2"/>
                </a:solidFill>
              </a:rPr>
              <a:t> development – Create a </a:t>
            </a:r>
            <a:r>
              <a:rPr lang="en-US" spc="-1" dirty="0" err="1">
                <a:solidFill>
                  <a:srgbClr val="034EA2"/>
                </a:solidFill>
              </a:rPr>
              <a:t>git</a:t>
            </a:r>
            <a:r>
              <a:rPr lang="en-US" spc="-1" dirty="0">
                <a:solidFill>
                  <a:srgbClr val="034EA2"/>
                </a:solidFill>
              </a:rPr>
              <a:t> </a:t>
            </a:r>
            <a:r>
              <a:rPr lang="en-US" spc="-1" dirty="0" smtClean="0">
                <a:solidFill>
                  <a:srgbClr val="034EA2"/>
                </a:solidFill>
              </a:rPr>
              <a:t>repository</a:t>
            </a:r>
            <a:endParaRPr lang="it-IT" dirty="0"/>
          </a:p>
        </p:txBody>
      </p:sp>
    </p:spTree>
    <p:extLst>
      <p:ext uri="{BB962C8B-B14F-4D97-AF65-F5344CB8AC3E}">
        <p14:creationId xmlns:p14="http://schemas.microsoft.com/office/powerpoint/2010/main" val="1932552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37647" y="278971"/>
            <a:ext cx="11200109" cy="6478290"/>
          </a:xfrm>
        </p:spPr>
        <p:txBody>
          <a:bodyPr/>
          <a:lstStyle/>
          <a:p>
            <a:r>
              <a:rPr lang="en-GB" sz="2000" b="1" dirty="0" smtClean="0"/>
              <a:t>Agenda</a:t>
            </a:r>
            <a:endParaRPr lang="it-IT" sz="2000" dirty="0"/>
          </a:p>
          <a:p>
            <a:pPr marL="285750" indent="-285750">
              <a:spcAft>
                <a:spcPts val="1200"/>
              </a:spcAft>
              <a:buFont typeface="Arial" panose="020B0604020202020204" pitchFamily="34" charset="0"/>
              <a:buChar char="•"/>
            </a:pPr>
            <a:r>
              <a:rPr lang="en-GB" sz="2000" dirty="0" smtClean="0"/>
              <a:t>09:30-10:00: </a:t>
            </a:r>
            <a:r>
              <a:rPr lang="en-GB" sz="2000" b="1" dirty="0" smtClean="0"/>
              <a:t>1</a:t>
            </a:r>
            <a:r>
              <a:rPr lang="en-GB" sz="2000" dirty="0" smtClean="0"/>
              <a:t>: Forewords by PS. Introduction </a:t>
            </a:r>
            <a:r>
              <a:rPr lang="en-GB" sz="2000" dirty="0"/>
              <a:t>to Voilà and </a:t>
            </a:r>
            <a:r>
              <a:rPr lang="en-GB" sz="2000" dirty="0" smtClean="0"/>
              <a:t>showcase </a:t>
            </a:r>
            <a:r>
              <a:rPr lang="en-GB" sz="2000" dirty="0"/>
              <a:t>of some </a:t>
            </a:r>
            <a:r>
              <a:rPr lang="en-GB" sz="2000" dirty="0" smtClean="0"/>
              <a:t>dashboards</a:t>
            </a:r>
            <a:endParaRPr lang="it-IT" sz="2000" dirty="0"/>
          </a:p>
          <a:p>
            <a:pPr marL="285750" indent="-285750">
              <a:spcAft>
                <a:spcPts val="1200"/>
              </a:spcAft>
              <a:buFont typeface="Arial" panose="020B0604020202020204" pitchFamily="34" charset="0"/>
              <a:buChar char="•"/>
            </a:pPr>
            <a:r>
              <a:rPr lang="en-GB" sz="2000" dirty="0" smtClean="0"/>
              <a:t>10:00-10:30</a:t>
            </a:r>
            <a:r>
              <a:rPr lang="en-GB" sz="2000" dirty="0"/>
              <a:t>: </a:t>
            </a:r>
            <a:r>
              <a:rPr lang="en-GB" sz="2000" b="1" dirty="0" smtClean="0"/>
              <a:t>2</a:t>
            </a:r>
            <a:r>
              <a:rPr lang="en-GB" sz="2000" dirty="0" smtClean="0"/>
              <a:t>: Working </a:t>
            </a:r>
            <a:r>
              <a:rPr lang="en-GB" sz="2000" dirty="0"/>
              <a:t>with widgets to interact with the user and to subdivide </a:t>
            </a:r>
            <a:r>
              <a:rPr lang="en-GB" sz="2000" dirty="0" smtClean="0"/>
              <a:t>the page space</a:t>
            </a:r>
            <a:endParaRPr lang="it-IT" sz="2000" dirty="0"/>
          </a:p>
          <a:p>
            <a:pPr marL="285750" indent="-285750">
              <a:spcAft>
                <a:spcPts val="1200"/>
              </a:spcAft>
              <a:buFont typeface="Arial" panose="020B0604020202020204" pitchFamily="34" charset="0"/>
              <a:buChar char="•"/>
            </a:pPr>
            <a:r>
              <a:rPr lang="en-GB" sz="2000" dirty="0" smtClean="0"/>
              <a:t>10:30-11:00</a:t>
            </a:r>
            <a:r>
              <a:rPr lang="en-GB" sz="2000" dirty="0"/>
              <a:t>: </a:t>
            </a:r>
            <a:r>
              <a:rPr lang="en-GB" sz="2000" b="1" dirty="0" smtClean="0"/>
              <a:t>3</a:t>
            </a:r>
            <a:r>
              <a:rPr lang="en-GB" sz="2000" dirty="0" smtClean="0"/>
              <a:t>: Introduction </a:t>
            </a:r>
            <a:r>
              <a:rPr lang="en-GB" sz="2000" dirty="0"/>
              <a:t>to the BDAP </a:t>
            </a:r>
            <a:r>
              <a:rPr lang="en-GB" sz="2000" b="1" dirty="0" err="1" smtClean="0"/>
              <a:t>voilalibrary</a:t>
            </a:r>
            <a:endParaRPr lang="it-IT" sz="2000" b="1" dirty="0"/>
          </a:p>
          <a:p>
            <a:pPr marL="285750" indent="-285750">
              <a:spcAft>
                <a:spcPts val="1200"/>
              </a:spcAft>
              <a:buFont typeface="Arial" panose="020B0604020202020204" pitchFamily="34" charset="0"/>
              <a:buChar char="•"/>
            </a:pPr>
            <a:r>
              <a:rPr lang="en-GB" sz="2000" dirty="0" smtClean="0">
                <a:solidFill>
                  <a:schemeClr val="bg1">
                    <a:lumMod val="50000"/>
                  </a:schemeClr>
                </a:solidFill>
              </a:rPr>
              <a:t>11:00-11:15</a:t>
            </a:r>
            <a:r>
              <a:rPr lang="en-GB" sz="2000" dirty="0">
                <a:solidFill>
                  <a:schemeClr val="bg1">
                    <a:lumMod val="50000"/>
                  </a:schemeClr>
                </a:solidFill>
              </a:rPr>
              <a:t>: Coffee break</a:t>
            </a:r>
            <a:endParaRPr lang="it-IT" sz="2000" dirty="0">
              <a:solidFill>
                <a:schemeClr val="bg1">
                  <a:lumMod val="50000"/>
                </a:schemeClr>
              </a:solidFill>
            </a:endParaRPr>
          </a:p>
          <a:p>
            <a:pPr marL="285750" indent="-285750">
              <a:spcAft>
                <a:spcPts val="1200"/>
              </a:spcAft>
              <a:buFont typeface="Arial" panose="020B0604020202020204" pitchFamily="34" charset="0"/>
              <a:buChar char="•"/>
            </a:pPr>
            <a:r>
              <a:rPr lang="en-GB" sz="2000" dirty="0" smtClean="0"/>
              <a:t>11:15-11:30: </a:t>
            </a:r>
            <a:r>
              <a:rPr lang="en-GB" sz="2000" b="1" dirty="0" smtClean="0"/>
              <a:t>4</a:t>
            </a:r>
            <a:r>
              <a:rPr lang="en-GB" sz="2000" dirty="0" smtClean="0"/>
              <a:t>: Visualizations </a:t>
            </a:r>
            <a:r>
              <a:rPr lang="en-GB" sz="2000" dirty="0"/>
              <a:t>of Pandas tabular data and </a:t>
            </a:r>
            <a:r>
              <a:rPr lang="en-GB" sz="2000" dirty="0" err="1"/>
              <a:t>Plotly</a:t>
            </a:r>
            <a:r>
              <a:rPr lang="en-GB" sz="2000" dirty="0"/>
              <a:t> charts</a:t>
            </a:r>
            <a:endParaRPr lang="it-IT" sz="2000" dirty="0"/>
          </a:p>
          <a:p>
            <a:pPr marL="285750" indent="-285750">
              <a:spcAft>
                <a:spcPts val="1200"/>
              </a:spcAft>
              <a:buFont typeface="Arial" panose="020B0604020202020204" pitchFamily="34" charset="0"/>
              <a:buChar char="•"/>
            </a:pPr>
            <a:r>
              <a:rPr lang="en-GB" sz="2000" dirty="0" smtClean="0"/>
              <a:t>11:30-12:00</a:t>
            </a:r>
            <a:r>
              <a:rPr lang="en-GB" sz="2000" dirty="0"/>
              <a:t>: </a:t>
            </a:r>
            <a:r>
              <a:rPr lang="en-GB" sz="2000" b="1" dirty="0" smtClean="0"/>
              <a:t>5</a:t>
            </a:r>
            <a:r>
              <a:rPr lang="en-GB" sz="2000" dirty="0"/>
              <a:t>: Deploy of dashboards in production on the BDAP </a:t>
            </a:r>
            <a:r>
              <a:rPr lang="en-GB" sz="2000" b="1" dirty="0" err="1"/>
              <a:t>VaaS</a:t>
            </a:r>
            <a:r>
              <a:rPr lang="en-GB" sz="2000" b="1" dirty="0"/>
              <a:t> </a:t>
            </a:r>
            <a:r>
              <a:rPr lang="en-GB" sz="2000" dirty="0"/>
              <a:t>(FE)</a:t>
            </a:r>
            <a:endParaRPr lang="it-IT" sz="2000" dirty="0"/>
          </a:p>
          <a:p>
            <a:pPr marL="285750" indent="-285750">
              <a:spcAft>
                <a:spcPts val="1200"/>
              </a:spcAft>
              <a:buFont typeface="Arial" panose="020B0604020202020204" pitchFamily="34" charset="0"/>
              <a:buChar char="•"/>
            </a:pPr>
            <a:r>
              <a:rPr lang="en-GB" sz="2000" dirty="0" smtClean="0">
                <a:solidFill>
                  <a:schemeClr val="bg1">
                    <a:lumMod val="50000"/>
                  </a:schemeClr>
                </a:solidFill>
              </a:rPr>
              <a:t>12:00-14:00: Lunch break</a:t>
            </a:r>
            <a:endParaRPr lang="it-IT" sz="2000" dirty="0" smtClean="0">
              <a:solidFill>
                <a:schemeClr val="bg1">
                  <a:lumMod val="50000"/>
                </a:schemeClr>
              </a:solidFill>
            </a:endParaRPr>
          </a:p>
          <a:p>
            <a:pPr marL="285750" indent="-285750">
              <a:spcAft>
                <a:spcPts val="1200"/>
              </a:spcAft>
              <a:buFont typeface="Arial" panose="020B0604020202020204" pitchFamily="34" charset="0"/>
              <a:buChar char="•"/>
            </a:pPr>
            <a:r>
              <a:rPr lang="en-GB" sz="2000" dirty="0" smtClean="0"/>
              <a:t>14:00-14:30</a:t>
            </a:r>
            <a:r>
              <a:rPr lang="en-GB" sz="2000" dirty="0"/>
              <a:t>: </a:t>
            </a:r>
            <a:r>
              <a:rPr lang="en-GB" sz="2000" b="1" dirty="0" smtClean="0"/>
              <a:t>6</a:t>
            </a:r>
            <a:r>
              <a:rPr lang="en-GB" sz="2000" dirty="0" smtClean="0"/>
              <a:t>: </a:t>
            </a:r>
            <a:r>
              <a:rPr lang="en-GB" sz="2000" dirty="0"/>
              <a:t>Custom visualizations/interactions/animations with </a:t>
            </a:r>
            <a:r>
              <a:rPr lang="en-GB" sz="2000" dirty="0" smtClean="0"/>
              <a:t>SVG</a:t>
            </a:r>
            <a:endParaRPr lang="it-IT" sz="2000" dirty="0"/>
          </a:p>
          <a:p>
            <a:pPr marL="285750" indent="-285750">
              <a:spcAft>
                <a:spcPts val="1200"/>
              </a:spcAft>
              <a:buFont typeface="Arial" panose="020B0604020202020204" pitchFamily="34" charset="0"/>
              <a:buChar char="•"/>
            </a:pPr>
            <a:r>
              <a:rPr lang="en-GB" sz="2000" dirty="0" smtClean="0"/>
              <a:t>14:30-15:15</a:t>
            </a:r>
            <a:r>
              <a:rPr lang="en-GB" sz="2000" dirty="0"/>
              <a:t>: </a:t>
            </a:r>
            <a:r>
              <a:rPr lang="en-GB" sz="2000" b="1" dirty="0" smtClean="0"/>
              <a:t>7</a:t>
            </a:r>
            <a:r>
              <a:rPr lang="en-GB" sz="2000" dirty="0" smtClean="0"/>
              <a:t>: </a:t>
            </a:r>
            <a:r>
              <a:rPr lang="en-GB" sz="2000" dirty="0"/>
              <a:t>Geospatial data display and </a:t>
            </a:r>
            <a:r>
              <a:rPr lang="en-GB" sz="2000" dirty="0" smtClean="0"/>
              <a:t>interaction</a:t>
            </a:r>
          </a:p>
          <a:p>
            <a:pPr marL="285750" indent="-285750">
              <a:spcAft>
                <a:spcPts val="1200"/>
              </a:spcAft>
              <a:buFont typeface="Arial" panose="020B0604020202020204" pitchFamily="34" charset="0"/>
              <a:buChar char="•"/>
            </a:pPr>
            <a:r>
              <a:rPr lang="en-GB" sz="2000" dirty="0" smtClean="0"/>
              <a:t>15:15-15:45</a:t>
            </a:r>
            <a:r>
              <a:rPr lang="en-GB" sz="2000" dirty="0"/>
              <a:t>: </a:t>
            </a:r>
            <a:r>
              <a:rPr lang="en-GB" sz="2000" b="1" dirty="0" smtClean="0"/>
              <a:t>8</a:t>
            </a:r>
            <a:r>
              <a:rPr lang="en-GB" sz="2000" dirty="0" smtClean="0"/>
              <a:t>: </a:t>
            </a:r>
            <a:r>
              <a:rPr lang="en-GB" sz="2000" dirty="0"/>
              <a:t>Step by step analysis of a real dashboard: Energy consumption in Europe </a:t>
            </a:r>
            <a:endParaRPr lang="en-GB" sz="2000" dirty="0" smtClean="0"/>
          </a:p>
          <a:p>
            <a:pPr marL="285750" indent="-285750">
              <a:spcAft>
                <a:spcPts val="1200"/>
              </a:spcAft>
              <a:buFont typeface="Arial" panose="020B0604020202020204" pitchFamily="34" charset="0"/>
              <a:buChar char="•"/>
            </a:pPr>
            <a:r>
              <a:rPr lang="en-GB" sz="2000" dirty="0" smtClean="0">
                <a:solidFill>
                  <a:schemeClr val="bg1">
                    <a:lumMod val="50000"/>
                  </a:schemeClr>
                </a:solidFill>
              </a:rPr>
              <a:t>15:45-16:00</a:t>
            </a:r>
            <a:r>
              <a:rPr lang="en-GB" sz="2000" dirty="0">
                <a:solidFill>
                  <a:schemeClr val="bg1">
                    <a:lumMod val="50000"/>
                  </a:schemeClr>
                </a:solidFill>
              </a:rPr>
              <a:t>: Coffee break</a:t>
            </a:r>
            <a:endParaRPr lang="it-IT" sz="2000" dirty="0">
              <a:solidFill>
                <a:schemeClr val="bg1">
                  <a:lumMod val="50000"/>
                </a:schemeClr>
              </a:solidFill>
            </a:endParaRPr>
          </a:p>
          <a:p>
            <a:pPr marL="285750" indent="-285750">
              <a:spcAft>
                <a:spcPts val="1200"/>
              </a:spcAft>
              <a:buFont typeface="Arial" panose="020B0604020202020204" pitchFamily="34" charset="0"/>
              <a:buChar char="•"/>
            </a:pPr>
            <a:r>
              <a:rPr lang="en-GB" sz="2000" dirty="0" smtClean="0"/>
              <a:t>16:00-16:30</a:t>
            </a:r>
            <a:r>
              <a:rPr lang="en-GB" sz="2000" dirty="0"/>
              <a:t>: </a:t>
            </a:r>
            <a:r>
              <a:rPr lang="en-GB" sz="2000" b="1" dirty="0"/>
              <a:t>9</a:t>
            </a:r>
            <a:r>
              <a:rPr lang="en-GB" sz="2000" dirty="0"/>
              <a:t>: Elements of responsive dashboards design</a:t>
            </a:r>
            <a:endParaRPr lang="it-IT" sz="2000" dirty="0"/>
          </a:p>
          <a:p>
            <a:pPr>
              <a:spcAft>
                <a:spcPts val="1200"/>
              </a:spcAft>
            </a:pPr>
            <a:endParaRPr lang="it-IT" sz="2000" dirty="0"/>
          </a:p>
          <a:p>
            <a:endParaRPr lang="en-IE" sz="1800" dirty="0"/>
          </a:p>
        </p:txBody>
      </p:sp>
    </p:spTree>
    <p:extLst>
      <p:ext uri="{BB962C8B-B14F-4D97-AF65-F5344CB8AC3E}">
        <p14:creationId xmlns:p14="http://schemas.microsoft.com/office/powerpoint/2010/main" val="9193837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pc="-1" dirty="0">
                <a:solidFill>
                  <a:srgbClr val="4D4D4D"/>
                </a:solidFill>
              </a:rPr>
              <a:t>Development can be done using JEO-Lab accessible through </a:t>
            </a:r>
            <a:r>
              <a:rPr lang="en-US" u="sng" spc="-1" dirty="0">
                <a:solidFill>
                  <a:srgbClr val="0563C1"/>
                </a:solidFill>
                <a:hlinkClick r:id="rId2"/>
              </a:rPr>
              <a:t>https://jeodpp.jrc.ec.europa.eu/jhub/</a:t>
            </a:r>
            <a:endParaRPr lang="en-US" spc="-1" dirty="0">
              <a:solidFill>
                <a:srgbClr val="4D4D4D"/>
              </a:solidFill>
            </a:endParaRPr>
          </a:p>
          <a:p>
            <a:endParaRPr lang="en-US" spc="-1" dirty="0">
              <a:solidFill>
                <a:srgbClr val="4D4D4D"/>
              </a:solidFill>
            </a:endParaRPr>
          </a:p>
          <a:p>
            <a:r>
              <a:rPr lang="en-US" spc="-1" dirty="0">
                <a:solidFill>
                  <a:srgbClr val="4D4D4D"/>
                </a:solidFill>
              </a:rPr>
              <a:t>Start the image called </a:t>
            </a:r>
            <a:endParaRPr lang="en-US" spc="-1" dirty="0" smtClean="0">
              <a:solidFill>
                <a:srgbClr val="4D4D4D"/>
              </a:solidFill>
            </a:endParaRPr>
          </a:p>
          <a:p>
            <a:r>
              <a:rPr lang="en-US" b="1" spc="-1" dirty="0" smtClean="0">
                <a:solidFill>
                  <a:srgbClr val="4D4D4D"/>
                </a:solidFill>
              </a:rPr>
              <a:t>“</a:t>
            </a:r>
            <a:r>
              <a:rPr lang="en-US" b="1" spc="-1" dirty="0">
                <a:solidFill>
                  <a:srgbClr val="4D4D4D"/>
                </a:solidFill>
              </a:rPr>
              <a:t>Interactive Processing - </a:t>
            </a:r>
            <a:r>
              <a:rPr lang="en-US" b="1" spc="-1" dirty="0" err="1">
                <a:solidFill>
                  <a:srgbClr val="4D4D4D"/>
                </a:solidFill>
              </a:rPr>
              <a:t>JupyterLab</a:t>
            </a:r>
            <a:r>
              <a:rPr lang="en-US" b="1" spc="-1" dirty="0">
                <a:solidFill>
                  <a:srgbClr val="4D4D4D"/>
                </a:solidFill>
              </a:rPr>
              <a:t> - Python 3</a:t>
            </a:r>
            <a:r>
              <a:rPr lang="en-US" b="1" spc="-1" dirty="0" smtClean="0">
                <a:solidFill>
                  <a:srgbClr val="4D4D4D"/>
                </a:solidFill>
              </a:rPr>
              <a:t>”</a:t>
            </a:r>
            <a:endParaRPr lang="en-US" spc="-1" dirty="0">
              <a:solidFill>
                <a:srgbClr val="4D4D4D"/>
              </a:solidFill>
            </a:endParaRPr>
          </a:p>
          <a:p>
            <a:r>
              <a:rPr lang="en-US" spc="-1" dirty="0" smtClean="0">
                <a:solidFill>
                  <a:srgbClr val="4D4D4D"/>
                </a:solidFill>
              </a:rPr>
              <a:t> </a:t>
            </a:r>
            <a:r>
              <a:rPr lang="en-US" spc="-1" dirty="0">
                <a:solidFill>
                  <a:srgbClr val="4D4D4D"/>
                </a:solidFill>
              </a:rPr>
              <a:t>which is the first in the dropdown list.</a:t>
            </a:r>
            <a:endParaRPr lang="it-IT" dirty="0"/>
          </a:p>
        </p:txBody>
      </p:sp>
      <p:sp>
        <p:nvSpPr>
          <p:cNvPr id="3" name="Title 2"/>
          <p:cNvSpPr>
            <a:spLocks noGrp="1"/>
          </p:cNvSpPr>
          <p:nvPr>
            <p:ph type="title"/>
          </p:nvPr>
        </p:nvSpPr>
        <p:spPr/>
        <p:txBody>
          <a:bodyPr/>
          <a:lstStyle/>
          <a:p>
            <a:r>
              <a:rPr lang="en-US" spc="-1" dirty="0" err="1">
                <a:solidFill>
                  <a:srgbClr val="034EA2"/>
                </a:solidFill>
              </a:rPr>
              <a:t>VaaS</a:t>
            </a:r>
            <a:r>
              <a:rPr lang="en-US" spc="-1" dirty="0">
                <a:solidFill>
                  <a:srgbClr val="034EA2"/>
                </a:solidFill>
              </a:rPr>
              <a:t> development – Use JEO-Lab</a:t>
            </a:r>
            <a:endParaRPr lang="it-IT" dirty="0"/>
          </a:p>
        </p:txBody>
      </p:sp>
    </p:spTree>
    <p:extLst>
      <p:ext uri="{BB962C8B-B14F-4D97-AF65-F5344CB8AC3E}">
        <p14:creationId xmlns:p14="http://schemas.microsoft.com/office/powerpoint/2010/main" val="7643799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12922" y="1825624"/>
            <a:ext cx="11739966" cy="4170363"/>
          </a:xfrm>
        </p:spPr>
        <p:txBody>
          <a:bodyPr/>
          <a:lstStyle/>
          <a:p>
            <a:r>
              <a:rPr lang="en-US" sz="2800" spc="-1" dirty="0">
                <a:solidFill>
                  <a:srgbClr val="4D4D4D"/>
                </a:solidFill>
                <a:ea typeface="Noto Sans CJK SC"/>
              </a:rPr>
              <a:t>Clone your repository from the JEO-Lab terminal </a:t>
            </a:r>
            <a:endParaRPr lang="en-US" sz="2800" spc="-1" dirty="0">
              <a:solidFill>
                <a:srgbClr val="4D4D4D"/>
              </a:solidFill>
            </a:endParaRPr>
          </a:p>
          <a:p>
            <a:r>
              <a:rPr lang="en-US" sz="2800" spc="-1" dirty="0">
                <a:solidFill>
                  <a:srgbClr val="4D4D4D"/>
                </a:solidFill>
              </a:rPr>
              <a:t>Example:</a:t>
            </a:r>
          </a:p>
          <a:p>
            <a:pPr>
              <a:spcAft>
                <a:spcPts val="600"/>
              </a:spcAft>
            </a:pPr>
            <a:r>
              <a:rPr lang="en-US" sz="2000" spc="-1" dirty="0">
                <a:solidFill>
                  <a:srgbClr val="169067"/>
                </a:solidFill>
                <a:latin typeface="Consolas"/>
              </a:rPr>
              <a:t>cd /home</a:t>
            </a:r>
            <a:r>
              <a:rPr lang="en-US" sz="2000" spc="-1" dirty="0" smtClean="0">
                <a:solidFill>
                  <a:srgbClr val="169067"/>
                </a:solidFill>
                <a:latin typeface="Consolas"/>
              </a:rPr>
              <a:t>/&lt;</a:t>
            </a:r>
            <a:r>
              <a:rPr lang="en-US" sz="2000" i="1" spc="-1" dirty="0" err="1" smtClean="0">
                <a:solidFill>
                  <a:srgbClr val="169067"/>
                </a:solidFill>
                <a:latin typeface="Consolas"/>
              </a:rPr>
              <a:t>myusername</a:t>
            </a:r>
            <a:r>
              <a:rPr lang="en-US" sz="2000" spc="-1" dirty="0">
                <a:solidFill>
                  <a:srgbClr val="169067"/>
                </a:solidFill>
                <a:latin typeface="Consolas"/>
              </a:rPr>
              <a:t>&gt;</a:t>
            </a:r>
            <a:endParaRPr lang="en-US" sz="2000" spc="-1" dirty="0">
              <a:solidFill>
                <a:srgbClr val="4D4D4D"/>
              </a:solidFill>
            </a:endParaRPr>
          </a:p>
          <a:p>
            <a:pPr>
              <a:spcAft>
                <a:spcPts val="600"/>
              </a:spcAft>
            </a:pPr>
            <a:r>
              <a:rPr lang="en-US" sz="2000" spc="-1" dirty="0" err="1">
                <a:solidFill>
                  <a:srgbClr val="169067"/>
                </a:solidFill>
                <a:latin typeface="Consolas"/>
              </a:rPr>
              <a:t>mkdir</a:t>
            </a:r>
            <a:r>
              <a:rPr lang="en-US" sz="2000" spc="-1" dirty="0">
                <a:solidFill>
                  <a:srgbClr val="169067"/>
                </a:solidFill>
                <a:latin typeface="Consolas"/>
              </a:rPr>
              <a:t> voila</a:t>
            </a:r>
            <a:endParaRPr lang="en-US" sz="2000" spc="-1" dirty="0">
              <a:solidFill>
                <a:srgbClr val="4D4D4D"/>
              </a:solidFill>
            </a:endParaRPr>
          </a:p>
          <a:p>
            <a:pPr>
              <a:spcAft>
                <a:spcPts val="600"/>
              </a:spcAft>
            </a:pPr>
            <a:r>
              <a:rPr lang="en-US" sz="2000" spc="-1" dirty="0">
                <a:solidFill>
                  <a:srgbClr val="169067"/>
                </a:solidFill>
                <a:latin typeface="Consolas"/>
              </a:rPr>
              <a:t>cd voila</a:t>
            </a:r>
            <a:endParaRPr lang="en-US" sz="2000" spc="-1" dirty="0">
              <a:solidFill>
                <a:srgbClr val="4D4D4D"/>
              </a:solidFill>
            </a:endParaRPr>
          </a:p>
          <a:p>
            <a:pPr>
              <a:spcAft>
                <a:spcPts val="600"/>
              </a:spcAft>
            </a:pPr>
            <a:r>
              <a:rPr lang="en-US" sz="2000" spc="-1" dirty="0" err="1">
                <a:solidFill>
                  <a:srgbClr val="169067"/>
                </a:solidFill>
                <a:latin typeface="Consolas"/>
              </a:rPr>
              <a:t>git</a:t>
            </a:r>
            <a:r>
              <a:rPr lang="en-US" sz="2000" spc="-1" dirty="0">
                <a:solidFill>
                  <a:srgbClr val="169067"/>
                </a:solidFill>
                <a:latin typeface="Consolas"/>
              </a:rPr>
              <a:t> clone https://jeodpp.jrc.ec.europa.eu/.../username/</a:t>
            </a:r>
            <a:r>
              <a:rPr lang="en-US" sz="2000" spc="-1" dirty="0" err="1">
                <a:solidFill>
                  <a:srgbClr val="169067"/>
                </a:solidFill>
                <a:latin typeface="Consolas"/>
              </a:rPr>
              <a:t>myvoilarepo.git</a:t>
            </a:r>
            <a:r>
              <a:rPr lang="en-US" sz="2000" dirty="0"/>
              <a:t/>
            </a:r>
            <a:br>
              <a:rPr lang="en-US" sz="2000" dirty="0"/>
            </a:br>
            <a:endParaRPr lang="en-US" sz="2000" spc="-1" dirty="0">
              <a:solidFill>
                <a:srgbClr val="4D4D4D"/>
              </a:solidFill>
            </a:endParaRPr>
          </a:p>
          <a:p>
            <a:endParaRPr lang="it-IT" dirty="0"/>
          </a:p>
        </p:txBody>
      </p:sp>
      <p:sp>
        <p:nvSpPr>
          <p:cNvPr id="3" name="Title 2"/>
          <p:cNvSpPr>
            <a:spLocks noGrp="1"/>
          </p:cNvSpPr>
          <p:nvPr>
            <p:ph type="title"/>
          </p:nvPr>
        </p:nvSpPr>
        <p:spPr/>
        <p:txBody>
          <a:bodyPr/>
          <a:lstStyle/>
          <a:p>
            <a:r>
              <a:rPr lang="en-US" spc="-1" dirty="0">
                <a:solidFill>
                  <a:srgbClr val="034EA2"/>
                </a:solidFill>
              </a:rPr>
              <a:t>Voilà development – Clone the </a:t>
            </a:r>
            <a:r>
              <a:rPr lang="en-US" spc="-1" dirty="0" smtClean="0">
                <a:solidFill>
                  <a:srgbClr val="034EA2"/>
                </a:solidFill>
              </a:rPr>
              <a:t>repository</a:t>
            </a:r>
            <a:endParaRPr lang="it-IT" dirty="0"/>
          </a:p>
        </p:txBody>
      </p:sp>
    </p:spTree>
    <p:extLst>
      <p:ext uri="{BB962C8B-B14F-4D97-AF65-F5344CB8AC3E}">
        <p14:creationId xmlns:p14="http://schemas.microsoft.com/office/powerpoint/2010/main" val="19068458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67154" y="1825624"/>
            <a:ext cx="10763028" cy="4787612"/>
          </a:xfrm>
        </p:spPr>
        <p:txBody>
          <a:bodyPr/>
          <a:lstStyle/>
          <a:p>
            <a:r>
              <a:rPr lang="en-US" spc="-1" dirty="0">
                <a:solidFill>
                  <a:srgbClr val="4D4D4D"/>
                </a:solidFill>
                <a:ea typeface="Noto Sans CJK SC"/>
              </a:rPr>
              <a:t>Develop one (or more) Jupyter notebook (.</a:t>
            </a:r>
            <a:r>
              <a:rPr lang="en-US" spc="-1" dirty="0" err="1">
                <a:solidFill>
                  <a:srgbClr val="4D4D4D"/>
                </a:solidFill>
                <a:ea typeface="Noto Sans CJK SC"/>
              </a:rPr>
              <a:t>ipynb</a:t>
            </a:r>
            <a:r>
              <a:rPr lang="en-US" spc="-1" dirty="0">
                <a:solidFill>
                  <a:srgbClr val="4D4D4D"/>
                </a:solidFill>
                <a:ea typeface="Noto Sans CJK SC"/>
              </a:rPr>
              <a:t> file) using the </a:t>
            </a:r>
            <a:r>
              <a:rPr lang="en-US" spc="-1" dirty="0" err="1">
                <a:solidFill>
                  <a:srgbClr val="4D4D4D"/>
                </a:solidFill>
                <a:ea typeface="Noto Sans CJK SC"/>
              </a:rPr>
              <a:t>JupyterLab</a:t>
            </a:r>
            <a:r>
              <a:rPr lang="en-US" spc="-1" dirty="0">
                <a:solidFill>
                  <a:srgbClr val="4D4D4D"/>
                </a:solidFill>
                <a:ea typeface="Noto Sans CJK SC"/>
              </a:rPr>
              <a:t> environment and </a:t>
            </a:r>
            <a:r>
              <a:rPr lang="en-US" spc="-1" dirty="0" err="1">
                <a:solidFill>
                  <a:srgbClr val="4D4D4D"/>
                </a:solidFill>
                <a:ea typeface="Noto Sans CJK SC"/>
              </a:rPr>
              <a:t>voilalibrary</a:t>
            </a:r>
            <a:r>
              <a:rPr lang="en-US" spc="-1" dirty="0">
                <a:solidFill>
                  <a:srgbClr val="4D4D4D"/>
                </a:solidFill>
                <a:ea typeface="Noto Sans CJK SC"/>
              </a:rPr>
              <a:t>.</a:t>
            </a:r>
            <a:endParaRPr lang="en-US" spc="-1" dirty="0">
              <a:solidFill>
                <a:srgbClr val="4D4D4D"/>
              </a:solidFill>
            </a:endParaRPr>
          </a:p>
          <a:p>
            <a:r>
              <a:rPr lang="en-US" spc="-1" dirty="0">
                <a:solidFill>
                  <a:srgbClr val="4D4D4D"/>
                </a:solidFill>
                <a:ea typeface="Noto Sans CJK SC"/>
              </a:rPr>
              <a:t>You can add additional ASCII files (csv, </a:t>
            </a:r>
            <a:r>
              <a:rPr lang="en-US" spc="-1" dirty="0" err="1">
                <a:solidFill>
                  <a:srgbClr val="4D4D4D"/>
                </a:solidFill>
                <a:ea typeface="Noto Sans CJK SC"/>
              </a:rPr>
              <a:t>geojson</a:t>
            </a:r>
            <a:r>
              <a:rPr lang="en-US" spc="-1" dirty="0">
                <a:solidFill>
                  <a:srgbClr val="4D4D4D"/>
                </a:solidFill>
                <a:ea typeface="Noto Sans CJK SC"/>
              </a:rPr>
              <a:t>, python libraries) or small binary files (shape files), subfolders</a:t>
            </a:r>
            <a:endParaRPr lang="en-US" spc="-1" dirty="0">
              <a:solidFill>
                <a:srgbClr val="4D4D4D"/>
              </a:solidFill>
            </a:endParaRPr>
          </a:p>
          <a:p>
            <a:r>
              <a:rPr lang="en-US" spc="-1" dirty="0">
                <a:solidFill>
                  <a:srgbClr val="4D4D4D"/>
                </a:solidFill>
                <a:ea typeface="Noto Sans CJK SC"/>
              </a:rPr>
              <a:t>Consider that </a:t>
            </a:r>
            <a:r>
              <a:rPr lang="en-US" spc="-1" dirty="0" err="1">
                <a:solidFill>
                  <a:srgbClr val="4D4D4D"/>
                </a:solidFill>
                <a:ea typeface="Noto Sans CJK SC"/>
              </a:rPr>
              <a:t>git</a:t>
            </a:r>
            <a:r>
              <a:rPr lang="en-US" spc="-1" dirty="0">
                <a:solidFill>
                  <a:srgbClr val="4D4D4D"/>
                </a:solidFill>
                <a:ea typeface="Noto Sans CJK SC"/>
              </a:rPr>
              <a:t> is a change tracking system, not a storage location, a repository has to be limited in size (10MB including all history is large)</a:t>
            </a:r>
            <a:endParaRPr lang="en-US" spc="-1" dirty="0">
              <a:solidFill>
                <a:srgbClr val="4D4D4D"/>
              </a:solidFill>
            </a:endParaRPr>
          </a:p>
          <a:p>
            <a:r>
              <a:rPr lang="en-US" spc="-1" dirty="0">
                <a:solidFill>
                  <a:srgbClr val="4D4D4D"/>
                </a:solidFill>
                <a:ea typeface="Noto Sans CJK SC"/>
              </a:rPr>
              <a:t>Submit your changes using </a:t>
            </a:r>
            <a:r>
              <a:rPr lang="en-US" spc="-1" dirty="0" err="1">
                <a:solidFill>
                  <a:srgbClr val="4D4D4D"/>
                </a:solidFill>
                <a:ea typeface="Noto Sans CJK SC"/>
              </a:rPr>
              <a:t>git</a:t>
            </a:r>
            <a:r>
              <a:rPr lang="en-US" spc="-1" dirty="0">
                <a:solidFill>
                  <a:srgbClr val="4D4D4D"/>
                </a:solidFill>
                <a:ea typeface="Noto Sans CJK SC"/>
              </a:rPr>
              <a:t> commands</a:t>
            </a:r>
            <a:endParaRPr lang="en-US" spc="-1" dirty="0">
              <a:solidFill>
                <a:srgbClr val="4D4D4D"/>
              </a:solidFill>
            </a:endParaRPr>
          </a:p>
          <a:p>
            <a:r>
              <a:rPr lang="en-US" b="1" spc="-1" dirty="0">
                <a:solidFill>
                  <a:srgbClr val="4D4D4D"/>
                </a:solidFill>
                <a:ea typeface="Noto Sans CJK SC"/>
              </a:rPr>
              <a:t>  </a:t>
            </a:r>
            <a:r>
              <a:rPr lang="en-US" b="1" spc="-1" dirty="0" err="1">
                <a:solidFill>
                  <a:srgbClr val="4D4D4D"/>
                </a:solidFill>
                <a:ea typeface="Noto Sans CJK SC"/>
              </a:rPr>
              <a:t>git</a:t>
            </a:r>
            <a:r>
              <a:rPr lang="en-US" b="1" spc="-1" dirty="0">
                <a:solidFill>
                  <a:srgbClr val="4D4D4D"/>
                </a:solidFill>
                <a:ea typeface="Noto Sans CJK SC"/>
              </a:rPr>
              <a:t> commit</a:t>
            </a:r>
            <a:endParaRPr lang="en-US" spc="-1" dirty="0">
              <a:solidFill>
                <a:srgbClr val="4D4D4D"/>
              </a:solidFill>
            </a:endParaRPr>
          </a:p>
          <a:p>
            <a:r>
              <a:rPr lang="en-US" b="1" spc="-1" dirty="0">
                <a:solidFill>
                  <a:srgbClr val="4D4D4D"/>
                </a:solidFill>
                <a:ea typeface="Noto Sans CJK SC"/>
              </a:rPr>
              <a:t>  </a:t>
            </a:r>
            <a:r>
              <a:rPr lang="en-US" b="1" spc="-1" dirty="0" err="1">
                <a:solidFill>
                  <a:srgbClr val="4D4D4D"/>
                </a:solidFill>
                <a:ea typeface="Noto Sans CJK SC"/>
              </a:rPr>
              <a:t>git</a:t>
            </a:r>
            <a:r>
              <a:rPr lang="en-US" b="1" spc="-1" dirty="0">
                <a:solidFill>
                  <a:srgbClr val="4D4D4D"/>
                </a:solidFill>
                <a:ea typeface="Noto Sans CJK SC"/>
              </a:rPr>
              <a:t> push</a:t>
            </a:r>
            <a:endParaRPr lang="en-US" spc="-1" dirty="0">
              <a:solidFill>
                <a:srgbClr val="4D4D4D"/>
              </a:solidFill>
            </a:endParaRPr>
          </a:p>
          <a:p>
            <a:endParaRPr lang="it-IT" dirty="0"/>
          </a:p>
        </p:txBody>
      </p:sp>
      <p:sp>
        <p:nvSpPr>
          <p:cNvPr id="3" name="Title 2"/>
          <p:cNvSpPr>
            <a:spLocks noGrp="1"/>
          </p:cNvSpPr>
          <p:nvPr>
            <p:ph type="title"/>
          </p:nvPr>
        </p:nvSpPr>
        <p:spPr/>
        <p:txBody>
          <a:bodyPr/>
          <a:lstStyle/>
          <a:p>
            <a:r>
              <a:rPr lang="en-US" spc="-1" dirty="0">
                <a:solidFill>
                  <a:srgbClr val="034EA2"/>
                </a:solidFill>
              </a:rPr>
              <a:t>Voilà development – Create your notebook</a:t>
            </a:r>
            <a:endParaRPr lang="it-IT" dirty="0"/>
          </a:p>
        </p:txBody>
      </p:sp>
    </p:spTree>
    <p:extLst>
      <p:ext uri="{BB962C8B-B14F-4D97-AF65-F5344CB8AC3E}">
        <p14:creationId xmlns:p14="http://schemas.microsoft.com/office/powerpoint/2010/main" val="2466049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67154" y="1825624"/>
            <a:ext cx="10267462" cy="4768905"/>
          </a:xfrm>
        </p:spPr>
        <p:txBody>
          <a:bodyPr/>
          <a:lstStyle/>
          <a:p>
            <a:r>
              <a:rPr lang="en-US" b="1" spc="-1" dirty="0">
                <a:solidFill>
                  <a:srgbClr val="4D4D4D"/>
                </a:solidFill>
              </a:rPr>
              <a:t>First time</a:t>
            </a:r>
            <a:r>
              <a:rPr lang="en-US" spc="-1" dirty="0">
                <a:solidFill>
                  <a:srgbClr val="4D4D4D"/>
                </a:solidFill>
              </a:rPr>
              <a:t> you want to publish your notebook, </a:t>
            </a:r>
            <a:r>
              <a:rPr lang="en-US" b="1" spc="-1" dirty="0">
                <a:solidFill>
                  <a:srgbClr val="4D4D4D"/>
                </a:solidFill>
              </a:rPr>
              <a:t>open an issue</a:t>
            </a:r>
            <a:r>
              <a:rPr lang="en-US" spc="-1" dirty="0">
                <a:solidFill>
                  <a:srgbClr val="4D4D4D"/>
                </a:solidFill>
              </a:rPr>
              <a:t> in the Voilà template project to ask for it to be deployed. </a:t>
            </a:r>
          </a:p>
          <a:p>
            <a:r>
              <a:rPr lang="en-US" spc="-1" dirty="0">
                <a:solidFill>
                  <a:srgbClr val="4D4D4D"/>
                </a:solidFill>
              </a:rPr>
              <a:t>Provide simple information :</a:t>
            </a:r>
          </a:p>
          <a:p>
            <a:pPr>
              <a:spcAft>
                <a:spcPts val="600"/>
              </a:spcAft>
            </a:pPr>
            <a:r>
              <a:rPr lang="en-US" b="1" spc="-1" dirty="0">
                <a:solidFill>
                  <a:srgbClr val="4D4D4D"/>
                </a:solidFill>
                <a:ea typeface="Noto Sans CJK SC"/>
              </a:rPr>
              <a:t>Root</a:t>
            </a:r>
            <a:r>
              <a:rPr lang="en-US" spc="-1" dirty="0">
                <a:solidFill>
                  <a:srgbClr val="4D4D4D"/>
                </a:solidFill>
                <a:ea typeface="Noto Sans CJK SC"/>
              </a:rPr>
              <a:t>: Root name where the project associated to this repo will be deployed </a:t>
            </a:r>
            <a:r>
              <a:rPr lang="en-US" spc="-1" dirty="0" smtClean="0">
                <a:solidFill>
                  <a:srgbClr val="4D4D4D"/>
                </a:solidFill>
                <a:ea typeface="Noto Sans CJK SC"/>
              </a:rPr>
              <a:t>(your </a:t>
            </a:r>
            <a:r>
              <a:rPr lang="en-US" spc="-1" dirty="0">
                <a:solidFill>
                  <a:srgbClr val="4D4D4D"/>
                </a:solidFill>
                <a:ea typeface="Noto Sans CJK SC"/>
              </a:rPr>
              <a:t>use case name</a:t>
            </a:r>
            <a:r>
              <a:rPr lang="en-US" spc="-1" dirty="0" smtClean="0">
                <a:solidFill>
                  <a:srgbClr val="4D4D4D"/>
                </a:solidFill>
                <a:ea typeface="Noto Sans CJK SC"/>
              </a:rPr>
              <a:t>)</a:t>
            </a:r>
          </a:p>
          <a:p>
            <a:pPr>
              <a:spcAft>
                <a:spcPts val="600"/>
              </a:spcAft>
            </a:pPr>
            <a:r>
              <a:rPr lang="en-US" sz="1000" dirty="0"/>
              <a:t/>
            </a:r>
            <a:br>
              <a:rPr lang="en-US" sz="1000" dirty="0"/>
            </a:br>
            <a:r>
              <a:rPr lang="en-US" b="1" spc="-1" dirty="0">
                <a:solidFill>
                  <a:srgbClr val="4D4D4D"/>
                </a:solidFill>
                <a:ea typeface="Noto Sans CJK SC"/>
              </a:rPr>
              <a:t>Description</a:t>
            </a:r>
            <a:r>
              <a:rPr lang="en-US" spc="-1" dirty="0">
                <a:solidFill>
                  <a:srgbClr val="4D4D4D"/>
                </a:solidFill>
                <a:ea typeface="Noto Sans CJK SC"/>
              </a:rPr>
              <a:t>: a brief description of the scope of the </a:t>
            </a:r>
            <a:r>
              <a:rPr lang="en-US" spc="-1" dirty="0" smtClean="0">
                <a:solidFill>
                  <a:srgbClr val="4D4D4D"/>
                </a:solidFill>
                <a:ea typeface="Noto Sans CJK SC"/>
              </a:rPr>
              <a:t>dashboards</a:t>
            </a:r>
          </a:p>
          <a:p>
            <a:pPr>
              <a:spcAft>
                <a:spcPts val="600"/>
              </a:spcAft>
            </a:pPr>
            <a:r>
              <a:rPr lang="en-US" sz="1000" dirty="0"/>
              <a:t/>
            </a:r>
            <a:br>
              <a:rPr lang="en-US" sz="1000" dirty="0"/>
            </a:br>
            <a:r>
              <a:rPr lang="en-US" b="1" spc="-1" dirty="0">
                <a:solidFill>
                  <a:srgbClr val="4D4D4D"/>
                </a:solidFill>
                <a:ea typeface="Noto Sans CJK SC"/>
              </a:rPr>
              <a:t>Project</a:t>
            </a:r>
            <a:r>
              <a:rPr lang="en-US" spc="-1" dirty="0">
                <a:solidFill>
                  <a:srgbClr val="4D4D4D"/>
                </a:solidFill>
                <a:ea typeface="Noto Sans CJK SC"/>
              </a:rPr>
              <a:t>: full path of the </a:t>
            </a:r>
            <a:r>
              <a:rPr lang="en-US" b="1" spc="-1" dirty="0">
                <a:solidFill>
                  <a:srgbClr val="4D4D4D"/>
                </a:solidFill>
                <a:ea typeface="Noto Sans CJK SC"/>
              </a:rPr>
              <a:t>forked</a:t>
            </a:r>
            <a:r>
              <a:rPr lang="en-US" spc="-1" dirty="0">
                <a:solidFill>
                  <a:srgbClr val="4D4D4D"/>
                </a:solidFill>
                <a:ea typeface="Noto Sans CJK SC"/>
              </a:rPr>
              <a:t> copy of the template </a:t>
            </a:r>
            <a:r>
              <a:rPr lang="en-US" spc="-1" dirty="0" err="1">
                <a:solidFill>
                  <a:srgbClr val="4D4D4D"/>
                </a:solidFill>
                <a:ea typeface="Noto Sans CJK SC"/>
              </a:rPr>
              <a:t>gitlab</a:t>
            </a:r>
            <a:r>
              <a:rPr lang="en-US" spc="-1" dirty="0">
                <a:solidFill>
                  <a:srgbClr val="4D4D4D"/>
                </a:solidFill>
                <a:ea typeface="Noto Sans CJK SC"/>
              </a:rPr>
              <a:t> repository, for </a:t>
            </a:r>
            <a:r>
              <a:rPr lang="en-US" spc="-1" dirty="0" err="1">
                <a:solidFill>
                  <a:srgbClr val="4D4D4D"/>
                </a:solidFill>
                <a:ea typeface="Noto Sans CJK SC"/>
              </a:rPr>
              <a:t>example:</a:t>
            </a:r>
            <a:r>
              <a:rPr lang="en-US" sz="1800" u="sng" spc="-1" dirty="0" err="1">
                <a:solidFill>
                  <a:srgbClr val="0563C1"/>
                </a:solidFill>
                <a:ea typeface="Noto Sans CJK SC"/>
                <a:hlinkClick r:id="rId2"/>
              </a:rPr>
              <a:t>https</a:t>
            </a:r>
            <a:r>
              <a:rPr lang="en-US" sz="1800" u="sng" spc="-1" dirty="0">
                <a:solidFill>
                  <a:srgbClr val="0563C1"/>
                </a:solidFill>
                <a:ea typeface="Noto Sans CJK SC"/>
                <a:hlinkClick r:id="rId2"/>
              </a:rPr>
              <a:t>://</a:t>
            </a:r>
            <a:r>
              <a:rPr lang="en-US" sz="1800" u="sng" spc="-1" dirty="0" smtClean="0">
                <a:solidFill>
                  <a:srgbClr val="0563C1"/>
                </a:solidFill>
                <a:ea typeface="Noto Sans CJK SC"/>
                <a:hlinkClick r:id="rId2"/>
              </a:rPr>
              <a:t>jeodpp.jrc.ec.europa.eu/apps/</a:t>
            </a:r>
            <a:r>
              <a:rPr lang="en-US" sz="1800" u="sng" spc="-1" dirty="0" err="1" smtClean="0">
                <a:solidFill>
                  <a:srgbClr val="0563C1"/>
                </a:solidFill>
                <a:ea typeface="Noto Sans CJK SC"/>
                <a:hlinkClick r:id="rId2"/>
              </a:rPr>
              <a:t>gitlab</a:t>
            </a:r>
            <a:r>
              <a:rPr lang="en-US" sz="1800" u="sng" spc="-1" dirty="0" smtClean="0">
                <a:solidFill>
                  <a:srgbClr val="0563C1"/>
                </a:solidFill>
                <a:ea typeface="Noto Sans CJK SC"/>
                <a:hlinkClick r:id="rId2"/>
              </a:rPr>
              <a:t>/username/</a:t>
            </a:r>
            <a:r>
              <a:rPr lang="en-US" sz="1800" u="sng" spc="-1" dirty="0" err="1" smtClean="0">
                <a:solidFill>
                  <a:srgbClr val="0563C1"/>
                </a:solidFill>
                <a:ea typeface="Noto Sans CJK SC"/>
                <a:hlinkClick r:id="rId2"/>
              </a:rPr>
              <a:t>myvoilarepo</a:t>
            </a:r>
            <a:endParaRPr lang="en-US" sz="1800" u="sng" spc="-1" dirty="0" smtClean="0">
              <a:solidFill>
                <a:srgbClr val="0563C1"/>
              </a:solidFill>
              <a:ea typeface="Noto Sans CJK SC"/>
            </a:endParaRPr>
          </a:p>
          <a:p>
            <a:pPr>
              <a:spcAft>
                <a:spcPts val="600"/>
              </a:spcAft>
            </a:pPr>
            <a:endParaRPr lang="en-US" sz="1050" spc="-1" dirty="0">
              <a:solidFill>
                <a:srgbClr val="4D4D4D"/>
              </a:solidFill>
            </a:endParaRPr>
          </a:p>
          <a:p>
            <a:r>
              <a:rPr lang="en-US" spc="-1" dirty="0">
                <a:solidFill>
                  <a:srgbClr val="4D4D4D"/>
                </a:solidFill>
              </a:rPr>
              <a:t>If everything OK, you will get confirmation in the ticket</a:t>
            </a:r>
            <a:endParaRPr lang="it-IT" dirty="0"/>
          </a:p>
        </p:txBody>
      </p:sp>
      <p:sp>
        <p:nvSpPr>
          <p:cNvPr id="3" name="Title 2"/>
          <p:cNvSpPr>
            <a:spLocks noGrp="1"/>
          </p:cNvSpPr>
          <p:nvPr>
            <p:ph type="title"/>
          </p:nvPr>
        </p:nvSpPr>
        <p:spPr/>
        <p:txBody>
          <a:bodyPr/>
          <a:lstStyle/>
          <a:p>
            <a:r>
              <a:rPr lang="en-US" spc="-1" dirty="0" err="1">
                <a:solidFill>
                  <a:srgbClr val="034EA2"/>
                </a:solidFill>
              </a:rPr>
              <a:t>VaaS</a:t>
            </a:r>
            <a:r>
              <a:rPr lang="en-US" spc="-1" dirty="0">
                <a:solidFill>
                  <a:srgbClr val="034EA2"/>
                </a:solidFill>
              </a:rPr>
              <a:t> deployment – Declare your dashboard</a:t>
            </a:r>
            <a:endParaRPr lang="it-IT" dirty="0"/>
          </a:p>
        </p:txBody>
      </p:sp>
    </p:spTree>
    <p:extLst>
      <p:ext uri="{BB962C8B-B14F-4D97-AF65-F5344CB8AC3E}">
        <p14:creationId xmlns:p14="http://schemas.microsoft.com/office/powerpoint/2010/main" val="11778638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pc="-1" dirty="0">
                <a:solidFill>
                  <a:srgbClr val="4D4D4D"/>
                </a:solidFill>
              </a:rPr>
              <a:t>Once the dashboard is added for deployment, some regular automatic </a:t>
            </a:r>
            <a:r>
              <a:rPr lang="en-US" spc="-1" dirty="0" smtClean="0">
                <a:solidFill>
                  <a:srgbClr val="4D4D4D"/>
                </a:solidFill>
              </a:rPr>
              <a:t>runs:</a:t>
            </a:r>
            <a:endParaRPr lang="en-US" spc="-1" dirty="0">
              <a:solidFill>
                <a:srgbClr val="4D4D4D"/>
              </a:solidFill>
            </a:endParaRPr>
          </a:p>
          <a:p>
            <a:pPr>
              <a:buClrTx/>
              <a:buFont typeface="Arial" panose="020B0604020202020204" pitchFamily="34" charset="0"/>
              <a:buChar char="•"/>
            </a:pPr>
            <a:r>
              <a:rPr lang="en-US" spc="-1" dirty="0" smtClean="0">
                <a:solidFill>
                  <a:srgbClr val="4D4D4D"/>
                </a:solidFill>
              </a:rPr>
              <a:t>check </a:t>
            </a:r>
            <a:r>
              <a:rPr lang="en-US" spc="-1" dirty="0">
                <a:solidFill>
                  <a:srgbClr val="4D4D4D"/>
                </a:solidFill>
              </a:rPr>
              <a:t>last changes</a:t>
            </a:r>
          </a:p>
          <a:p>
            <a:pPr>
              <a:buClrTx/>
              <a:buFont typeface="Arial" panose="020B0604020202020204" pitchFamily="34" charset="0"/>
              <a:buChar char="•"/>
            </a:pPr>
            <a:r>
              <a:rPr lang="en-US" spc="-1" dirty="0" smtClean="0">
                <a:solidFill>
                  <a:srgbClr val="4D4D4D"/>
                </a:solidFill>
              </a:rPr>
              <a:t>if </a:t>
            </a:r>
            <a:r>
              <a:rPr lang="en-US" spc="-1" dirty="0">
                <a:solidFill>
                  <a:srgbClr val="4D4D4D"/>
                </a:solidFill>
              </a:rPr>
              <a:t>modifications, extract the repo and checks for consistency</a:t>
            </a:r>
          </a:p>
          <a:p>
            <a:pPr>
              <a:buClrTx/>
              <a:buFont typeface="Arial" panose="020B0604020202020204" pitchFamily="34" charset="0"/>
              <a:buChar char="•"/>
            </a:pPr>
            <a:r>
              <a:rPr lang="en-US" spc="-1" dirty="0" smtClean="0">
                <a:solidFill>
                  <a:srgbClr val="4D4D4D"/>
                </a:solidFill>
              </a:rPr>
              <a:t>synchronize </a:t>
            </a:r>
            <a:r>
              <a:rPr lang="en-US" spc="-1" dirty="0">
                <a:solidFill>
                  <a:srgbClr val="4D4D4D"/>
                </a:solidFill>
              </a:rPr>
              <a:t>the repo content to </a:t>
            </a:r>
            <a:r>
              <a:rPr lang="en-US" spc="-1" dirty="0" err="1">
                <a:solidFill>
                  <a:srgbClr val="4D4D4D"/>
                </a:solidFill>
              </a:rPr>
              <a:t>VaaS</a:t>
            </a:r>
            <a:r>
              <a:rPr lang="en-US" spc="-1" dirty="0">
                <a:solidFill>
                  <a:srgbClr val="4D4D4D"/>
                </a:solidFill>
              </a:rPr>
              <a:t> server</a:t>
            </a:r>
          </a:p>
          <a:p>
            <a:pPr>
              <a:buClrTx/>
              <a:buFont typeface="Arial" panose="020B0604020202020204" pitchFamily="34" charset="0"/>
              <a:buChar char="•"/>
            </a:pPr>
            <a:r>
              <a:rPr lang="en-US" spc="-1" dirty="0" smtClean="0">
                <a:solidFill>
                  <a:srgbClr val="4D4D4D"/>
                </a:solidFill>
              </a:rPr>
              <a:t>Sends </a:t>
            </a:r>
            <a:r>
              <a:rPr lang="en-US" spc="-1" dirty="0">
                <a:solidFill>
                  <a:srgbClr val="4D4D4D"/>
                </a:solidFill>
              </a:rPr>
              <a:t>feedback in </a:t>
            </a:r>
            <a:r>
              <a:rPr lang="en-US" spc="-1" dirty="0" err="1">
                <a:solidFill>
                  <a:srgbClr val="4D4D4D"/>
                </a:solidFill>
              </a:rPr>
              <a:t>gitlab</a:t>
            </a:r>
            <a:r>
              <a:rPr lang="en-US" spc="-1" dirty="0">
                <a:solidFill>
                  <a:srgbClr val="4D4D4D"/>
                </a:solidFill>
              </a:rPr>
              <a:t> (should trigger an email)</a:t>
            </a:r>
          </a:p>
          <a:p>
            <a:endParaRPr lang="it-IT" dirty="0"/>
          </a:p>
        </p:txBody>
      </p:sp>
      <p:sp>
        <p:nvSpPr>
          <p:cNvPr id="3" name="Title 2"/>
          <p:cNvSpPr>
            <a:spLocks noGrp="1"/>
          </p:cNvSpPr>
          <p:nvPr>
            <p:ph type="title"/>
          </p:nvPr>
        </p:nvSpPr>
        <p:spPr/>
        <p:txBody>
          <a:bodyPr/>
          <a:lstStyle/>
          <a:p>
            <a:r>
              <a:rPr lang="en-US" spc="-1" dirty="0" err="1">
                <a:solidFill>
                  <a:srgbClr val="034EA2"/>
                </a:solidFill>
              </a:rPr>
              <a:t>VaaS</a:t>
            </a:r>
            <a:r>
              <a:rPr lang="en-US" spc="-1" dirty="0">
                <a:solidFill>
                  <a:srgbClr val="034EA2"/>
                </a:solidFill>
              </a:rPr>
              <a:t> deployment – Automatic deploy</a:t>
            </a:r>
            <a:endParaRPr lang="it-IT" dirty="0"/>
          </a:p>
        </p:txBody>
      </p:sp>
    </p:spTree>
    <p:extLst>
      <p:ext uri="{BB962C8B-B14F-4D97-AF65-F5344CB8AC3E}">
        <p14:creationId xmlns:p14="http://schemas.microsoft.com/office/powerpoint/2010/main" val="10314501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pc="-1" dirty="0">
                <a:solidFill>
                  <a:srgbClr val="4D4D4D"/>
                </a:solidFill>
                <a:ea typeface="Noto Sans CJK SC"/>
              </a:rPr>
              <a:t>One unique </a:t>
            </a:r>
            <a:r>
              <a:rPr lang="en-US" spc="-1" dirty="0" err="1">
                <a:solidFill>
                  <a:srgbClr val="4D4D4D"/>
                </a:solidFill>
                <a:ea typeface="Noto Sans CJK SC"/>
              </a:rPr>
              <a:t>url</a:t>
            </a:r>
            <a:r>
              <a:rPr lang="en-US" spc="-1" dirty="0">
                <a:solidFill>
                  <a:srgbClr val="4D4D4D"/>
                </a:solidFill>
                <a:ea typeface="Noto Sans CJK SC"/>
              </a:rPr>
              <a:t> by </a:t>
            </a:r>
            <a:r>
              <a:rPr lang="en-US" spc="-1" dirty="0" smtClean="0">
                <a:solidFill>
                  <a:srgbClr val="4D4D4D"/>
                </a:solidFill>
                <a:ea typeface="Noto Sans CJK SC"/>
              </a:rPr>
              <a:t>notebook</a:t>
            </a:r>
            <a:endParaRPr lang="en-US" spc="-1" dirty="0" smtClean="0">
              <a:solidFill>
                <a:srgbClr val="4D4D4D"/>
              </a:solidFill>
            </a:endParaRPr>
          </a:p>
          <a:p>
            <a:pPr>
              <a:spcAft>
                <a:spcPts val="1200"/>
              </a:spcAft>
            </a:pPr>
            <a:r>
              <a:rPr lang="en-US" sz="900" dirty="0"/>
              <a:t/>
            </a:r>
            <a:br>
              <a:rPr lang="en-US" sz="900" dirty="0"/>
            </a:br>
            <a:r>
              <a:rPr lang="en-US" spc="-1" dirty="0">
                <a:solidFill>
                  <a:srgbClr val="4D4D4D"/>
                </a:solidFill>
                <a:ea typeface="Noto Sans CJK SC"/>
              </a:rPr>
              <a:t>Example: given </a:t>
            </a:r>
            <a:r>
              <a:rPr lang="en-US" spc="-1" dirty="0" smtClean="0">
                <a:solidFill>
                  <a:srgbClr val="4D4D4D"/>
                </a:solidFill>
                <a:ea typeface="Noto Sans CJK SC"/>
              </a:rPr>
              <a:t>that</a:t>
            </a:r>
            <a:r>
              <a:rPr lang="it-IT" spc="-1" dirty="0" smtClean="0">
                <a:solidFill>
                  <a:srgbClr val="4D4D4D"/>
                </a:solidFill>
                <a:ea typeface="Noto Sans CJK SC"/>
              </a:rPr>
              <a:t>:</a:t>
            </a:r>
            <a:r>
              <a:rPr lang="en-US" spc="-1" dirty="0">
                <a:solidFill>
                  <a:srgbClr val="4D4D4D"/>
                </a:solidFill>
                <a:ea typeface="Noto Sans CJK SC"/>
              </a:rPr>
              <a:t> </a:t>
            </a:r>
            <a:r>
              <a:rPr lang="en-US" dirty="0"/>
              <a:t/>
            </a:r>
            <a:br>
              <a:rPr lang="en-US" dirty="0"/>
            </a:br>
            <a:r>
              <a:rPr lang="en-US" spc="-1" dirty="0">
                <a:solidFill>
                  <a:srgbClr val="4D4D4D"/>
                </a:solidFill>
                <a:ea typeface="Noto Sans CJK SC"/>
              </a:rPr>
              <a:t>  </a:t>
            </a:r>
            <a:r>
              <a:rPr lang="en-US" b="1" spc="-1" dirty="0">
                <a:solidFill>
                  <a:srgbClr val="4D4D4D"/>
                </a:solidFill>
                <a:ea typeface="Noto Sans CJK SC"/>
              </a:rPr>
              <a:t>Root</a:t>
            </a:r>
            <a:r>
              <a:rPr lang="en-US" spc="-1" dirty="0">
                <a:solidFill>
                  <a:srgbClr val="4D4D4D"/>
                </a:solidFill>
                <a:ea typeface="Noto Sans CJK SC"/>
              </a:rPr>
              <a:t> name is </a:t>
            </a:r>
            <a:r>
              <a:rPr lang="en-US" b="1" spc="-1" dirty="0" smtClean="0">
                <a:solidFill>
                  <a:srgbClr val="4D4D4D"/>
                </a:solidFill>
                <a:ea typeface="Noto Sans CJK SC"/>
              </a:rPr>
              <a:t>usecase1</a:t>
            </a:r>
            <a:endParaRPr lang="en-US" spc="-1" dirty="0" smtClean="0">
              <a:solidFill>
                <a:srgbClr val="4D4D4D"/>
              </a:solidFill>
              <a:ea typeface="Noto Sans CJK SC"/>
            </a:endParaRPr>
          </a:p>
          <a:p>
            <a:pPr>
              <a:spcAft>
                <a:spcPts val="1200"/>
              </a:spcAft>
            </a:pPr>
            <a:r>
              <a:rPr lang="en-US" sz="800" dirty="0"/>
              <a:t/>
            </a:r>
            <a:br>
              <a:rPr lang="en-US" sz="800" dirty="0"/>
            </a:br>
            <a:r>
              <a:rPr lang="en-US" spc="-1" dirty="0">
                <a:solidFill>
                  <a:srgbClr val="4D4D4D"/>
                </a:solidFill>
                <a:ea typeface="Noto Sans CJK SC"/>
              </a:rPr>
              <a:t>  forked </a:t>
            </a:r>
            <a:r>
              <a:rPr lang="en-US" b="1" spc="-1" dirty="0">
                <a:solidFill>
                  <a:srgbClr val="4D4D4D"/>
                </a:solidFill>
                <a:ea typeface="Noto Sans CJK SC"/>
              </a:rPr>
              <a:t>Project</a:t>
            </a:r>
            <a:r>
              <a:rPr lang="en-US" spc="-1" dirty="0">
                <a:solidFill>
                  <a:srgbClr val="4D4D4D"/>
                </a:solidFill>
                <a:ea typeface="Noto Sans CJK SC"/>
              </a:rPr>
              <a:t> name is </a:t>
            </a:r>
            <a:r>
              <a:rPr lang="en-US" b="1" spc="-1" dirty="0" err="1" smtClean="0">
                <a:solidFill>
                  <a:srgbClr val="4D4D4D"/>
                </a:solidFill>
                <a:ea typeface="Noto Sans CJK SC"/>
              </a:rPr>
              <a:t>myvoilarepo</a:t>
            </a:r>
            <a:r>
              <a:rPr lang="en-US" spc="-1" dirty="0" smtClean="0">
                <a:solidFill>
                  <a:srgbClr val="4D4D4D"/>
                </a:solidFill>
                <a:ea typeface="Noto Sans CJK SC"/>
              </a:rPr>
              <a:t> </a:t>
            </a:r>
          </a:p>
          <a:p>
            <a:pPr>
              <a:spcAft>
                <a:spcPts val="1200"/>
              </a:spcAft>
            </a:pPr>
            <a:r>
              <a:rPr lang="en-US" sz="500" dirty="0"/>
              <a:t/>
            </a:r>
            <a:br>
              <a:rPr lang="en-US" sz="500" dirty="0"/>
            </a:br>
            <a:r>
              <a:rPr lang="en-US" spc="-1" dirty="0">
                <a:solidFill>
                  <a:srgbClr val="4D4D4D"/>
                </a:solidFill>
                <a:ea typeface="Noto Sans CJK SC"/>
              </a:rPr>
              <a:t>  A </a:t>
            </a:r>
            <a:r>
              <a:rPr lang="en-US" spc="-1" dirty="0">
                <a:solidFill>
                  <a:srgbClr val="4D4D4D"/>
                </a:solidFill>
              </a:rPr>
              <a:t>notebook having name </a:t>
            </a:r>
            <a:r>
              <a:rPr lang="en-US" b="1" spc="-1" dirty="0">
                <a:solidFill>
                  <a:srgbClr val="4D4D4D"/>
                </a:solidFill>
              </a:rPr>
              <a:t>dashboard1.ipynb</a:t>
            </a:r>
            <a:r>
              <a:rPr lang="en-US" spc="-1" dirty="0">
                <a:solidFill>
                  <a:srgbClr val="4D4D4D"/>
                </a:solidFill>
              </a:rPr>
              <a:t> can be accessed using this direct URL:</a:t>
            </a:r>
          </a:p>
          <a:p>
            <a:r>
              <a:rPr lang="en-US" sz="1800" u="sng" spc="-1" dirty="0">
                <a:solidFill>
                  <a:srgbClr val="0563C1"/>
                </a:solidFill>
                <a:hlinkClick r:id="rId2"/>
              </a:rPr>
              <a:t>https://jeodpp.jrc.ec.europa.eu/eu/vaas/voila/render/usecase1/myvoilarepo/dashboard1.ipynb</a:t>
            </a:r>
            <a:endParaRPr lang="en-US" sz="1800" spc="-1" dirty="0">
              <a:solidFill>
                <a:srgbClr val="4D4D4D"/>
              </a:solidFill>
            </a:endParaRPr>
          </a:p>
          <a:p>
            <a:r>
              <a:rPr lang="en-US" spc="-1" dirty="0">
                <a:solidFill>
                  <a:srgbClr val="4D4D4D"/>
                </a:solidFill>
              </a:rPr>
              <a:t>Deployed dashboards will be visible to any </a:t>
            </a:r>
            <a:r>
              <a:rPr lang="en-US" spc="-1" dirty="0" err="1">
                <a:solidFill>
                  <a:srgbClr val="4D4D4D"/>
                </a:solidFill>
              </a:rPr>
              <a:t>EUlogin</a:t>
            </a:r>
            <a:r>
              <a:rPr lang="en-US" spc="-1" dirty="0">
                <a:solidFill>
                  <a:srgbClr val="4D4D4D"/>
                </a:solidFill>
              </a:rPr>
              <a:t> user with an email ending with </a:t>
            </a:r>
            <a:r>
              <a:rPr lang="en-US" b="1" spc="-1" dirty="0">
                <a:solidFill>
                  <a:srgbClr val="4D4D4D"/>
                </a:solidFill>
              </a:rPr>
              <a:t>europa.eu</a:t>
            </a:r>
            <a:endParaRPr lang="it-IT" dirty="0"/>
          </a:p>
        </p:txBody>
      </p:sp>
      <p:sp>
        <p:nvSpPr>
          <p:cNvPr id="3" name="Title 2"/>
          <p:cNvSpPr>
            <a:spLocks noGrp="1"/>
          </p:cNvSpPr>
          <p:nvPr>
            <p:ph type="title"/>
          </p:nvPr>
        </p:nvSpPr>
        <p:spPr/>
        <p:txBody>
          <a:bodyPr/>
          <a:lstStyle/>
          <a:p>
            <a:r>
              <a:rPr lang="en-US" spc="-1" dirty="0" err="1">
                <a:solidFill>
                  <a:srgbClr val="034EA2"/>
                </a:solidFill>
              </a:rPr>
              <a:t>VaaS</a:t>
            </a:r>
            <a:r>
              <a:rPr lang="en-US" spc="-1" dirty="0">
                <a:solidFill>
                  <a:srgbClr val="034EA2"/>
                </a:solidFill>
              </a:rPr>
              <a:t> deployment – Access your notebook</a:t>
            </a:r>
            <a:endParaRPr lang="it-IT" dirty="0"/>
          </a:p>
        </p:txBody>
      </p:sp>
    </p:spTree>
    <p:extLst>
      <p:ext uri="{BB962C8B-B14F-4D97-AF65-F5344CB8AC3E}">
        <p14:creationId xmlns:p14="http://schemas.microsoft.com/office/powerpoint/2010/main" val="39704787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TextShape 1"/>
          <p:cNvSpPr txBox="1"/>
          <p:nvPr/>
        </p:nvSpPr>
        <p:spPr>
          <a:xfrm>
            <a:off x="967320" y="1825560"/>
            <a:ext cx="10267200" cy="4169880"/>
          </a:xfrm>
          <a:prstGeom prst="rect">
            <a:avLst/>
          </a:prstGeom>
          <a:noFill/>
          <a:ln>
            <a:noFill/>
          </a:ln>
        </p:spPr>
        <p:txBody>
          <a:bodyPr lIns="90000" tIns="45000" rIns="90000" bIns="45000"/>
          <a:lstStyle/>
          <a:p>
            <a:pPr>
              <a:lnSpc>
                <a:spcPct val="100000"/>
              </a:lnSpc>
              <a:spcAft>
                <a:spcPts val="1800"/>
              </a:spcAft>
            </a:pPr>
            <a:r>
              <a:rPr lang="en-US" sz="2400" b="0" strike="noStrike" spc="-1" dirty="0">
                <a:solidFill>
                  <a:srgbClr val="4D4D4D"/>
                </a:solidFill>
                <a:latin typeface="Arial"/>
                <a:ea typeface="Noto Sans CJK SC"/>
              </a:rPr>
              <a:t>The </a:t>
            </a:r>
            <a:r>
              <a:rPr lang="en-US" sz="2400" b="0" strike="noStrike" spc="-1" dirty="0" err="1">
                <a:solidFill>
                  <a:srgbClr val="4D4D4D"/>
                </a:solidFill>
                <a:latin typeface="Arial"/>
                <a:ea typeface="Noto Sans CJK SC"/>
              </a:rPr>
              <a:t>VaaS</a:t>
            </a:r>
            <a:r>
              <a:rPr lang="en-US" sz="2400" b="0" strike="noStrike" spc="-1" dirty="0">
                <a:solidFill>
                  <a:srgbClr val="4D4D4D"/>
                </a:solidFill>
                <a:latin typeface="Arial"/>
                <a:ea typeface="Noto Sans CJK SC"/>
              </a:rPr>
              <a:t> server is isolated for security reason. No direct access to BDAP storage. </a:t>
            </a:r>
            <a:endParaRPr lang="en-US" sz="2400" b="0" strike="noStrike" spc="-1" dirty="0">
              <a:solidFill>
                <a:srgbClr val="4D4D4D"/>
              </a:solidFill>
              <a:latin typeface="Arial"/>
            </a:endParaRPr>
          </a:p>
          <a:p>
            <a:pPr>
              <a:lnSpc>
                <a:spcPct val="100000"/>
              </a:lnSpc>
              <a:spcAft>
                <a:spcPts val="1800"/>
              </a:spcAft>
            </a:pPr>
            <a:r>
              <a:rPr lang="en-US" sz="2400" b="0" strike="noStrike" spc="-1" dirty="0">
                <a:solidFill>
                  <a:srgbClr val="4D4D4D"/>
                </a:solidFill>
                <a:latin typeface="Arial"/>
                <a:ea typeface="Noto Sans CJK SC"/>
              </a:rPr>
              <a:t>To use files from BDAP storage, you can ask for synchronization, using the </a:t>
            </a:r>
            <a:r>
              <a:rPr lang="en-US" sz="2400" b="1" strike="noStrike" spc="-1" dirty="0">
                <a:solidFill>
                  <a:srgbClr val="4D4D4D"/>
                </a:solidFill>
                <a:latin typeface="FreeMono"/>
                <a:ea typeface="Noto Sans CJK SC"/>
              </a:rPr>
              <a:t>voila-data-location</a:t>
            </a:r>
            <a:r>
              <a:rPr lang="en-US" sz="2400" b="0" strike="noStrike" spc="-1" dirty="0">
                <a:solidFill>
                  <a:srgbClr val="4D4D4D"/>
                </a:solidFill>
                <a:latin typeface="Arial"/>
                <a:ea typeface="Noto Sans CJK SC"/>
              </a:rPr>
              <a:t> file. One path per line (folders or single files).</a:t>
            </a:r>
            <a:endParaRPr lang="en-US" sz="2400" b="0" strike="noStrike" spc="-1" dirty="0">
              <a:solidFill>
                <a:srgbClr val="4D4D4D"/>
              </a:solidFill>
              <a:latin typeface="Arial"/>
            </a:endParaRPr>
          </a:p>
          <a:p>
            <a:pPr>
              <a:lnSpc>
                <a:spcPct val="100000"/>
              </a:lnSpc>
              <a:spcAft>
                <a:spcPts val="1800"/>
              </a:spcAft>
            </a:pPr>
            <a:r>
              <a:rPr lang="en-US" sz="2400" b="0" strike="noStrike" spc="-1" dirty="0">
                <a:solidFill>
                  <a:srgbClr val="4D4D4D"/>
                </a:solidFill>
                <a:latin typeface="Arial"/>
                <a:ea typeface="Noto Sans CJK SC"/>
              </a:rPr>
              <a:t>Files are synchronized at each deploy of your dashboard. To have them copied, you need to create a commit.</a:t>
            </a:r>
            <a:endParaRPr lang="en-US" sz="2400" b="0" strike="noStrike" spc="-1" dirty="0">
              <a:solidFill>
                <a:srgbClr val="4D4D4D"/>
              </a:solidFill>
              <a:latin typeface="Arial"/>
            </a:endParaRPr>
          </a:p>
          <a:p>
            <a:pPr>
              <a:lnSpc>
                <a:spcPct val="100000"/>
              </a:lnSpc>
              <a:spcAft>
                <a:spcPts val="1800"/>
              </a:spcAft>
            </a:pPr>
            <a:r>
              <a:rPr lang="en-US" sz="2400" b="0" strike="noStrike" spc="-1" dirty="0">
                <a:solidFill>
                  <a:srgbClr val="4D4D4D"/>
                </a:solidFill>
                <a:latin typeface="Arial"/>
                <a:ea typeface="Noto Sans CJK SC"/>
              </a:rPr>
              <a:t>Size limit : 10GB of data.</a:t>
            </a:r>
            <a:endParaRPr lang="en-US" sz="2400" b="0" strike="noStrike" spc="-1" dirty="0">
              <a:solidFill>
                <a:srgbClr val="4D4D4D"/>
              </a:solidFill>
              <a:latin typeface="Arial"/>
            </a:endParaRPr>
          </a:p>
          <a:p>
            <a:pPr>
              <a:lnSpc>
                <a:spcPct val="100000"/>
              </a:lnSpc>
              <a:spcAft>
                <a:spcPts val="1800"/>
              </a:spcAft>
            </a:pPr>
            <a:endParaRPr lang="en-US" sz="2400" b="0" strike="noStrike" spc="-1" dirty="0">
              <a:solidFill>
                <a:srgbClr val="4D4D4D"/>
              </a:solidFill>
              <a:latin typeface="Arial"/>
            </a:endParaRPr>
          </a:p>
        </p:txBody>
      </p:sp>
      <p:sp>
        <p:nvSpPr>
          <p:cNvPr id="4" name="Title 2"/>
          <p:cNvSpPr txBox="1">
            <a:spLocks/>
          </p:cNvSpPr>
          <p:nvPr/>
        </p:nvSpPr>
        <p:spPr>
          <a:xfrm>
            <a:off x="970722" y="575220"/>
            <a:ext cx="10263893" cy="782357"/>
          </a:xfrm>
          <a:prstGeom prst="rect">
            <a:avLst/>
          </a:prstGeom>
        </p:spPr>
        <p:txBody>
          <a:bodyPr/>
          <a:lstStyle>
            <a:lvl1pPr algn="l" defTabSz="914400" rtl="0" eaLnBrk="1" latinLnBrk="0" hangingPunct="1">
              <a:lnSpc>
                <a:spcPct val="90000"/>
              </a:lnSpc>
              <a:spcBef>
                <a:spcPct val="0"/>
              </a:spcBef>
              <a:buNone/>
              <a:defRPr sz="4000" kern="1200">
                <a:solidFill>
                  <a:schemeClr val="tx2"/>
                </a:solidFill>
                <a:latin typeface="+mj-lt"/>
                <a:ea typeface="+mj-ea"/>
                <a:cs typeface="+mj-cs"/>
              </a:defRPr>
            </a:lvl1pPr>
          </a:lstStyle>
          <a:p>
            <a:r>
              <a:rPr lang="en-US" spc="-1" dirty="0" err="1" smtClean="0">
                <a:solidFill>
                  <a:srgbClr val="034EA2"/>
                </a:solidFill>
              </a:rPr>
              <a:t>VaaS</a:t>
            </a:r>
            <a:r>
              <a:rPr lang="en-US" spc="-1" dirty="0" smtClean="0">
                <a:solidFill>
                  <a:srgbClr val="034EA2"/>
                </a:solidFill>
              </a:rPr>
              <a:t> deployment – Use files from storage</a:t>
            </a:r>
            <a:endParaRPr lang="it-IT" dirty="0"/>
          </a:p>
        </p:txBody>
      </p:sp>
    </p:spTree>
    <p:extLst>
      <p:ext uri="{BB962C8B-B14F-4D97-AF65-F5344CB8AC3E}">
        <p14:creationId xmlns:p14="http://schemas.microsoft.com/office/powerpoint/2010/main" val="241480314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Thank you</a:t>
            </a:r>
          </a:p>
        </p:txBody>
      </p:sp>
      <p:sp>
        <p:nvSpPr>
          <p:cNvPr id="3" name="Subtitle 2"/>
          <p:cNvSpPr>
            <a:spLocks noGrp="1"/>
          </p:cNvSpPr>
          <p:nvPr>
            <p:ph type="subTitle" idx="1"/>
          </p:nvPr>
        </p:nvSpPr>
        <p:spPr/>
        <p:txBody>
          <a:bodyPr wrap="square" anchor="b" anchorCtr="0"/>
          <a:lstStyle/>
          <a:p>
            <a:r>
              <a:rPr lang="en-GB" sz="1050" b="1" dirty="0"/>
              <a:t>© European Union </a:t>
            </a:r>
            <a:r>
              <a:rPr lang="en-GB" sz="1050" b="1" dirty="0" smtClean="0"/>
              <a:t>2022</a:t>
            </a:r>
            <a:endParaRPr lang="en-GB" sz="1050" b="1" dirty="0"/>
          </a:p>
          <a:p>
            <a:r>
              <a:rPr lang="en-GB" sz="1050" dirty="0"/>
              <a:t>Unless otherwise noted the reuse of this presentation is authorised under the </a:t>
            </a:r>
            <a:r>
              <a:rPr lang="en-GB" sz="1050" dirty="0">
                <a:hlinkClick r:id="rId3"/>
              </a:rPr>
              <a:t>CC BY 4.0 </a:t>
            </a:r>
            <a:r>
              <a:rPr lang="en-GB" sz="1050" dirty="0"/>
              <a:t>license. For any use or reproduction of elements that are not owned by the EU, permission may need to be sought directly from the respective right holders</a:t>
            </a:r>
            <a:r>
              <a:rPr lang="en-GB" sz="1050" dirty="0" smtClean="0"/>
              <a:t>.</a:t>
            </a:r>
            <a:endParaRPr lang="en-GB" sz="1050" dirty="0"/>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72103" y="4043693"/>
            <a:ext cx="1023496" cy="358097"/>
          </a:xfrm>
          <a:prstGeom prst="rect">
            <a:avLst/>
          </a:prstGeom>
        </p:spPr>
      </p:pic>
    </p:spTree>
    <p:extLst>
      <p:ext uri="{BB962C8B-B14F-4D97-AF65-F5344CB8AC3E}">
        <p14:creationId xmlns:p14="http://schemas.microsoft.com/office/powerpoint/2010/main" val="18571261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1"/>
          </p:nvPr>
        </p:nvSpPr>
        <p:spPr>
          <a:xfrm>
            <a:off x="6310015" y="1275435"/>
            <a:ext cx="5150981" cy="2296925"/>
          </a:xfrm>
        </p:spPr>
        <p:txBody>
          <a:bodyPr/>
          <a:lstStyle/>
          <a:p>
            <a:r>
              <a:rPr lang="en-GB" dirty="0"/>
              <a:t>The course aims at creating a </a:t>
            </a:r>
            <a:r>
              <a:rPr lang="en-GB" b="1" dirty="0"/>
              <a:t>community</a:t>
            </a:r>
            <a:r>
              <a:rPr lang="en-GB" dirty="0"/>
              <a:t> of JRC developers that can publish their scientific output as modern dashboards backed by a fully-fledged data science </a:t>
            </a:r>
            <a:r>
              <a:rPr lang="en-GB" dirty="0" smtClean="0"/>
              <a:t>environment.</a:t>
            </a:r>
            <a:endParaRPr lang="en-GB" dirty="0"/>
          </a:p>
        </p:txBody>
      </p:sp>
      <p:sp>
        <p:nvSpPr>
          <p:cNvPr id="5" name="Title 4"/>
          <p:cNvSpPr>
            <a:spLocks noGrp="1"/>
          </p:cNvSpPr>
          <p:nvPr>
            <p:ph type="title"/>
          </p:nvPr>
        </p:nvSpPr>
        <p:spPr/>
        <p:txBody>
          <a:bodyPr/>
          <a:lstStyle/>
          <a:p>
            <a:r>
              <a:rPr lang="en-GB" dirty="0" smtClean="0"/>
              <a:t>Course objectives</a:t>
            </a:r>
            <a:endParaRPr lang="en-GB" dirty="0"/>
          </a:p>
        </p:txBody>
      </p:sp>
      <p:sp>
        <p:nvSpPr>
          <p:cNvPr id="6" name="Content Placeholder 5"/>
          <p:cNvSpPr>
            <a:spLocks noGrp="1"/>
          </p:cNvSpPr>
          <p:nvPr>
            <p:ph idx="10"/>
          </p:nvPr>
        </p:nvSpPr>
        <p:spPr>
          <a:xfrm>
            <a:off x="967154" y="1825625"/>
            <a:ext cx="4004412" cy="1831976"/>
          </a:xfrm>
        </p:spPr>
        <p:txBody>
          <a:bodyPr/>
          <a:lstStyle/>
          <a:p>
            <a:r>
              <a:rPr lang="en-GB" dirty="0"/>
              <a:t>I</a:t>
            </a:r>
            <a:r>
              <a:rPr lang="en-GB" dirty="0" smtClean="0"/>
              <a:t>llustrate </a:t>
            </a:r>
            <a:r>
              <a:rPr lang="en-GB" dirty="0"/>
              <a:t>how to create and deploy </a:t>
            </a:r>
            <a:r>
              <a:rPr lang="en-GB" b="1" dirty="0" smtClean="0"/>
              <a:t>vivid</a:t>
            </a:r>
            <a:r>
              <a:rPr lang="en-GB" dirty="0" smtClean="0"/>
              <a:t> </a:t>
            </a:r>
            <a:r>
              <a:rPr lang="en-GB" dirty="0"/>
              <a:t>and </a:t>
            </a:r>
            <a:r>
              <a:rPr lang="en-GB" b="1" dirty="0"/>
              <a:t>powerful</a:t>
            </a:r>
            <a:r>
              <a:rPr lang="en-GB" dirty="0"/>
              <a:t> data visualization dashboards inside the BDAP Voilà </a:t>
            </a:r>
            <a:r>
              <a:rPr lang="en-GB" dirty="0" smtClean="0"/>
              <a:t>service.</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26234" y="662113"/>
            <a:ext cx="1226644" cy="1226644"/>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31112" y="2921565"/>
            <a:ext cx="1234392" cy="1234392"/>
          </a:xfrm>
          <a:prstGeom prst="rect">
            <a:avLst/>
          </a:prstGeom>
        </p:spPr>
      </p:pic>
      <p:sp>
        <p:nvSpPr>
          <p:cNvPr id="9" name="Content Placeholder 5"/>
          <p:cNvSpPr txBox="1">
            <a:spLocks/>
          </p:cNvSpPr>
          <p:nvPr/>
        </p:nvSpPr>
        <p:spPr>
          <a:xfrm>
            <a:off x="967154" y="4388739"/>
            <a:ext cx="3834854" cy="1957817"/>
          </a:xfrm>
          <a:prstGeom prst="rect">
            <a:avLst/>
          </a:prstGeom>
        </p:spPr>
        <p:txBody>
          <a:bodyPr>
            <a:noAutofit/>
          </a:bodyPr>
          <a:lstStyle>
            <a:lvl1pPr marL="0" indent="-342900" algn="l" defTabSz="914400" rtl="0" eaLnBrk="1" latinLnBrk="0" hangingPunct="1">
              <a:lnSpc>
                <a:spcPct val="100000"/>
              </a:lnSpc>
              <a:spcBef>
                <a:spcPts val="0"/>
              </a:spcBef>
              <a:spcAft>
                <a:spcPts val="1800"/>
              </a:spcAft>
              <a:buClr>
                <a:schemeClr val="accent5"/>
              </a:buClr>
              <a:buFont typeface="Arial" pitchFamily="34" charset="0"/>
              <a:buNone/>
              <a:defRPr sz="2400" kern="1200" baseline="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1800"/>
              </a:spcAft>
              <a:buClr>
                <a:schemeClr val="accent5"/>
              </a:buClr>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1800"/>
              </a:spcAft>
              <a:buClr>
                <a:schemeClr val="accent5"/>
              </a:buClr>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spcAft>
                <a:spcPts val="1800"/>
              </a:spcAft>
              <a:buClr>
                <a:schemeClr val="accent5"/>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1800"/>
              </a:spcAft>
              <a:buClr>
                <a:schemeClr val="accent5"/>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Experiment the recently created BDAP </a:t>
            </a:r>
            <a:r>
              <a:rPr lang="en-GB" b="1" dirty="0" err="1" smtClean="0"/>
              <a:t>voilalibrary</a:t>
            </a:r>
            <a:r>
              <a:rPr lang="en-GB" dirty="0" smtClean="0"/>
              <a:t> that greatly simplifies the development of the dashboard GUI.</a:t>
            </a:r>
            <a:endParaRPr lang="en-GB" dirty="0"/>
          </a:p>
        </p:txBody>
      </p:sp>
      <p:sp>
        <p:nvSpPr>
          <p:cNvPr id="10" name="Content Placeholder 6"/>
          <p:cNvSpPr txBox="1">
            <a:spLocks/>
          </p:cNvSpPr>
          <p:nvPr/>
        </p:nvSpPr>
        <p:spPr>
          <a:xfrm>
            <a:off x="6734014" y="4388738"/>
            <a:ext cx="2733262" cy="2172871"/>
          </a:xfrm>
          <a:prstGeom prst="rect">
            <a:avLst/>
          </a:prstGeom>
        </p:spPr>
        <p:txBody>
          <a:bodyPr>
            <a:noAutofit/>
          </a:bodyPr>
          <a:lstStyle>
            <a:lvl1pPr marL="0" indent="-342900" algn="l" defTabSz="914400" rtl="0" eaLnBrk="1" latinLnBrk="0" hangingPunct="1">
              <a:lnSpc>
                <a:spcPct val="100000"/>
              </a:lnSpc>
              <a:spcBef>
                <a:spcPts val="0"/>
              </a:spcBef>
              <a:spcAft>
                <a:spcPts val="1800"/>
              </a:spcAft>
              <a:buClr>
                <a:schemeClr val="accent5"/>
              </a:buClr>
              <a:buFont typeface="Arial"/>
              <a:buNone/>
              <a:defRPr sz="2400" strike="noStrike"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1800"/>
              </a:spcAft>
              <a:buClr>
                <a:schemeClr val="accent5"/>
              </a:buClr>
              <a:buFont typeface="Arial" panose="020B0604020202020204" pitchFamily="34" charset="0"/>
              <a:buChar char="•"/>
              <a:defRPr sz="2000" strike="noStrike"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1800"/>
              </a:spcAft>
              <a:buClr>
                <a:schemeClr val="accent5"/>
              </a:buClr>
              <a:buFont typeface="Arial" panose="020B0604020202020204" pitchFamily="34" charset="0"/>
              <a:buChar char="•"/>
              <a:defRPr sz="1800" strike="noStrike"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spcAft>
                <a:spcPts val="1800"/>
              </a:spcAft>
              <a:buClr>
                <a:schemeClr val="accent5"/>
              </a:buClr>
              <a:buFont typeface="Arial" panose="020B0604020202020204" pitchFamily="34" charset="0"/>
              <a:buChar char="•"/>
              <a:defRPr sz="1600" strike="noStrike"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1800"/>
              </a:spcAft>
              <a:buClr>
                <a:schemeClr val="accent5"/>
              </a:buClr>
              <a:buFont typeface="Arial" panose="020B0604020202020204" pitchFamily="34" charset="0"/>
              <a:buChar char="•"/>
              <a:defRPr sz="1600" strike="noStrike"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This is a training for </a:t>
            </a:r>
            <a:r>
              <a:rPr lang="en-GB" b="1" dirty="0" smtClean="0"/>
              <a:t>programmers</a:t>
            </a:r>
            <a:r>
              <a:rPr lang="en-GB" dirty="0" smtClean="0"/>
              <a:t>!</a:t>
            </a:r>
          </a:p>
          <a:p>
            <a:r>
              <a:rPr lang="en-GB" dirty="0" smtClean="0"/>
              <a:t>Some Python </a:t>
            </a:r>
            <a:r>
              <a:rPr lang="it-IT" dirty="0" smtClean="0"/>
              <a:t>&amp; </a:t>
            </a:r>
            <a:r>
              <a:rPr lang="en-GB" dirty="0" err="1" smtClean="0"/>
              <a:t>Gitlab</a:t>
            </a:r>
            <a:r>
              <a:rPr lang="en-GB" dirty="0" smtClean="0"/>
              <a:t> skills are required</a:t>
            </a:r>
            <a:endParaRPr lang="en-GB" dirty="0"/>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20014" y="4078133"/>
            <a:ext cx="1676093" cy="1676093"/>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29174" y="5269424"/>
            <a:ext cx="1957331" cy="1146874"/>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44020" y="1665887"/>
            <a:ext cx="1144749" cy="1144749"/>
          </a:xfrm>
          <a:prstGeom prst="rect">
            <a:avLst/>
          </a:prstGeom>
        </p:spPr>
      </p:pic>
    </p:spTree>
    <p:extLst>
      <p:ext uri="{BB962C8B-B14F-4D97-AF65-F5344CB8AC3E}">
        <p14:creationId xmlns:p14="http://schemas.microsoft.com/office/powerpoint/2010/main" val="12079616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71450" indent="-514350">
              <a:buClrTx/>
              <a:buFont typeface="+mj-lt"/>
              <a:buAutoNum type="arabicPeriod"/>
            </a:pPr>
            <a:r>
              <a:rPr lang="it-IT" sz="2800" dirty="0" smtClean="0"/>
              <a:t>Be a registered user of the BDAP platform</a:t>
            </a:r>
          </a:p>
          <a:p>
            <a:pPr marL="171450" indent="-514350">
              <a:buClrTx/>
              <a:buFont typeface="+mj-lt"/>
              <a:buAutoNum type="arabicPeriod"/>
            </a:pPr>
            <a:r>
              <a:rPr lang="it-IT" sz="2800" dirty="0" smtClean="0"/>
              <a:t>Be able to access JEO-lab (using the OTP) and GITLAB</a:t>
            </a:r>
          </a:p>
          <a:p>
            <a:pPr marL="171450" indent="-514350">
              <a:buClrTx/>
              <a:buFont typeface="+mj-lt"/>
              <a:buAutoNum type="arabicPeriod"/>
            </a:pPr>
            <a:r>
              <a:rPr lang="it-IT" sz="2800" dirty="0" smtClean="0"/>
              <a:t>Have knowledge of Python programming language</a:t>
            </a:r>
          </a:p>
          <a:p>
            <a:pPr marL="171450" indent="-514350">
              <a:buClrTx/>
              <a:buFont typeface="+mj-lt"/>
              <a:buAutoNum type="arabicPeriod"/>
            </a:pPr>
            <a:r>
              <a:rPr lang="it-IT" sz="2800" dirty="0" smtClean="0"/>
              <a:t>Have some knowledge of git/gitlab</a:t>
            </a:r>
          </a:p>
          <a:p>
            <a:pPr indent="0">
              <a:buClrTx/>
            </a:pPr>
            <a:endParaRPr lang="it-IT" sz="2800" dirty="0" smtClean="0"/>
          </a:p>
          <a:p>
            <a:r>
              <a:rPr lang="it-IT" dirty="0" smtClean="0"/>
              <a:t>BDAP Home page: </a:t>
            </a:r>
            <a:r>
              <a:rPr lang="it-IT" dirty="0" smtClean="0">
                <a:hlinkClick r:id="rId2"/>
              </a:rPr>
              <a:t>https</a:t>
            </a:r>
            <a:r>
              <a:rPr lang="it-IT" dirty="0">
                <a:hlinkClick r:id="rId2"/>
              </a:rPr>
              <a:t>://</a:t>
            </a:r>
            <a:r>
              <a:rPr lang="it-IT" dirty="0" smtClean="0">
                <a:hlinkClick r:id="rId2"/>
              </a:rPr>
              <a:t>jeodpp.jrc.ec.europa.eu/</a:t>
            </a:r>
            <a:endParaRPr lang="it-IT" dirty="0" smtClean="0"/>
          </a:p>
          <a:p>
            <a:endParaRPr lang="it-IT" dirty="0" smtClean="0"/>
          </a:p>
          <a:p>
            <a:endParaRPr lang="it-IT" dirty="0"/>
          </a:p>
        </p:txBody>
      </p:sp>
      <p:sp>
        <p:nvSpPr>
          <p:cNvPr id="3" name="Title 2"/>
          <p:cNvSpPr>
            <a:spLocks noGrp="1"/>
          </p:cNvSpPr>
          <p:nvPr>
            <p:ph type="title"/>
          </p:nvPr>
        </p:nvSpPr>
        <p:spPr/>
        <p:txBody>
          <a:bodyPr/>
          <a:lstStyle/>
          <a:p>
            <a:r>
              <a:rPr lang="it-IT" dirty="0" smtClean="0"/>
              <a:t>Prerequisites</a:t>
            </a:r>
            <a:endParaRPr lang="it-IT" dirty="0"/>
          </a:p>
        </p:txBody>
      </p:sp>
    </p:spTree>
    <p:extLst>
      <p:ext uri="{BB962C8B-B14F-4D97-AF65-F5344CB8AC3E}">
        <p14:creationId xmlns:p14="http://schemas.microsoft.com/office/powerpoint/2010/main" val="15570897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67154" y="1825624"/>
            <a:ext cx="10267462" cy="4915644"/>
          </a:xfrm>
        </p:spPr>
        <p:txBody>
          <a:bodyPr/>
          <a:lstStyle/>
          <a:p>
            <a:r>
              <a:rPr lang="en-US" dirty="0"/>
              <a:t>Voilà </a:t>
            </a:r>
            <a:r>
              <a:rPr lang="en-US" dirty="0" smtClean="0"/>
              <a:t>is a Jupyter plugin that converts Jupyter </a:t>
            </a:r>
            <a:r>
              <a:rPr lang="en-US" dirty="0"/>
              <a:t>notebooks into standalone web applications</a:t>
            </a:r>
            <a:r>
              <a:rPr lang="en-US" dirty="0" smtClean="0"/>
              <a:t>.</a:t>
            </a:r>
          </a:p>
          <a:p>
            <a:r>
              <a:rPr lang="en-GB" dirty="0" smtClean="0"/>
              <a:t>Notebooks are rendered displaying only the output of the cells, while the source code is hidden.</a:t>
            </a:r>
          </a:p>
          <a:p>
            <a:r>
              <a:rPr lang="en-GB" dirty="0" smtClean="0"/>
              <a:t>Widgets and any multimedia content displayed in the notebook continue to work in Voilà in the same exact way as in the notebooks.</a:t>
            </a:r>
          </a:p>
          <a:p>
            <a:r>
              <a:rPr lang="en-US" dirty="0" smtClean="0"/>
              <a:t>Scientist can prototype their processing in the notebooks (using a fully-fledged exploratory research environment</a:t>
            </a:r>
            <a:r>
              <a:rPr lang="it-IT" dirty="0" smtClean="0"/>
              <a:t>) and communicate the results with the same tools.</a:t>
            </a:r>
          </a:p>
          <a:p>
            <a:r>
              <a:rPr lang="it-IT" dirty="0" smtClean="0"/>
              <a:t>Voilà dashboards need programming skill to be created.</a:t>
            </a:r>
            <a:endParaRPr lang="en-US" dirty="0"/>
          </a:p>
        </p:txBody>
      </p:sp>
      <p:sp>
        <p:nvSpPr>
          <p:cNvPr id="3" name="Title 2"/>
          <p:cNvSpPr>
            <a:spLocks noGrp="1"/>
          </p:cNvSpPr>
          <p:nvPr>
            <p:ph type="title"/>
          </p:nvPr>
        </p:nvSpPr>
        <p:spPr/>
        <p:txBody>
          <a:bodyPr/>
          <a:lstStyle/>
          <a:p>
            <a:r>
              <a:rPr lang="en-GB" dirty="0" err="1" smtClean="0"/>
              <a:t>Voil</a:t>
            </a:r>
            <a:r>
              <a:rPr lang="it-IT" dirty="0"/>
              <a:t>à</a:t>
            </a:r>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16837" y="70118"/>
            <a:ext cx="2842787" cy="1755506"/>
          </a:xfrm>
          <a:prstGeom prst="rect">
            <a:avLst/>
          </a:prstGeom>
        </p:spPr>
      </p:pic>
    </p:spTree>
    <p:extLst>
      <p:ext uri="{BB962C8B-B14F-4D97-AF65-F5344CB8AC3E}">
        <p14:creationId xmlns:p14="http://schemas.microsoft.com/office/powerpoint/2010/main" val="34923505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67153" y="1825624"/>
            <a:ext cx="10842225" cy="4876733"/>
          </a:xfrm>
        </p:spPr>
        <p:txBody>
          <a:bodyPr/>
          <a:lstStyle/>
          <a:p>
            <a:r>
              <a:rPr lang="en-GB" b="1" dirty="0" smtClean="0"/>
              <a:t>Conference on the Future of Europe (</a:t>
            </a:r>
            <a:r>
              <a:rPr lang="en-GB" b="1" dirty="0" err="1" smtClean="0"/>
              <a:t>CoFE</a:t>
            </a:r>
            <a:r>
              <a:rPr lang="en-GB" b="1" dirty="0" smtClean="0"/>
              <a:t>) (I.3 unit)</a:t>
            </a:r>
          </a:p>
          <a:p>
            <a:r>
              <a:rPr lang="en-GB" dirty="0"/>
              <a:t>	</a:t>
            </a:r>
            <a:r>
              <a:rPr lang="en-GB" dirty="0" smtClean="0"/>
              <a:t>Dashboard that collects all the inputs sent by EU citizens on the 	topics of the conference. It was used by the external company in 	charge of creating the reports for the Parliament and the Commission</a:t>
            </a:r>
          </a:p>
          <a:p>
            <a:r>
              <a:rPr lang="en-US" b="1" dirty="0">
                <a:hlinkClick r:id="rId2"/>
              </a:rPr>
              <a:t>Mining JRC areas of </a:t>
            </a:r>
            <a:r>
              <a:rPr lang="en-US" b="1" dirty="0" smtClean="0">
                <a:hlinkClick r:id="rId2"/>
              </a:rPr>
              <a:t>work (</a:t>
            </a:r>
            <a:r>
              <a:rPr lang="en-US" b="1" dirty="0" err="1" smtClean="0">
                <a:hlinkClick r:id="rId2"/>
              </a:rPr>
              <a:t>Pubsy</a:t>
            </a:r>
            <a:r>
              <a:rPr lang="en-US" b="1" dirty="0" smtClean="0">
                <a:hlinkClick r:id="rId2"/>
              </a:rPr>
              <a:t>) (CSS4P, B.6, I.3 units)</a:t>
            </a:r>
            <a:endParaRPr lang="en-US" b="1" dirty="0" smtClean="0"/>
          </a:p>
          <a:p>
            <a:r>
              <a:rPr lang="en-US" dirty="0"/>
              <a:t>	</a:t>
            </a:r>
            <a:r>
              <a:rPr lang="en-US" dirty="0" smtClean="0"/>
              <a:t>Using </a:t>
            </a:r>
            <a:r>
              <a:rPr lang="en-US" dirty="0"/>
              <a:t>a semantic-enriched search </a:t>
            </a:r>
            <a:r>
              <a:rPr lang="en-US" dirty="0" smtClean="0"/>
              <a:t>for mining JRC publications</a:t>
            </a:r>
          </a:p>
          <a:p>
            <a:r>
              <a:rPr lang="en-US" b="1" dirty="0" smtClean="0">
                <a:hlinkClick r:id="rId3"/>
              </a:rPr>
              <a:t>Example on Energy Consumption in Europe (I.3 unit)</a:t>
            </a:r>
            <a:endParaRPr lang="en-US" b="1" dirty="0" smtClean="0"/>
          </a:p>
          <a:p>
            <a:r>
              <a:rPr lang="en-US" dirty="0"/>
              <a:t>	</a:t>
            </a:r>
            <a:r>
              <a:rPr lang="en-US" dirty="0" smtClean="0"/>
              <a:t>Sample dashboard that will be built step by step during this training 	course</a:t>
            </a:r>
            <a:endParaRPr lang="en-US" dirty="0"/>
          </a:p>
          <a:p>
            <a:endParaRPr lang="en-GB" dirty="0"/>
          </a:p>
        </p:txBody>
      </p:sp>
      <p:sp>
        <p:nvSpPr>
          <p:cNvPr id="3" name="Title 2"/>
          <p:cNvSpPr>
            <a:spLocks noGrp="1"/>
          </p:cNvSpPr>
          <p:nvPr>
            <p:ph type="title"/>
          </p:nvPr>
        </p:nvSpPr>
        <p:spPr/>
        <p:txBody>
          <a:bodyPr/>
          <a:lstStyle/>
          <a:p>
            <a:r>
              <a:rPr lang="it-IT" dirty="0" smtClean="0"/>
              <a:t>Examples of Voilà dashboards</a:t>
            </a:r>
            <a:endParaRPr lang="en-GB" dirty="0"/>
          </a:p>
        </p:txBody>
      </p:sp>
    </p:spTree>
    <p:extLst>
      <p:ext uri="{BB962C8B-B14F-4D97-AF65-F5344CB8AC3E}">
        <p14:creationId xmlns:p14="http://schemas.microsoft.com/office/powerpoint/2010/main" val="37860592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67153" y="1937288"/>
            <a:ext cx="10842225" cy="4765069"/>
          </a:xfrm>
        </p:spPr>
        <p:txBody>
          <a:bodyPr/>
          <a:lstStyle/>
          <a:p>
            <a:r>
              <a:rPr lang="en-US" b="1" dirty="0" smtClean="0">
                <a:hlinkClick r:id="rId2"/>
              </a:rPr>
              <a:t>Astronomy </a:t>
            </a:r>
            <a:r>
              <a:rPr lang="en-US" b="1" dirty="0">
                <a:hlinkClick r:id="rId2"/>
              </a:rPr>
              <a:t>picture of the day</a:t>
            </a:r>
            <a:endParaRPr lang="en-US" b="1" dirty="0"/>
          </a:p>
          <a:p>
            <a:r>
              <a:rPr lang="en-US" dirty="0"/>
              <a:t>	</a:t>
            </a:r>
            <a:r>
              <a:rPr lang="en-US" dirty="0" smtClean="0"/>
              <a:t>Responsive dashboard for browsing the full collection of APOD pictures</a:t>
            </a:r>
          </a:p>
          <a:p>
            <a:r>
              <a:rPr lang="en-US" b="1" dirty="0">
                <a:hlinkClick r:id="rId3"/>
              </a:rPr>
              <a:t>State of the union speech and JRC </a:t>
            </a:r>
            <a:r>
              <a:rPr lang="en-US" b="1" dirty="0" smtClean="0">
                <a:hlinkClick r:id="rId3"/>
              </a:rPr>
              <a:t>portfolios</a:t>
            </a:r>
            <a:endParaRPr lang="en-US" b="1" dirty="0" smtClean="0"/>
          </a:p>
          <a:p>
            <a:r>
              <a:rPr lang="en-US" b="1" dirty="0"/>
              <a:t>	</a:t>
            </a:r>
            <a:r>
              <a:rPr lang="en-US" dirty="0"/>
              <a:t>Text mining dashboard to visually represent the similarities among the </a:t>
            </a:r>
            <a:r>
              <a:rPr lang="en-US" dirty="0" smtClean="0"/>
              <a:t>	SOTEU </a:t>
            </a:r>
            <a:r>
              <a:rPr lang="en-US" dirty="0"/>
              <a:t>2022 speech and the descriptions of the JRC </a:t>
            </a:r>
            <a:r>
              <a:rPr lang="en-US" dirty="0" smtClean="0"/>
              <a:t>portfolios</a:t>
            </a:r>
          </a:p>
          <a:p>
            <a:r>
              <a:rPr lang="it-IT" b="1" dirty="0">
                <a:hlinkClick r:id="rId4"/>
              </a:rPr>
              <a:t>Multivariate Choropleth </a:t>
            </a:r>
            <a:r>
              <a:rPr lang="it-IT" b="1" dirty="0" smtClean="0">
                <a:hlinkClick r:id="rId4"/>
              </a:rPr>
              <a:t>Map</a:t>
            </a:r>
            <a:endParaRPr lang="it-IT" b="1" dirty="0" smtClean="0"/>
          </a:p>
          <a:p>
            <a:r>
              <a:rPr lang="en-US" dirty="0" smtClean="0"/>
              <a:t>	Dashboard </a:t>
            </a:r>
            <a:r>
              <a:rPr lang="en-US" dirty="0"/>
              <a:t>created with the </a:t>
            </a:r>
            <a:r>
              <a:rPr lang="en-US" b="1" dirty="0" err="1"/>
              <a:t>voilalibrary</a:t>
            </a:r>
            <a:r>
              <a:rPr lang="en-US" dirty="0"/>
              <a:t> to demonstrate </a:t>
            </a:r>
            <a:r>
              <a:rPr lang="en-US" dirty="0" smtClean="0"/>
              <a:t>the </a:t>
            </a:r>
            <a:r>
              <a:rPr lang="en-US" dirty="0"/>
              <a:t>functions </a:t>
            </a:r>
            <a:r>
              <a:rPr lang="en-US" dirty="0" smtClean="0"/>
              <a:t>	for </a:t>
            </a:r>
            <a:r>
              <a:rPr lang="en-US" dirty="0"/>
              <a:t>the creation of bivariate and </a:t>
            </a:r>
            <a:r>
              <a:rPr lang="en-US" dirty="0" err="1"/>
              <a:t>trivariate</a:t>
            </a:r>
            <a:r>
              <a:rPr lang="en-US" dirty="0"/>
              <a:t> legends on </a:t>
            </a:r>
            <a:r>
              <a:rPr lang="en-US" dirty="0" smtClean="0"/>
              <a:t>vector </a:t>
            </a:r>
            <a:r>
              <a:rPr lang="en-US" dirty="0"/>
              <a:t>geospatial </a:t>
            </a:r>
            <a:r>
              <a:rPr lang="en-US" dirty="0" smtClean="0"/>
              <a:t>	datasets</a:t>
            </a:r>
          </a:p>
        </p:txBody>
      </p:sp>
      <p:sp>
        <p:nvSpPr>
          <p:cNvPr id="3" name="Title 2"/>
          <p:cNvSpPr>
            <a:spLocks noGrp="1"/>
          </p:cNvSpPr>
          <p:nvPr>
            <p:ph type="title"/>
          </p:nvPr>
        </p:nvSpPr>
        <p:spPr/>
        <p:txBody>
          <a:bodyPr/>
          <a:lstStyle/>
          <a:p>
            <a:r>
              <a:rPr lang="it-IT" dirty="0" smtClean="0"/>
              <a:t>Other examples of Voilà dashboards</a:t>
            </a:r>
            <a:endParaRPr lang="en-GB" dirty="0"/>
          </a:p>
        </p:txBody>
      </p:sp>
    </p:spTree>
    <p:extLst>
      <p:ext uri="{BB962C8B-B14F-4D97-AF65-F5344CB8AC3E}">
        <p14:creationId xmlns:p14="http://schemas.microsoft.com/office/powerpoint/2010/main" val="40849899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t-IT" dirty="0" smtClean="0"/>
              <a:t>Development and deployment</a:t>
            </a:r>
            <a:endParaRPr lang="en-GB" dirty="0"/>
          </a:p>
        </p:txBody>
      </p:sp>
      <p:sp>
        <p:nvSpPr>
          <p:cNvPr id="7" name="Content Placeholder 5"/>
          <p:cNvSpPr txBox="1">
            <a:spLocks/>
          </p:cNvSpPr>
          <p:nvPr/>
        </p:nvSpPr>
        <p:spPr>
          <a:xfrm>
            <a:off x="9242204" y="995531"/>
            <a:ext cx="3163804" cy="428596"/>
          </a:xfrm>
          <a:prstGeom prst="rect">
            <a:avLst/>
          </a:prstGeom>
        </p:spPr>
        <p:txBody>
          <a:bodyPr>
            <a:noAutofit/>
          </a:bodyPr>
          <a:lstStyle>
            <a:lvl1pPr marL="0" indent="-342900" algn="l" defTabSz="914400" rtl="0" eaLnBrk="1" latinLnBrk="0" hangingPunct="1">
              <a:lnSpc>
                <a:spcPct val="100000"/>
              </a:lnSpc>
              <a:spcBef>
                <a:spcPts val="0"/>
              </a:spcBef>
              <a:spcAft>
                <a:spcPts val="1800"/>
              </a:spcAft>
              <a:buClr>
                <a:schemeClr val="accent5"/>
              </a:buClr>
              <a:buFont typeface="Arial" pitchFamily="34" charset="0"/>
              <a:buNone/>
              <a:defRPr sz="2400" kern="1200" baseline="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1800"/>
              </a:spcAft>
              <a:buClr>
                <a:schemeClr val="accent5"/>
              </a:buClr>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1800"/>
              </a:spcAft>
              <a:buClr>
                <a:schemeClr val="accent5"/>
              </a:buClr>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spcAft>
                <a:spcPts val="1800"/>
              </a:spcAft>
              <a:buClr>
                <a:schemeClr val="accent5"/>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1800"/>
              </a:spcAft>
              <a:buClr>
                <a:schemeClr val="accent5"/>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dirty="0" smtClean="0"/>
              <a:t>1. Development in JEO-lab</a:t>
            </a:r>
            <a:endParaRPr lang="en-GB" sz="1800" dirty="0"/>
          </a:p>
        </p:txBody>
      </p:sp>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4942" y="1431814"/>
            <a:ext cx="8745788" cy="5465103"/>
          </a:xfrm>
          <a:prstGeom prst="rect">
            <a:avLst/>
          </a:prstGeom>
        </p:spPr>
      </p:pic>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4942" y="1431814"/>
            <a:ext cx="8745788" cy="5465103"/>
          </a:xfrm>
          <a:prstGeom prst="rect">
            <a:avLst/>
          </a:prstGeom>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4942" y="1431814"/>
            <a:ext cx="8745788" cy="5465103"/>
          </a:xfrm>
          <a:prstGeom prst="rect">
            <a:avLst/>
          </a:prstGeom>
        </p:spPr>
      </p:pic>
      <p:sp>
        <p:nvSpPr>
          <p:cNvPr id="9" name="Content Placeholder 5"/>
          <p:cNvSpPr txBox="1">
            <a:spLocks/>
          </p:cNvSpPr>
          <p:nvPr/>
        </p:nvSpPr>
        <p:spPr>
          <a:xfrm>
            <a:off x="9242204" y="1947191"/>
            <a:ext cx="3163804" cy="428596"/>
          </a:xfrm>
          <a:prstGeom prst="rect">
            <a:avLst/>
          </a:prstGeom>
        </p:spPr>
        <p:txBody>
          <a:bodyPr>
            <a:noAutofit/>
          </a:bodyPr>
          <a:lstStyle>
            <a:lvl1pPr marL="0" indent="-342900" algn="l" defTabSz="914400" rtl="0" eaLnBrk="1" latinLnBrk="0" hangingPunct="1">
              <a:lnSpc>
                <a:spcPct val="100000"/>
              </a:lnSpc>
              <a:spcBef>
                <a:spcPts val="0"/>
              </a:spcBef>
              <a:spcAft>
                <a:spcPts val="1800"/>
              </a:spcAft>
              <a:buClr>
                <a:schemeClr val="accent5"/>
              </a:buClr>
              <a:buFont typeface="Arial" pitchFamily="34" charset="0"/>
              <a:buNone/>
              <a:defRPr sz="2400" kern="1200" baseline="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1800"/>
              </a:spcAft>
              <a:buClr>
                <a:schemeClr val="accent5"/>
              </a:buClr>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1800"/>
              </a:spcAft>
              <a:buClr>
                <a:schemeClr val="accent5"/>
              </a:buClr>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spcAft>
                <a:spcPts val="1800"/>
              </a:spcAft>
              <a:buClr>
                <a:schemeClr val="accent5"/>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1800"/>
              </a:spcAft>
              <a:buClr>
                <a:schemeClr val="accent5"/>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dirty="0" smtClean="0"/>
              <a:t>3. Deployment on </a:t>
            </a:r>
            <a:r>
              <a:rPr lang="en-GB" sz="1800" dirty="0" err="1" smtClean="0"/>
              <a:t>Vaas</a:t>
            </a:r>
            <a:endParaRPr lang="en-GB" sz="1800" dirty="0"/>
          </a:p>
        </p:txBody>
      </p:sp>
      <p:sp>
        <p:nvSpPr>
          <p:cNvPr id="8" name="Content Placeholder 5"/>
          <p:cNvSpPr txBox="1">
            <a:spLocks/>
          </p:cNvSpPr>
          <p:nvPr/>
        </p:nvSpPr>
        <p:spPr>
          <a:xfrm>
            <a:off x="9242204" y="1471361"/>
            <a:ext cx="3163804" cy="428596"/>
          </a:xfrm>
          <a:prstGeom prst="rect">
            <a:avLst/>
          </a:prstGeom>
        </p:spPr>
        <p:txBody>
          <a:bodyPr>
            <a:noAutofit/>
          </a:bodyPr>
          <a:lstStyle>
            <a:lvl1pPr marL="0" indent="-342900" algn="l" defTabSz="914400" rtl="0" eaLnBrk="1" latinLnBrk="0" hangingPunct="1">
              <a:lnSpc>
                <a:spcPct val="100000"/>
              </a:lnSpc>
              <a:spcBef>
                <a:spcPts val="0"/>
              </a:spcBef>
              <a:spcAft>
                <a:spcPts val="1800"/>
              </a:spcAft>
              <a:buClr>
                <a:schemeClr val="accent5"/>
              </a:buClr>
              <a:buFont typeface="Arial" pitchFamily="34" charset="0"/>
              <a:buNone/>
              <a:defRPr sz="2400" kern="1200" baseline="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1800"/>
              </a:spcAft>
              <a:buClr>
                <a:schemeClr val="accent5"/>
              </a:buClr>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1800"/>
              </a:spcAft>
              <a:buClr>
                <a:schemeClr val="accent5"/>
              </a:buClr>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spcAft>
                <a:spcPts val="1800"/>
              </a:spcAft>
              <a:buClr>
                <a:schemeClr val="accent5"/>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1800"/>
              </a:spcAft>
              <a:buClr>
                <a:schemeClr val="accent5"/>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dirty="0"/>
              <a:t>2</a:t>
            </a:r>
            <a:r>
              <a:rPr lang="en-GB" sz="1800" dirty="0" smtClean="0"/>
              <a:t>. Render in Voilà</a:t>
            </a:r>
            <a:endParaRPr lang="en-GB" sz="1800" dirty="0"/>
          </a:p>
        </p:txBody>
      </p:sp>
    </p:spTree>
    <p:extLst>
      <p:ext uri="{BB962C8B-B14F-4D97-AF65-F5344CB8AC3E}">
        <p14:creationId xmlns:p14="http://schemas.microsoft.com/office/powerpoint/2010/main" val="2197000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69372" y="3714908"/>
            <a:ext cx="860377" cy="860377"/>
          </a:xfrm>
          <a:prstGeom prst="rect">
            <a:avLst/>
          </a:prstGeom>
        </p:spPr>
      </p:pic>
      <p:pic>
        <p:nvPicPr>
          <p:cNvPr id="4" name="Picture 3"/>
          <p:cNvPicPr>
            <a:picLocks noChangeAspect="1"/>
          </p:cNvPicPr>
          <p:nvPr/>
        </p:nvPicPr>
        <p:blipFill>
          <a:blip r:embed="rId3"/>
          <a:stretch>
            <a:fillRect/>
          </a:stretch>
        </p:blipFill>
        <p:spPr>
          <a:xfrm>
            <a:off x="1615082" y="4620233"/>
            <a:ext cx="1209166" cy="516197"/>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00173" y="3067826"/>
            <a:ext cx="1777426" cy="526748"/>
          </a:xfrm>
          <a:prstGeom prst="rect">
            <a:avLst/>
          </a:prstGeom>
        </p:spPr>
      </p:pic>
      <p:sp>
        <p:nvSpPr>
          <p:cNvPr id="6" name="Shape">
            <a:extLst>
              <a:ext uri="{FF2B5EF4-FFF2-40B4-BE49-F238E27FC236}">
                <a16:creationId xmlns:a16="http://schemas.microsoft.com/office/drawing/2014/main" id="{42143FDC-E2A0-4F0B-8F86-68057392883B}"/>
              </a:ext>
            </a:extLst>
          </p:cNvPr>
          <p:cNvSpPr/>
          <p:nvPr/>
        </p:nvSpPr>
        <p:spPr>
          <a:xfrm>
            <a:off x="2516107" y="4447418"/>
            <a:ext cx="4266093" cy="1560409"/>
          </a:xfrm>
          <a:custGeom>
            <a:avLst/>
            <a:gdLst/>
            <a:ahLst/>
            <a:cxnLst>
              <a:cxn ang="0">
                <a:pos x="wd2" y="hd2"/>
              </a:cxn>
              <a:cxn ang="5400000">
                <a:pos x="wd2" y="hd2"/>
              </a:cxn>
              <a:cxn ang="10800000">
                <a:pos x="wd2" y="hd2"/>
              </a:cxn>
              <a:cxn ang="16200000">
                <a:pos x="wd2" y="hd2"/>
              </a:cxn>
            </a:cxnLst>
            <a:rect l="0" t="0" r="r" b="b"/>
            <a:pathLst>
              <a:path w="21600" h="21600" extrusionOk="0">
                <a:moveTo>
                  <a:pt x="7506" y="1077"/>
                </a:moveTo>
                <a:lnTo>
                  <a:pt x="12686" y="15238"/>
                </a:lnTo>
                <a:cubicBezTo>
                  <a:pt x="12686" y="15238"/>
                  <a:pt x="12686" y="15289"/>
                  <a:pt x="12686" y="15289"/>
                </a:cubicBezTo>
                <a:cubicBezTo>
                  <a:pt x="12686" y="18778"/>
                  <a:pt x="13718" y="21600"/>
                  <a:pt x="14994" y="21600"/>
                </a:cubicBezTo>
                <a:cubicBezTo>
                  <a:pt x="16233" y="21600"/>
                  <a:pt x="17246" y="18932"/>
                  <a:pt x="17303" y="15546"/>
                </a:cubicBezTo>
                <a:lnTo>
                  <a:pt x="21018" y="15546"/>
                </a:lnTo>
                <a:cubicBezTo>
                  <a:pt x="21056" y="15905"/>
                  <a:pt x="21168" y="16110"/>
                  <a:pt x="21300" y="16110"/>
                </a:cubicBezTo>
                <a:cubicBezTo>
                  <a:pt x="21469" y="16110"/>
                  <a:pt x="21600" y="15751"/>
                  <a:pt x="21600" y="15289"/>
                </a:cubicBezTo>
                <a:cubicBezTo>
                  <a:pt x="21600" y="14828"/>
                  <a:pt x="21469" y="14468"/>
                  <a:pt x="21300" y="14468"/>
                </a:cubicBezTo>
                <a:cubicBezTo>
                  <a:pt x="21168" y="14468"/>
                  <a:pt x="21056" y="14725"/>
                  <a:pt x="21018" y="15033"/>
                </a:cubicBezTo>
                <a:lnTo>
                  <a:pt x="17303" y="15033"/>
                </a:lnTo>
                <a:cubicBezTo>
                  <a:pt x="17246" y="11647"/>
                  <a:pt x="16233" y="8979"/>
                  <a:pt x="14994" y="8979"/>
                </a:cubicBezTo>
                <a:cubicBezTo>
                  <a:pt x="13812" y="8979"/>
                  <a:pt x="12836" y="11390"/>
                  <a:pt x="12705" y="14571"/>
                </a:cubicBezTo>
                <a:lnTo>
                  <a:pt x="7582" y="564"/>
                </a:lnTo>
                <a:lnTo>
                  <a:pt x="582" y="564"/>
                </a:lnTo>
                <a:cubicBezTo>
                  <a:pt x="544" y="205"/>
                  <a:pt x="432" y="0"/>
                  <a:pt x="300" y="0"/>
                </a:cubicBezTo>
                <a:cubicBezTo>
                  <a:pt x="131" y="0"/>
                  <a:pt x="0" y="359"/>
                  <a:pt x="0" y="821"/>
                </a:cubicBezTo>
                <a:cubicBezTo>
                  <a:pt x="0" y="1283"/>
                  <a:pt x="131" y="1642"/>
                  <a:pt x="300" y="1642"/>
                </a:cubicBezTo>
                <a:cubicBezTo>
                  <a:pt x="432" y="1642"/>
                  <a:pt x="544" y="1385"/>
                  <a:pt x="582" y="1077"/>
                </a:cubicBezTo>
                <a:lnTo>
                  <a:pt x="7506" y="1077"/>
                </a:lnTo>
                <a:close/>
                <a:moveTo>
                  <a:pt x="14994" y="20830"/>
                </a:moveTo>
                <a:cubicBezTo>
                  <a:pt x="13925" y="20830"/>
                  <a:pt x="13043" y="18522"/>
                  <a:pt x="12986" y="15597"/>
                </a:cubicBezTo>
                <a:lnTo>
                  <a:pt x="13211" y="15597"/>
                </a:lnTo>
                <a:cubicBezTo>
                  <a:pt x="13268" y="18163"/>
                  <a:pt x="14037" y="20215"/>
                  <a:pt x="14994" y="20215"/>
                </a:cubicBezTo>
                <a:cubicBezTo>
                  <a:pt x="15951" y="20215"/>
                  <a:pt x="16721" y="18163"/>
                  <a:pt x="16777" y="15597"/>
                </a:cubicBezTo>
                <a:lnTo>
                  <a:pt x="17002" y="15597"/>
                </a:lnTo>
                <a:cubicBezTo>
                  <a:pt x="16965" y="18470"/>
                  <a:pt x="16083" y="20830"/>
                  <a:pt x="14994" y="20830"/>
                </a:cubicBezTo>
                <a:close/>
                <a:moveTo>
                  <a:pt x="14994" y="9800"/>
                </a:moveTo>
                <a:cubicBezTo>
                  <a:pt x="16064" y="9800"/>
                  <a:pt x="16946" y="12108"/>
                  <a:pt x="17002" y="15033"/>
                </a:cubicBezTo>
                <a:lnTo>
                  <a:pt x="16777" y="15033"/>
                </a:lnTo>
                <a:cubicBezTo>
                  <a:pt x="16721" y="12467"/>
                  <a:pt x="15951" y="10415"/>
                  <a:pt x="14994" y="10415"/>
                </a:cubicBezTo>
                <a:cubicBezTo>
                  <a:pt x="14037" y="10415"/>
                  <a:pt x="13268" y="12467"/>
                  <a:pt x="13211" y="15033"/>
                </a:cubicBezTo>
                <a:lnTo>
                  <a:pt x="12986" y="15033"/>
                </a:lnTo>
                <a:cubicBezTo>
                  <a:pt x="13043" y="12160"/>
                  <a:pt x="13925" y="9800"/>
                  <a:pt x="14994" y="9800"/>
                </a:cubicBezTo>
                <a:close/>
              </a:path>
            </a:pathLst>
          </a:custGeom>
          <a:solidFill>
            <a:schemeClr val="accent3"/>
          </a:solidFill>
          <a:ln w="12700">
            <a:miter lim="400000"/>
          </a:ln>
        </p:spPr>
        <p:txBody>
          <a:bodyPr lIns="38100" tIns="38100" rIns="38100" bIns="38100" anchor="ctr"/>
          <a:lstStyle/>
          <a:p>
            <a:pPr>
              <a:defRPr sz="3000">
                <a:solidFill>
                  <a:srgbClr val="FFFFFF"/>
                </a:solidFill>
              </a:defRPr>
            </a:pPr>
            <a:endParaRPr/>
          </a:p>
        </p:txBody>
      </p:sp>
      <p:sp>
        <p:nvSpPr>
          <p:cNvPr id="7" name="Shape">
            <a:extLst>
              <a:ext uri="{FF2B5EF4-FFF2-40B4-BE49-F238E27FC236}">
                <a16:creationId xmlns:a16="http://schemas.microsoft.com/office/drawing/2014/main" id="{37297606-5B96-4397-B31F-79FFBA4A4717}"/>
              </a:ext>
            </a:extLst>
          </p:cNvPr>
          <p:cNvSpPr/>
          <p:nvPr/>
        </p:nvSpPr>
        <p:spPr>
          <a:xfrm>
            <a:off x="2590235" y="3150177"/>
            <a:ext cx="5867258" cy="937722"/>
          </a:xfrm>
          <a:custGeom>
            <a:avLst/>
            <a:gdLst/>
            <a:ahLst/>
            <a:cxnLst>
              <a:cxn ang="0">
                <a:pos x="wd2" y="hd2"/>
              </a:cxn>
              <a:cxn ang="5400000">
                <a:pos x="wd2" y="hd2"/>
              </a:cxn>
              <a:cxn ang="10800000">
                <a:pos x="wd2" y="hd2"/>
              </a:cxn>
              <a:cxn ang="16200000">
                <a:pos x="wd2" y="hd2"/>
              </a:cxn>
            </a:cxnLst>
            <a:rect l="0" t="0" r="r" b="b"/>
            <a:pathLst>
              <a:path w="21600" h="21600" extrusionOk="0">
                <a:moveTo>
                  <a:pt x="21177" y="10074"/>
                </a:moveTo>
                <a:lnTo>
                  <a:pt x="19717" y="10074"/>
                </a:lnTo>
                <a:cubicBezTo>
                  <a:pt x="19676" y="4440"/>
                  <a:pt x="18939" y="0"/>
                  <a:pt x="18039" y="0"/>
                </a:cubicBezTo>
                <a:cubicBezTo>
                  <a:pt x="17138" y="0"/>
                  <a:pt x="16401" y="4439"/>
                  <a:pt x="16360" y="10074"/>
                </a:cubicBezTo>
                <a:lnTo>
                  <a:pt x="9565" y="10074"/>
                </a:lnTo>
                <a:lnTo>
                  <a:pt x="8010" y="19807"/>
                </a:lnTo>
                <a:lnTo>
                  <a:pt x="423" y="19807"/>
                </a:lnTo>
                <a:cubicBezTo>
                  <a:pt x="396" y="19210"/>
                  <a:pt x="314" y="18868"/>
                  <a:pt x="218" y="18868"/>
                </a:cubicBezTo>
                <a:cubicBezTo>
                  <a:pt x="96" y="18868"/>
                  <a:pt x="0" y="19466"/>
                  <a:pt x="0" y="20234"/>
                </a:cubicBezTo>
                <a:cubicBezTo>
                  <a:pt x="0" y="21002"/>
                  <a:pt x="96" y="21600"/>
                  <a:pt x="218" y="21600"/>
                </a:cubicBezTo>
                <a:cubicBezTo>
                  <a:pt x="314" y="21600"/>
                  <a:pt x="396" y="21173"/>
                  <a:pt x="423" y="20661"/>
                </a:cubicBezTo>
                <a:lnTo>
                  <a:pt x="8064" y="20661"/>
                </a:lnTo>
                <a:lnTo>
                  <a:pt x="9620" y="10928"/>
                </a:lnTo>
                <a:lnTo>
                  <a:pt x="16360" y="10928"/>
                </a:lnTo>
                <a:cubicBezTo>
                  <a:pt x="16401" y="16563"/>
                  <a:pt x="17138" y="21002"/>
                  <a:pt x="18039" y="21002"/>
                </a:cubicBezTo>
                <a:cubicBezTo>
                  <a:pt x="18939" y="21002"/>
                  <a:pt x="19676" y="16563"/>
                  <a:pt x="19717" y="10928"/>
                </a:cubicBezTo>
                <a:lnTo>
                  <a:pt x="21177" y="10928"/>
                </a:lnTo>
                <a:cubicBezTo>
                  <a:pt x="21204" y="11526"/>
                  <a:pt x="21286" y="11867"/>
                  <a:pt x="21382" y="11867"/>
                </a:cubicBezTo>
                <a:cubicBezTo>
                  <a:pt x="21504" y="11867"/>
                  <a:pt x="21600" y="11270"/>
                  <a:pt x="21600" y="10501"/>
                </a:cubicBezTo>
                <a:cubicBezTo>
                  <a:pt x="21600" y="9733"/>
                  <a:pt x="21504" y="9135"/>
                  <a:pt x="21382" y="9135"/>
                </a:cubicBezTo>
                <a:cubicBezTo>
                  <a:pt x="21286" y="9050"/>
                  <a:pt x="21204" y="9477"/>
                  <a:pt x="21177" y="10074"/>
                </a:cubicBezTo>
                <a:close/>
                <a:moveTo>
                  <a:pt x="18039" y="1366"/>
                </a:moveTo>
                <a:cubicBezTo>
                  <a:pt x="18816" y="1366"/>
                  <a:pt x="19458" y="5208"/>
                  <a:pt x="19499" y="10074"/>
                </a:cubicBezTo>
                <a:lnTo>
                  <a:pt x="19335" y="10074"/>
                </a:lnTo>
                <a:cubicBezTo>
                  <a:pt x="19294" y="5805"/>
                  <a:pt x="18735" y="2390"/>
                  <a:pt x="18039" y="2390"/>
                </a:cubicBezTo>
                <a:cubicBezTo>
                  <a:pt x="17343" y="2390"/>
                  <a:pt x="16783" y="5805"/>
                  <a:pt x="16742" y="10074"/>
                </a:cubicBezTo>
                <a:lnTo>
                  <a:pt x="16579" y="10074"/>
                </a:lnTo>
                <a:cubicBezTo>
                  <a:pt x="16620" y="5208"/>
                  <a:pt x="17261" y="1366"/>
                  <a:pt x="18039" y="1366"/>
                </a:cubicBezTo>
                <a:close/>
                <a:moveTo>
                  <a:pt x="18039" y="19636"/>
                </a:moveTo>
                <a:cubicBezTo>
                  <a:pt x="17261" y="19636"/>
                  <a:pt x="16620" y="15794"/>
                  <a:pt x="16579" y="10928"/>
                </a:cubicBezTo>
                <a:lnTo>
                  <a:pt x="16742" y="10928"/>
                </a:lnTo>
                <a:cubicBezTo>
                  <a:pt x="16783" y="15197"/>
                  <a:pt x="17343" y="18612"/>
                  <a:pt x="18039" y="18612"/>
                </a:cubicBezTo>
                <a:cubicBezTo>
                  <a:pt x="18735" y="18612"/>
                  <a:pt x="19294" y="15197"/>
                  <a:pt x="19335" y="10928"/>
                </a:cubicBezTo>
                <a:lnTo>
                  <a:pt x="19499" y="10928"/>
                </a:lnTo>
                <a:cubicBezTo>
                  <a:pt x="19458" y="15709"/>
                  <a:pt x="18816" y="19636"/>
                  <a:pt x="18039" y="19636"/>
                </a:cubicBezTo>
                <a:close/>
              </a:path>
            </a:pathLst>
          </a:custGeom>
          <a:solidFill>
            <a:schemeClr val="accent5"/>
          </a:solidFill>
          <a:ln w="12700">
            <a:miter lim="400000"/>
          </a:ln>
        </p:spPr>
        <p:txBody>
          <a:bodyPr lIns="38100" tIns="38100" rIns="38100" bIns="38100" anchor="ctr"/>
          <a:lstStyle/>
          <a:p>
            <a:pPr>
              <a:defRPr sz="3000">
                <a:solidFill>
                  <a:srgbClr val="FFFFFF"/>
                </a:solidFill>
              </a:defRPr>
            </a:pPr>
            <a:endParaRPr/>
          </a:p>
        </p:txBody>
      </p:sp>
      <p:sp>
        <p:nvSpPr>
          <p:cNvPr id="8" name="Shape">
            <a:extLst>
              <a:ext uri="{FF2B5EF4-FFF2-40B4-BE49-F238E27FC236}">
                <a16:creationId xmlns:a16="http://schemas.microsoft.com/office/drawing/2014/main" id="{717C4EC5-AC20-4834-88E1-8D401896A45A}"/>
              </a:ext>
            </a:extLst>
          </p:cNvPr>
          <p:cNvSpPr/>
          <p:nvPr/>
        </p:nvSpPr>
        <p:spPr>
          <a:xfrm>
            <a:off x="2738491" y="3750949"/>
            <a:ext cx="4529246" cy="911786"/>
          </a:xfrm>
          <a:custGeom>
            <a:avLst/>
            <a:gdLst/>
            <a:ahLst/>
            <a:cxnLst>
              <a:cxn ang="0">
                <a:pos x="wd2" y="hd2"/>
              </a:cxn>
              <a:cxn ang="5400000">
                <a:pos x="wd2" y="hd2"/>
              </a:cxn>
              <a:cxn ang="10800000">
                <a:pos x="wd2" y="hd2"/>
              </a:cxn>
              <a:cxn ang="16200000">
                <a:pos x="wd2" y="hd2"/>
              </a:cxn>
            </a:cxnLst>
            <a:rect l="0" t="0" r="r" b="b"/>
            <a:pathLst>
              <a:path w="21600" h="21600" extrusionOk="0">
                <a:moveTo>
                  <a:pt x="21034" y="10361"/>
                </a:moveTo>
                <a:lnTo>
                  <a:pt x="15254" y="10361"/>
                </a:lnTo>
                <a:cubicBezTo>
                  <a:pt x="15201" y="4566"/>
                  <a:pt x="14247" y="0"/>
                  <a:pt x="13080" y="0"/>
                </a:cubicBezTo>
                <a:cubicBezTo>
                  <a:pt x="11914" y="0"/>
                  <a:pt x="10959" y="4566"/>
                  <a:pt x="10906" y="10361"/>
                </a:cubicBezTo>
                <a:lnTo>
                  <a:pt x="548" y="10361"/>
                </a:lnTo>
                <a:cubicBezTo>
                  <a:pt x="513" y="9746"/>
                  <a:pt x="407" y="9395"/>
                  <a:pt x="283" y="9395"/>
                </a:cubicBezTo>
                <a:cubicBezTo>
                  <a:pt x="124" y="9395"/>
                  <a:pt x="0" y="10010"/>
                  <a:pt x="0" y="10800"/>
                </a:cubicBezTo>
                <a:cubicBezTo>
                  <a:pt x="0" y="11590"/>
                  <a:pt x="124" y="12205"/>
                  <a:pt x="283" y="12205"/>
                </a:cubicBezTo>
                <a:cubicBezTo>
                  <a:pt x="407" y="12205"/>
                  <a:pt x="513" y="11766"/>
                  <a:pt x="548" y="11239"/>
                </a:cubicBezTo>
                <a:lnTo>
                  <a:pt x="10906" y="11239"/>
                </a:lnTo>
                <a:cubicBezTo>
                  <a:pt x="10959" y="17034"/>
                  <a:pt x="11914" y="21600"/>
                  <a:pt x="13080" y="21600"/>
                </a:cubicBezTo>
                <a:cubicBezTo>
                  <a:pt x="14247" y="21600"/>
                  <a:pt x="15201" y="17034"/>
                  <a:pt x="15254" y="11239"/>
                </a:cubicBezTo>
                <a:lnTo>
                  <a:pt x="21070" y="11239"/>
                </a:lnTo>
                <a:cubicBezTo>
                  <a:pt x="21123" y="11678"/>
                  <a:pt x="21211" y="11942"/>
                  <a:pt x="21317" y="11942"/>
                </a:cubicBezTo>
                <a:cubicBezTo>
                  <a:pt x="21476" y="11942"/>
                  <a:pt x="21600" y="11327"/>
                  <a:pt x="21600" y="10537"/>
                </a:cubicBezTo>
                <a:cubicBezTo>
                  <a:pt x="21600" y="9746"/>
                  <a:pt x="21476" y="9132"/>
                  <a:pt x="21317" y="9132"/>
                </a:cubicBezTo>
                <a:cubicBezTo>
                  <a:pt x="21176" y="9132"/>
                  <a:pt x="21052" y="9659"/>
                  <a:pt x="21034" y="10361"/>
                </a:cubicBezTo>
                <a:close/>
                <a:moveTo>
                  <a:pt x="13098" y="1405"/>
                </a:moveTo>
                <a:cubicBezTo>
                  <a:pt x="14105" y="1405"/>
                  <a:pt x="14936" y="5356"/>
                  <a:pt x="14989" y="10361"/>
                </a:cubicBezTo>
                <a:lnTo>
                  <a:pt x="14777" y="10361"/>
                </a:lnTo>
                <a:cubicBezTo>
                  <a:pt x="14724" y="5971"/>
                  <a:pt x="13999" y="2459"/>
                  <a:pt x="13098" y="2459"/>
                </a:cubicBezTo>
                <a:cubicBezTo>
                  <a:pt x="12196" y="2459"/>
                  <a:pt x="11472" y="5971"/>
                  <a:pt x="11419" y="10361"/>
                </a:cubicBezTo>
                <a:lnTo>
                  <a:pt x="11207" y="10361"/>
                </a:lnTo>
                <a:cubicBezTo>
                  <a:pt x="11260" y="5356"/>
                  <a:pt x="12073" y="1405"/>
                  <a:pt x="13098" y="1405"/>
                </a:cubicBezTo>
                <a:close/>
                <a:moveTo>
                  <a:pt x="13098" y="20195"/>
                </a:moveTo>
                <a:cubicBezTo>
                  <a:pt x="12090" y="20195"/>
                  <a:pt x="11260" y="16244"/>
                  <a:pt x="11207" y="11239"/>
                </a:cubicBezTo>
                <a:lnTo>
                  <a:pt x="11419" y="11239"/>
                </a:lnTo>
                <a:cubicBezTo>
                  <a:pt x="11472" y="15629"/>
                  <a:pt x="12196" y="19142"/>
                  <a:pt x="13098" y="19142"/>
                </a:cubicBezTo>
                <a:cubicBezTo>
                  <a:pt x="13999" y="19142"/>
                  <a:pt x="14724" y="15629"/>
                  <a:pt x="14777" y="11239"/>
                </a:cubicBezTo>
                <a:lnTo>
                  <a:pt x="14989" y="11239"/>
                </a:lnTo>
                <a:cubicBezTo>
                  <a:pt x="14936" y="16244"/>
                  <a:pt x="14105" y="20195"/>
                  <a:pt x="13098" y="20195"/>
                </a:cubicBezTo>
                <a:close/>
              </a:path>
            </a:pathLst>
          </a:custGeom>
          <a:solidFill>
            <a:schemeClr val="accent6">
              <a:lumMod val="75000"/>
            </a:schemeClr>
          </a:solidFill>
          <a:ln w="12700">
            <a:miter lim="400000"/>
          </a:ln>
        </p:spPr>
        <p:txBody>
          <a:bodyPr lIns="38100" tIns="38100" rIns="38100" bIns="38100" anchor="ctr"/>
          <a:lstStyle/>
          <a:p>
            <a:pPr>
              <a:defRPr sz="3000">
                <a:solidFill>
                  <a:srgbClr val="FFFFFF"/>
                </a:solidFill>
              </a:defRPr>
            </a:pPr>
            <a:endParaRPr/>
          </a:p>
        </p:txBody>
      </p:sp>
      <p:sp>
        <p:nvSpPr>
          <p:cNvPr id="9" name="Shape">
            <a:extLst>
              <a:ext uri="{FF2B5EF4-FFF2-40B4-BE49-F238E27FC236}">
                <a16:creationId xmlns:a16="http://schemas.microsoft.com/office/drawing/2014/main" id="{69B5034A-9F0E-4047-AFEF-34E1905BEDD1}"/>
              </a:ext>
            </a:extLst>
          </p:cNvPr>
          <p:cNvSpPr/>
          <p:nvPr/>
        </p:nvSpPr>
        <p:spPr>
          <a:xfrm>
            <a:off x="2936465" y="4299162"/>
            <a:ext cx="5470675" cy="1152697"/>
          </a:xfrm>
          <a:custGeom>
            <a:avLst/>
            <a:gdLst/>
            <a:ahLst/>
            <a:cxnLst>
              <a:cxn ang="0">
                <a:pos x="wd2" y="hd2"/>
              </a:cxn>
              <a:cxn ang="5400000">
                <a:pos x="wd2" y="hd2"/>
              </a:cxn>
              <a:cxn ang="10800000">
                <a:pos x="wd2" y="hd2"/>
              </a:cxn>
              <a:cxn ang="16200000">
                <a:pos x="wd2" y="hd2"/>
              </a:cxn>
            </a:cxnLst>
            <a:rect l="0" t="0" r="r" b="b"/>
            <a:pathLst>
              <a:path w="21600" h="21600" extrusionOk="0">
                <a:moveTo>
                  <a:pt x="21351" y="11946"/>
                </a:moveTo>
                <a:cubicBezTo>
                  <a:pt x="21249" y="11946"/>
                  <a:pt x="21161" y="12293"/>
                  <a:pt x="21132" y="12710"/>
                </a:cubicBezTo>
                <a:lnTo>
                  <a:pt x="18176" y="12710"/>
                </a:lnTo>
                <a:cubicBezTo>
                  <a:pt x="18132" y="8126"/>
                  <a:pt x="17341" y="4514"/>
                  <a:pt x="16376" y="4514"/>
                </a:cubicBezTo>
                <a:cubicBezTo>
                  <a:pt x="15410" y="4514"/>
                  <a:pt x="14619" y="8126"/>
                  <a:pt x="14576" y="12710"/>
                </a:cubicBezTo>
                <a:lnTo>
                  <a:pt x="7932" y="12710"/>
                </a:lnTo>
                <a:lnTo>
                  <a:pt x="5415" y="764"/>
                </a:lnTo>
                <a:lnTo>
                  <a:pt x="454" y="764"/>
                </a:lnTo>
                <a:cubicBezTo>
                  <a:pt x="424" y="278"/>
                  <a:pt x="337" y="0"/>
                  <a:pt x="234" y="0"/>
                </a:cubicBezTo>
                <a:cubicBezTo>
                  <a:pt x="102" y="0"/>
                  <a:pt x="0" y="486"/>
                  <a:pt x="0" y="1111"/>
                </a:cubicBezTo>
                <a:cubicBezTo>
                  <a:pt x="0" y="1736"/>
                  <a:pt x="102" y="2222"/>
                  <a:pt x="234" y="2222"/>
                </a:cubicBezTo>
                <a:cubicBezTo>
                  <a:pt x="337" y="2222"/>
                  <a:pt x="424" y="1875"/>
                  <a:pt x="454" y="1459"/>
                </a:cubicBezTo>
                <a:lnTo>
                  <a:pt x="5356" y="1459"/>
                </a:lnTo>
                <a:lnTo>
                  <a:pt x="7873" y="13404"/>
                </a:lnTo>
                <a:lnTo>
                  <a:pt x="14590" y="13404"/>
                </a:lnTo>
                <a:cubicBezTo>
                  <a:pt x="14634" y="17988"/>
                  <a:pt x="15424" y="21600"/>
                  <a:pt x="16390" y="21600"/>
                </a:cubicBezTo>
                <a:cubicBezTo>
                  <a:pt x="17356" y="21600"/>
                  <a:pt x="18146" y="17988"/>
                  <a:pt x="18190" y="13404"/>
                </a:cubicBezTo>
                <a:lnTo>
                  <a:pt x="21146" y="13404"/>
                </a:lnTo>
                <a:cubicBezTo>
                  <a:pt x="21176" y="13891"/>
                  <a:pt x="21263" y="14168"/>
                  <a:pt x="21366" y="14168"/>
                </a:cubicBezTo>
                <a:cubicBezTo>
                  <a:pt x="21498" y="14168"/>
                  <a:pt x="21600" y="13682"/>
                  <a:pt x="21600" y="13057"/>
                </a:cubicBezTo>
                <a:cubicBezTo>
                  <a:pt x="21600" y="12432"/>
                  <a:pt x="21483" y="11946"/>
                  <a:pt x="21351" y="11946"/>
                </a:cubicBezTo>
                <a:close/>
                <a:moveTo>
                  <a:pt x="16376" y="5626"/>
                </a:moveTo>
                <a:cubicBezTo>
                  <a:pt x="17210" y="5626"/>
                  <a:pt x="17898" y="8751"/>
                  <a:pt x="17941" y="12710"/>
                </a:cubicBezTo>
                <a:lnTo>
                  <a:pt x="17766" y="12710"/>
                </a:lnTo>
                <a:cubicBezTo>
                  <a:pt x="17722" y="9237"/>
                  <a:pt x="17122" y="6459"/>
                  <a:pt x="16376" y="6459"/>
                </a:cubicBezTo>
                <a:cubicBezTo>
                  <a:pt x="15629" y="6459"/>
                  <a:pt x="15029" y="9237"/>
                  <a:pt x="14985" y="12710"/>
                </a:cubicBezTo>
                <a:lnTo>
                  <a:pt x="14810" y="12710"/>
                </a:lnTo>
                <a:cubicBezTo>
                  <a:pt x="14854" y="8821"/>
                  <a:pt x="15527" y="5626"/>
                  <a:pt x="16376" y="5626"/>
                </a:cubicBezTo>
                <a:close/>
                <a:moveTo>
                  <a:pt x="16376" y="20558"/>
                </a:moveTo>
                <a:cubicBezTo>
                  <a:pt x="15541" y="20558"/>
                  <a:pt x="14854" y="17433"/>
                  <a:pt x="14810" y="13474"/>
                </a:cubicBezTo>
                <a:lnTo>
                  <a:pt x="14985" y="13474"/>
                </a:lnTo>
                <a:cubicBezTo>
                  <a:pt x="15029" y="16947"/>
                  <a:pt x="15629" y="19725"/>
                  <a:pt x="16376" y="19725"/>
                </a:cubicBezTo>
                <a:cubicBezTo>
                  <a:pt x="17122" y="19725"/>
                  <a:pt x="17722" y="16947"/>
                  <a:pt x="17766" y="13474"/>
                </a:cubicBezTo>
                <a:lnTo>
                  <a:pt x="17941" y="13474"/>
                </a:lnTo>
                <a:cubicBezTo>
                  <a:pt x="17898" y="17363"/>
                  <a:pt x="17210" y="20558"/>
                  <a:pt x="16376" y="20558"/>
                </a:cubicBezTo>
                <a:close/>
              </a:path>
            </a:pathLst>
          </a:custGeom>
          <a:solidFill>
            <a:schemeClr val="accent6"/>
          </a:solidFill>
          <a:ln w="12700">
            <a:miter lim="400000"/>
          </a:ln>
        </p:spPr>
        <p:txBody>
          <a:bodyPr lIns="38100" tIns="38100" rIns="38100" bIns="38100" anchor="ctr"/>
          <a:lstStyle/>
          <a:p>
            <a:pPr>
              <a:defRPr sz="3000">
                <a:solidFill>
                  <a:srgbClr val="FFFFFF"/>
                </a:solidFill>
              </a:defRPr>
            </a:pPr>
            <a:endParaRPr/>
          </a:p>
        </p:txBody>
      </p:sp>
      <p:sp>
        <p:nvSpPr>
          <p:cNvPr id="10" name="Shape">
            <a:extLst>
              <a:ext uri="{FF2B5EF4-FFF2-40B4-BE49-F238E27FC236}">
                <a16:creationId xmlns:a16="http://schemas.microsoft.com/office/drawing/2014/main" id="{A0F8D247-DDE6-47DD-8F4D-F847E09A5F1C}"/>
              </a:ext>
            </a:extLst>
          </p:cNvPr>
          <p:cNvSpPr/>
          <p:nvPr/>
        </p:nvSpPr>
        <p:spPr>
          <a:xfrm>
            <a:off x="2960876" y="4632739"/>
            <a:ext cx="5107449" cy="2057062"/>
          </a:xfrm>
          <a:custGeom>
            <a:avLst/>
            <a:gdLst/>
            <a:ahLst/>
            <a:cxnLst>
              <a:cxn ang="0">
                <a:pos x="wd2" y="hd2"/>
              </a:cxn>
              <a:cxn ang="5400000">
                <a:pos x="wd2" y="hd2"/>
              </a:cxn>
              <a:cxn ang="10800000">
                <a:pos x="wd2" y="hd2"/>
              </a:cxn>
              <a:cxn ang="16200000">
                <a:pos x="wd2" y="hd2"/>
              </a:cxn>
            </a:cxnLst>
            <a:rect l="0" t="0" r="r" b="b"/>
            <a:pathLst>
              <a:path w="21600" h="21600" extrusionOk="0">
                <a:moveTo>
                  <a:pt x="21333" y="16190"/>
                </a:moveTo>
                <a:cubicBezTo>
                  <a:pt x="21224" y="16190"/>
                  <a:pt x="21130" y="16385"/>
                  <a:pt x="21098" y="16618"/>
                </a:cubicBezTo>
                <a:lnTo>
                  <a:pt x="17070" y="16618"/>
                </a:lnTo>
                <a:cubicBezTo>
                  <a:pt x="17023" y="14050"/>
                  <a:pt x="16176" y="12026"/>
                  <a:pt x="15142" y="12026"/>
                </a:cubicBezTo>
                <a:cubicBezTo>
                  <a:pt x="14107" y="12026"/>
                  <a:pt x="13261" y="14050"/>
                  <a:pt x="13214" y="16618"/>
                </a:cubicBezTo>
                <a:lnTo>
                  <a:pt x="9781" y="16618"/>
                </a:lnTo>
                <a:lnTo>
                  <a:pt x="3260" y="428"/>
                </a:lnTo>
                <a:lnTo>
                  <a:pt x="486" y="428"/>
                </a:lnTo>
                <a:cubicBezTo>
                  <a:pt x="455" y="156"/>
                  <a:pt x="361" y="0"/>
                  <a:pt x="251" y="0"/>
                </a:cubicBezTo>
                <a:cubicBezTo>
                  <a:pt x="110" y="0"/>
                  <a:pt x="0" y="272"/>
                  <a:pt x="0" y="623"/>
                </a:cubicBezTo>
                <a:cubicBezTo>
                  <a:pt x="0" y="973"/>
                  <a:pt x="110" y="1245"/>
                  <a:pt x="251" y="1245"/>
                </a:cubicBezTo>
                <a:cubicBezTo>
                  <a:pt x="361" y="1245"/>
                  <a:pt x="455" y="1051"/>
                  <a:pt x="486" y="817"/>
                </a:cubicBezTo>
                <a:lnTo>
                  <a:pt x="3198" y="817"/>
                </a:lnTo>
                <a:lnTo>
                  <a:pt x="9718" y="17008"/>
                </a:lnTo>
                <a:lnTo>
                  <a:pt x="13230" y="17008"/>
                </a:lnTo>
                <a:cubicBezTo>
                  <a:pt x="13277" y="19576"/>
                  <a:pt x="14123" y="21600"/>
                  <a:pt x="15158" y="21600"/>
                </a:cubicBezTo>
                <a:cubicBezTo>
                  <a:pt x="16192" y="21600"/>
                  <a:pt x="17039" y="19576"/>
                  <a:pt x="17086" y="17008"/>
                </a:cubicBezTo>
                <a:lnTo>
                  <a:pt x="21114" y="17008"/>
                </a:lnTo>
                <a:cubicBezTo>
                  <a:pt x="21145" y="17280"/>
                  <a:pt x="21239" y="17436"/>
                  <a:pt x="21349" y="17436"/>
                </a:cubicBezTo>
                <a:cubicBezTo>
                  <a:pt x="21490" y="17436"/>
                  <a:pt x="21600" y="17163"/>
                  <a:pt x="21600" y="16813"/>
                </a:cubicBezTo>
                <a:cubicBezTo>
                  <a:pt x="21600" y="16502"/>
                  <a:pt x="21475" y="16190"/>
                  <a:pt x="21333" y="16190"/>
                </a:cubicBezTo>
                <a:close/>
                <a:moveTo>
                  <a:pt x="15142" y="12688"/>
                </a:moveTo>
                <a:cubicBezTo>
                  <a:pt x="16035" y="12688"/>
                  <a:pt x="16772" y="14439"/>
                  <a:pt x="16819" y="16657"/>
                </a:cubicBezTo>
                <a:lnTo>
                  <a:pt x="16631" y="16657"/>
                </a:lnTo>
                <a:cubicBezTo>
                  <a:pt x="16584" y="14711"/>
                  <a:pt x="15941" y="13155"/>
                  <a:pt x="15142" y="13155"/>
                </a:cubicBezTo>
                <a:cubicBezTo>
                  <a:pt x="14342" y="13155"/>
                  <a:pt x="13700" y="14711"/>
                  <a:pt x="13653" y="16657"/>
                </a:cubicBezTo>
                <a:lnTo>
                  <a:pt x="13465" y="16657"/>
                </a:lnTo>
                <a:cubicBezTo>
                  <a:pt x="13512" y="14439"/>
                  <a:pt x="14248" y="12688"/>
                  <a:pt x="15142" y="12688"/>
                </a:cubicBezTo>
                <a:close/>
                <a:moveTo>
                  <a:pt x="15142" y="21016"/>
                </a:moveTo>
                <a:cubicBezTo>
                  <a:pt x="14248" y="21016"/>
                  <a:pt x="13512" y="19265"/>
                  <a:pt x="13465" y="17047"/>
                </a:cubicBezTo>
                <a:lnTo>
                  <a:pt x="13653" y="17047"/>
                </a:lnTo>
                <a:cubicBezTo>
                  <a:pt x="13700" y="18992"/>
                  <a:pt x="14342" y="20549"/>
                  <a:pt x="15142" y="20549"/>
                </a:cubicBezTo>
                <a:cubicBezTo>
                  <a:pt x="15941" y="20549"/>
                  <a:pt x="16584" y="18992"/>
                  <a:pt x="16631" y="17047"/>
                </a:cubicBezTo>
                <a:lnTo>
                  <a:pt x="16819" y="17047"/>
                </a:lnTo>
                <a:cubicBezTo>
                  <a:pt x="16788" y="19226"/>
                  <a:pt x="16051" y="21016"/>
                  <a:pt x="15142" y="21016"/>
                </a:cubicBez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dirty="0"/>
          </a:p>
        </p:txBody>
      </p:sp>
      <p:sp>
        <p:nvSpPr>
          <p:cNvPr id="11" name="Shape">
            <a:extLst>
              <a:ext uri="{FF2B5EF4-FFF2-40B4-BE49-F238E27FC236}">
                <a16:creationId xmlns:a16="http://schemas.microsoft.com/office/drawing/2014/main" id="{4F80A135-76D3-4824-9973-3E8D4DF8BC14}"/>
              </a:ext>
            </a:extLst>
          </p:cNvPr>
          <p:cNvSpPr/>
          <p:nvPr/>
        </p:nvSpPr>
        <p:spPr>
          <a:xfrm>
            <a:off x="2553171" y="2557151"/>
            <a:ext cx="4440648" cy="1360259"/>
          </a:xfrm>
          <a:custGeom>
            <a:avLst/>
            <a:gdLst/>
            <a:ahLst/>
            <a:cxnLst>
              <a:cxn ang="0">
                <a:pos x="wd2" y="hd2"/>
              </a:cxn>
              <a:cxn ang="5400000">
                <a:pos x="wd2" y="hd2"/>
              </a:cxn>
              <a:cxn ang="10800000">
                <a:pos x="wd2" y="hd2"/>
              </a:cxn>
              <a:cxn ang="16200000">
                <a:pos x="wd2" y="hd2"/>
              </a:cxn>
            </a:cxnLst>
            <a:rect l="0" t="0" r="r" b="b"/>
            <a:pathLst>
              <a:path w="21584" h="21600" extrusionOk="0">
                <a:moveTo>
                  <a:pt x="272" y="21600"/>
                </a:moveTo>
                <a:cubicBezTo>
                  <a:pt x="398" y="21600"/>
                  <a:pt x="506" y="21306"/>
                  <a:pt x="542" y="20953"/>
                </a:cubicBezTo>
                <a:lnTo>
                  <a:pt x="8091" y="20953"/>
                </a:lnTo>
                <a:lnTo>
                  <a:pt x="12198" y="7534"/>
                </a:lnTo>
                <a:lnTo>
                  <a:pt x="14036" y="7534"/>
                </a:lnTo>
                <a:cubicBezTo>
                  <a:pt x="14090" y="11418"/>
                  <a:pt x="15063" y="14479"/>
                  <a:pt x="16252" y="14479"/>
                </a:cubicBezTo>
                <a:cubicBezTo>
                  <a:pt x="17441" y="14479"/>
                  <a:pt x="18413" y="11418"/>
                  <a:pt x="18467" y="7534"/>
                </a:cubicBezTo>
                <a:lnTo>
                  <a:pt x="21026" y="7534"/>
                </a:lnTo>
                <a:cubicBezTo>
                  <a:pt x="21062" y="7945"/>
                  <a:pt x="21170" y="8181"/>
                  <a:pt x="21296" y="8181"/>
                </a:cubicBezTo>
                <a:cubicBezTo>
                  <a:pt x="21458" y="8181"/>
                  <a:pt x="21584" y="7769"/>
                  <a:pt x="21584" y="7239"/>
                </a:cubicBezTo>
                <a:cubicBezTo>
                  <a:pt x="21584" y="6710"/>
                  <a:pt x="21458" y="6298"/>
                  <a:pt x="21296" y="6298"/>
                </a:cubicBezTo>
                <a:cubicBezTo>
                  <a:pt x="21170" y="6298"/>
                  <a:pt x="21062" y="6592"/>
                  <a:pt x="21026" y="6945"/>
                </a:cubicBezTo>
                <a:lnTo>
                  <a:pt x="18467" y="6945"/>
                </a:lnTo>
                <a:cubicBezTo>
                  <a:pt x="18413" y="3061"/>
                  <a:pt x="17441" y="0"/>
                  <a:pt x="16252" y="0"/>
                </a:cubicBezTo>
                <a:cubicBezTo>
                  <a:pt x="15063" y="0"/>
                  <a:pt x="14090" y="3060"/>
                  <a:pt x="14036" y="6945"/>
                </a:cubicBezTo>
                <a:lnTo>
                  <a:pt x="12144" y="6945"/>
                </a:lnTo>
                <a:lnTo>
                  <a:pt x="8037" y="20364"/>
                </a:lnTo>
                <a:lnTo>
                  <a:pt x="560" y="20364"/>
                </a:lnTo>
                <a:cubicBezTo>
                  <a:pt x="524" y="19952"/>
                  <a:pt x="416" y="19717"/>
                  <a:pt x="290" y="19717"/>
                </a:cubicBezTo>
                <a:cubicBezTo>
                  <a:pt x="128" y="19717"/>
                  <a:pt x="2" y="20129"/>
                  <a:pt x="2" y="20658"/>
                </a:cubicBezTo>
                <a:cubicBezTo>
                  <a:pt x="-16" y="21129"/>
                  <a:pt x="110" y="21600"/>
                  <a:pt x="272" y="21600"/>
                </a:cubicBezTo>
                <a:close/>
                <a:moveTo>
                  <a:pt x="16270" y="13478"/>
                </a:moveTo>
                <a:cubicBezTo>
                  <a:pt x="15243" y="13478"/>
                  <a:pt x="14396" y="10829"/>
                  <a:pt x="14342" y="7475"/>
                </a:cubicBezTo>
                <a:lnTo>
                  <a:pt x="14558" y="7475"/>
                </a:lnTo>
                <a:cubicBezTo>
                  <a:pt x="14612" y="10417"/>
                  <a:pt x="15351" y="12772"/>
                  <a:pt x="16270" y="12772"/>
                </a:cubicBezTo>
                <a:cubicBezTo>
                  <a:pt x="17188" y="12772"/>
                  <a:pt x="17927" y="10417"/>
                  <a:pt x="17981" y="7475"/>
                </a:cubicBezTo>
                <a:lnTo>
                  <a:pt x="18197" y="7475"/>
                </a:lnTo>
                <a:cubicBezTo>
                  <a:pt x="18143" y="10829"/>
                  <a:pt x="17296" y="13478"/>
                  <a:pt x="16270" y="13478"/>
                </a:cubicBezTo>
                <a:close/>
                <a:moveTo>
                  <a:pt x="16270" y="883"/>
                </a:moveTo>
                <a:cubicBezTo>
                  <a:pt x="17296" y="883"/>
                  <a:pt x="18143" y="3531"/>
                  <a:pt x="18197" y="6886"/>
                </a:cubicBezTo>
                <a:lnTo>
                  <a:pt x="17981" y="6886"/>
                </a:lnTo>
                <a:cubicBezTo>
                  <a:pt x="17927" y="3943"/>
                  <a:pt x="17188" y="1589"/>
                  <a:pt x="16270" y="1589"/>
                </a:cubicBezTo>
                <a:cubicBezTo>
                  <a:pt x="15351" y="1589"/>
                  <a:pt x="14612" y="3943"/>
                  <a:pt x="14558" y="6886"/>
                </a:cubicBezTo>
                <a:lnTo>
                  <a:pt x="14342" y="6886"/>
                </a:lnTo>
                <a:cubicBezTo>
                  <a:pt x="14396" y="3531"/>
                  <a:pt x="15225" y="883"/>
                  <a:pt x="16270" y="883"/>
                </a:cubicBezTo>
                <a:close/>
              </a:path>
            </a:pathLst>
          </a:custGeom>
          <a:solidFill>
            <a:schemeClr val="accent2"/>
          </a:solidFill>
          <a:ln w="12700">
            <a:miter lim="400000"/>
          </a:ln>
        </p:spPr>
        <p:txBody>
          <a:bodyPr lIns="38100" tIns="38100" rIns="38100" bIns="38100" anchor="ctr"/>
          <a:lstStyle/>
          <a:p>
            <a:pPr>
              <a:defRPr sz="3000">
                <a:solidFill>
                  <a:srgbClr val="FFFFFF"/>
                </a:solidFill>
              </a:defRPr>
            </a:pPr>
            <a:endParaRPr/>
          </a:p>
        </p:txBody>
      </p:sp>
      <p:sp>
        <p:nvSpPr>
          <p:cNvPr id="12" name="Shape">
            <a:extLst>
              <a:ext uri="{FF2B5EF4-FFF2-40B4-BE49-F238E27FC236}">
                <a16:creationId xmlns:a16="http://schemas.microsoft.com/office/drawing/2014/main" id="{B3FD24C7-3094-496B-BCB2-A60FA90C0832}"/>
              </a:ext>
            </a:extLst>
          </p:cNvPr>
          <p:cNvSpPr/>
          <p:nvPr/>
        </p:nvSpPr>
        <p:spPr>
          <a:xfrm>
            <a:off x="2700071" y="1741740"/>
            <a:ext cx="5667433" cy="2005172"/>
          </a:xfrm>
          <a:custGeom>
            <a:avLst/>
            <a:gdLst/>
            <a:ahLst/>
            <a:cxnLst>
              <a:cxn ang="0">
                <a:pos x="wd2" y="hd2"/>
              </a:cxn>
              <a:cxn ang="5400000">
                <a:pos x="wd2" y="hd2"/>
              </a:cxn>
              <a:cxn ang="10800000">
                <a:pos x="wd2" y="hd2"/>
              </a:cxn>
              <a:cxn ang="16200000">
                <a:pos x="wd2" y="hd2"/>
              </a:cxn>
            </a:cxnLst>
            <a:rect l="0" t="0" r="r" b="b"/>
            <a:pathLst>
              <a:path w="21587" h="21600" extrusionOk="0">
                <a:moveTo>
                  <a:pt x="227" y="21600"/>
                </a:moveTo>
                <a:cubicBezTo>
                  <a:pt x="326" y="21600"/>
                  <a:pt x="411" y="21400"/>
                  <a:pt x="439" y="21161"/>
                </a:cubicBezTo>
                <a:lnTo>
                  <a:pt x="3785" y="21161"/>
                </a:lnTo>
                <a:lnTo>
                  <a:pt x="9460" y="5111"/>
                </a:lnTo>
                <a:lnTo>
                  <a:pt x="14006" y="5111"/>
                </a:lnTo>
                <a:cubicBezTo>
                  <a:pt x="14048" y="7746"/>
                  <a:pt x="14810" y="9822"/>
                  <a:pt x="15742" y="9822"/>
                </a:cubicBezTo>
                <a:cubicBezTo>
                  <a:pt x="16674" y="9822"/>
                  <a:pt x="17436" y="7746"/>
                  <a:pt x="17479" y="5111"/>
                </a:cubicBezTo>
                <a:lnTo>
                  <a:pt x="21149" y="5111"/>
                </a:lnTo>
                <a:cubicBezTo>
                  <a:pt x="21178" y="5390"/>
                  <a:pt x="21262" y="5550"/>
                  <a:pt x="21361" y="5550"/>
                </a:cubicBezTo>
                <a:cubicBezTo>
                  <a:pt x="21488" y="5550"/>
                  <a:pt x="21587" y="5270"/>
                  <a:pt x="21587" y="4911"/>
                </a:cubicBezTo>
                <a:cubicBezTo>
                  <a:pt x="21587" y="4552"/>
                  <a:pt x="21488" y="4272"/>
                  <a:pt x="21361" y="4272"/>
                </a:cubicBezTo>
                <a:cubicBezTo>
                  <a:pt x="21262" y="4272"/>
                  <a:pt x="21178" y="4472"/>
                  <a:pt x="21149" y="4711"/>
                </a:cubicBezTo>
                <a:lnTo>
                  <a:pt x="17479" y="4711"/>
                </a:lnTo>
                <a:cubicBezTo>
                  <a:pt x="17436" y="2076"/>
                  <a:pt x="16674" y="0"/>
                  <a:pt x="15742" y="0"/>
                </a:cubicBezTo>
                <a:cubicBezTo>
                  <a:pt x="14810" y="0"/>
                  <a:pt x="14048" y="2076"/>
                  <a:pt x="14006" y="4711"/>
                </a:cubicBezTo>
                <a:lnTo>
                  <a:pt x="9403" y="4711"/>
                </a:lnTo>
                <a:lnTo>
                  <a:pt x="3728" y="20762"/>
                </a:lnTo>
                <a:lnTo>
                  <a:pt x="439" y="20762"/>
                </a:lnTo>
                <a:cubicBezTo>
                  <a:pt x="410" y="20482"/>
                  <a:pt x="326" y="20322"/>
                  <a:pt x="227" y="20322"/>
                </a:cubicBezTo>
                <a:cubicBezTo>
                  <a:pt x="100" y="20322"/>
                  <a:pt x="1" y="20602"/>
                  <a:pt x="1" y="20961"/>
                </a:cubicBezTo>
                <a:cubicBezTo>
                  <a:pt x="-13" y="21281"/>
                  <a:pt x="100" y="21600"/>
                  <a:pt x="227" y="21600"/>
                </a:cubicBezTo>
                <a:close/>
                <a:moveTo>
                  <a:pt x="15756" y="9143"/>
                </a:moveTo>
                <a:cubicBezTo>
                  <a:pt x="14952" y="9143"/>
                  <a:pt x="14288" y="7346"/>
                  <a:pt x="14246" y="5071"/>
                </a:cubicBezTo>
                <a:lnTo>
                  <a:pt x="14415" y="5071"/>
                </a:lnTo>
                <a:cubicBezTo>
                  <a:pt x="14458" y="7067"/>
                  <a:pt x="15036" y="8664"/>
                  <a:pt x="15756" y="8664"/>
                </a:cubicBezTo>
                <a:cubicBezTo>
                  <a:pt x="16476" y="8664"/>
                  <a:pt x="17055" y="7067"/>
                  <a:pt x="17098" y="5071"/>
                </a:cubicBezTo>
                <a:lnTo>
                  <a:pt x="17267" y="5071"/>
                </a:lnTo>
                <a:cubicBezTo>
                  <a:pt x="17225" y="7346"/>
                  <a:pt x="16561" y="9143"/>
                  <a:pt x="15756" y="9143"/>
                </a:cubicBezTo>
                <a:close/>
                <a:moveTo>
                  <a:pt x="15756" y="599"/>
                </a:moveTo>
                <a:cubicBezTo>
                  <a:pt x="16561" y="599"/>
                  <a:pt x="17225" y="2396"/>
                  <a:pt x="17267" y="4671"/>
                </a:cubicBezTo>
                <a:lnTo>
                  <a:pt x="17098" y="4671"/>
                </a:lnTo>
                <a:cubicBezTo>
                  <a:pt x="17055" y="2675"/>
                  <a:pt x="16476" y="1078"/>
                  <a:pt x="15756" y="1078"/>
                </a:cubicBezTo>
                <a:cubicBezTo>
                  <a:pt x="15036" y="1078"/>
                  <a:pt x="14458" y="2675"/>
                  <a:pt x="14415" y="4671"/>
                </a:cubicBezTo>
                <a:lnTo>
                  <a:pt x="14246" y="4671"/>
                </a:lnTo>
                <a:cubicBezTo>
                  <a:pt x="14288" y="2396"/>
                  <a:pt x="14938" y="599"/>
                  <a:pt x="15756" y="599"/>
                </a:cubicBezTo>
                <a:close/>
              </a:path>
            </a:pathLst>
          </a:custGeom>
          <a:solidFill>
            <a:schemeClr val="accent4"/>
          </a:solidFill>
          <a:ln w="12700">
            <a:miter lim="400000"/>
          </a:ln>
        </p:spPr>
        <p:txBody>
          <a:bodyPr lIns="38100" tIns="38100" rIns="38100" bIns="38100" anchor="ctr"/>
          <a:lstStyle/>
          <a:p>
            <a:pPr>
              <a:defRPr sz="3000">
                <a:solidFill>
                  <a:srgbClr val="FFFFFF"/>
                </a:solidFill>
              </a:defRPr>
            </a:pPr>
            <a:endParaRPr/>
          </a:p>
        </p:txBody>
      </p:sp>
      <p:sp>
        <p:nvSpPr>
          <p:cNvPr id="13" name="TextBox 12">
            <a:extLst>
              <a:ext uri="{FF2B5EF4-FFF2-40B4-BE49-F238E27FC236}">
                <a16:creationId xmlns:a16="http://schemas.microsoft.com/office/drawing/2014/main" id="{D7C668BB-D9F5-48D4-A52B-D91264EE7A99}"/>
              </a:ext>
            </a:extLst>
          </p:cNvPr>
          <p:cNvSpPr txBox="1"/>
          <p:nvPr/>
        </p:nvSpPr>
        <p:spPr>
          <a:xfrm>
            <a:off x="7178781" y="2630690"/>
            <a:ext cx="1314919" cy="430887"/>
          </a:xfrm>
          <a:prstGeom prst="rect">
            <a:avLst/>
          </a:prstGeom>
          <a:noFill/>
        </p:spPr>
        <p:txBody>
          <a:bodyPr wrap="square" lIns="0" rIns="0" rtlCol="0" anchor="b">
            <a:spAutoFit/>
          </a:bodyPr>
          <a:lstStyle/>
          <a:p>
            <a:r>
              <a:rPr lang="en-US" sz="2200" b="1" noProof="1" smtClean="0">
                <a:hlinkClick r:id="rId5"/>
              </a:rPr>
              <a:t>ipyleaflet</a:t>
            </a:r>
            <a:endParaRPr lang="en-US" sz="2200" b="1" noProof="1"/>
          </a:p>
        </p:txBody>
      </p:sp>
      <p:sp>
        <p:nvSpPr>
          <p:cNvPr id="14" name="TextBox 13">
            <a:extLst>
              <a:ext uri="{FF2B5EF4-FFF2-40B4-BE49-F238E27FC236}">
                <a16:creationId xmlns:a16="http://schemas.microsoft.com/office/drawing/2014/main" id="{6254C3B1-1F79-483C-851C-9BCBDA2F2CA4}"/>
              </a:ext>
            </a:extLst>
          </p:cNvPr>
          <p:cNvSpPr txBox="1"/>
          <p:nvPr/>
        </p:nvSpPr>
        <p:spPr>
          <a:xfrm>
            <a:off x="8438840" y="1943579"/>
            <a:ext cx="3059740" cy="430887"/>
          </a:xfrm>
          <a:prstGeom prst="rect">
            <a:avLst/>
          </a:prstGeom>
          <a:noFill/>
        </p:spPr>
        <p:txBody>
          <a:bodyPr wrap="square" lIns="0" rIns="0" rtlCol="0" anchor="b">
            <a:spAutoFit/>
          </a:bodyPr>
          <a:lstStyle/>
          <a:p>
            <a:r>
              <a:rPr lang="en-US" sz="2200" b="1" noProof="1">
                <a:hlinkClick r:id="rId6"/>
              </a:rPr>
              <a:t>i</a:t>
            </a:r>
            <a:r>
              <a:rPr lang="en-US" sz="2200" b="1" noProof="1" smtClean="0">
                <a:hlinkClick r:id="rId6"/>
              </a:rPr>
              <a:t>pywidgets</a:t>
            </a:r>
            <a:r>
              <a:rPr lang="en-US" sz="2200" b="1" noProof="1" smtClean="0"/>
              <a:t>, </a:t>
            </a:r>
            <a:r>
              <a:rPr lang="en-US" sz="2200" b="1" noProof="1" smtClean="0">
                <a:hlinkClick r:id="rId7"/>
              </a:rPr>
              <a:t>ipyvuetify</a:t>
            </a:r>
            <a:endParaRPr lang="en-US" sz="2200" b="1" noProof="1"/>
          </a:p>
        </p:txBody>
      </p:sp>
      <p:sp>
        <p:nvSpPr>
          <p:cNvPr id="15" name="TextBox 14">
            <a:extLst>
              <a:ext uri="{FF2B5EF4-FFF2-40B4-BE49-F238E27FC236}">
                <a16:creationId xmlns:a16="http://schemas.microsoft.com/office/drawing/2014/main" id="{ACD537B1-457A-460C-A3BC-CDF224024877}"/>
              </a:ext>
            </a:extLst>
          </p:cNvPr>
          <p:cNvSpPr txBox="1"/>
          <p:nvPr/>
        </p:nvSpPr>
        <p:spPr>
          <a:xfrm>
            <a:off x="8538334" y="3268010"/>
            <a:ext cx="2395719" cy="430887"/>
          </a:xfrm>
          <a:prstGeom prst="rect">
            <a:avLst/>
          </a:prstGeom>
          <a:noFill/>
        </p:spPr>
        <p:txBody>
          <a:bodyPr wrap="square" lIns="0" rIns="0" rtlCol="0" anchor="b">
            <a:spAutoFit/>
          </a:bodyPr>
          <a:lstStyle/>
          <a:p>
            <a:r>
              <a:rPr lang="en-US" sz="2200" b="1" noProof="1">
                <a:hlinkClick r:id="rId8"/>
              </a:rPr>
              <a:t>q</a:t>
            </a:r>
            <a:r>
              <a:rPr lang="en-US" sz="2200" b="1" noProof="1" smtClean="0">
                <a:hlinkClick r:id="rId8"/>
              </a:rPr>
              <a:t>grid</a:t>
            </a:r>
            <a:r>
              <a:rPr lang="en-US" sz="2200" b="1" noProof="1" smtClean="0"/>
              <a:t>, </a:t>
            </a:r>
            <a:r>
              <a:rPr lang="en-US" sz="2200" b="1" noProof="1" smtClean="0">
                <a:hlinkClick r:id="rId7"/>
              </a:rPr>
              <a:t>ipyvuetify</a:t>
            </a:r>
            <a:endParaRPr lang="en-US" sz="2200" b="1" noProof="1"/>
          </a:p>
        </p:txBody>
      </p:sp>
      <p:sp>
        <p:nvSpPr>
          <p:cNvPr id="16" name="TextBox 15">
            <a:extLst>
              <a:ext uri="{FF2B5EF4-FFF2-40B4-BE49-F238E27FC236}">
                <a16:creationId xmlns:a16="http://schemas.microsoft.com/office/drawing/2014/main" id="{2F1179D3-EFC6-47E8-A0EB-EF831C0C5530}"/>
              </a:ext>
            </a:extLst>
          </p:cNvPr>
          <p:cNvSpPr txBox="1"/>
          <p:nvPr/>
        </p:nvSpPr>
        <p:spPr>
          <a:xfrm>
            <a:off x="7655566" y="3894127"/>
            <a:ext cx="3186030" cy="769441"/>
          </a:xfrm>
          <a:prstGeom prst="rect">
            <a:avLst/>
          </a:prstGeom>
          <a:noFill/>
        </p:spPr>
        <p:txBody>
          <a:bodyPr wrap="square" lIns="0" rIns="0" rtlCol="0" anchor="b">
            <a:spAutoFit/>
          </a:bodyPr>
          <a:lstStyle/>
          <a:p>
            <a:r>
              <a:rPr lang="en-US" sz="2200" b="1" noProof="1">
                <a:hlinkClick r:id="rId9"/>
              </a:rPr>
              <a:t>b</a:t>
            </a:r>
            <a:r>
              <a:rPr lang="en-US" sz="2200" b="1" noProof="1" smtClean="0">
                <a:hlinkClick r:id="rId9"/>
              </a:rPr>
              <a:t>qplot</a:t>
            </a:r>
            <a:r>
              <a:rPr lang="en-US" sz="2200" b="1" noProof="1" smtClean="0"/>
              <a:t>, </a:t>
            </a:r>
            <a:r>
              <a:rPr lang="en-US" sz="2200" b="1" noProof="1" smtClean="0">
                <a:hlinkClick r:id="rId10"/>
              </a:rPr>
              <a:t>plotly</a:t>
            </a:r>
            <a:r>
              <a:rPr lang="en-US" sz="2200" b="1" noProof="1" smtClean="0"/>
              <a:t>, </a:t>
            </a:r>
            <a:r>
              <a:rPr lang="en-US" sz="2200" b="1" noProof="1" smtClean="0">
                <a:hlinkClick r:id="rId11"/>
              </a:rPr>
              <a:t>matplotlib</a:t>
            </a:r>
            <a:r>
              <a:rPr lang="en-US" sz="2200" b="1" noProof="1" smtClean="0"/>
              <a:t>, </a:t>
            </a:r>
            <a:r>
              <a:rPr lang="en-US" sz="2200" b="1" noProof="1" smtClean="0">
                <a:hlinkClick r:id="rId12"/>
              </a:rPr>
              <a:t>bokeh</a:t>
            </a:r>
            <a:endParaRPr lang="en-US" sz="2200" b="1" noProof="1"/>
          </a:p>
        </p:txBody>
      </p:sp>
      <p:sp>
        <p:nvSpPr>
          <p:cNvPr id="17" name="TextBox 16">
            <a:extLst>
              <a:ext uri="{FF2B5EF4-FFF2-40B4-BE49-F238E27FC236}">
                <a16:creationId xmlns:a16="http://schemas.microsoft.com/office/drawing/2014/main" id="{7B132AE0-169C-4E36-8D43-08ACD44AFAB0}"/>
              </a:ext>
            </a:extLst>
          </p:cNvPr>
          <p:cNvSpPr txBox="1"/>
          <p:nvPr/>
        </p:nvSpPr>
        <p:spPr>
          <a:xfrm>
            <a:off x="8486194" y="4797754"/>
            <a:ext cx="1403418" cy="430887"/>
          </a:xfrm>
          <a:prstGeom prst="rect">
            <a:avLst/>
          </a:prstGeom>
          <a:noFill/>
        </p:spPr>
        <p:txBody>
          <a:bodyPr wrap="square" lIns="0" rIns="0" rtlCol="0" anchor="b">
            <a:spAutoFit/>
          </a:bodyPr>
          <a:lstStyle/>
          <a:p>
            <a:r>
              <a:rPr lang="en-US" sz="2200" b="1" noProof="1" smtClean="0">
                <a:hlinkClick r:id="rId13"/>
              </a:rPr>
              <a:t>ipycanvas</a:t>
            </a:r>
            <a:endParaRPr lang="en-US" sz="2200" b="1" noProof="1"/>
          </a:p>
        </p:txBody>
      </p:sp>
      <p:sp>
        <p:nvSpPr>
          <p:cNvPr id="18" name="TextBox 17">
            <a:extLst>
              <a:ext uri="{FF2B5EF4-FFF2-40B4-BE49-F238E27FC236}">
                <a16:creationId xmlns:a16="http://schemas.microsoft.com/office/drawing/2014/main" id="{08D55B6F-C9D7-49DA-A668-8B7D2535B388}"/>
              </a:ext>
            </a:extLst>
          </p:cNvPr>
          <p:cNvSpPr txBox="1"/>
          <p:nvPr/>
        </p:nvSpPr>
        <p:spPr>
          <a:xfrm>
            <a:off x="7016204" y="5408642"/>
            <a:ext cx="2708982" cy="769441"/>
          </a:xfrm>
          <a:prstGeom prst="rect">
            <a:avLst/>
          </a:prstGeom>
          <a:noFill/>
        </p:spPr>
        <p:txBody>
          <a:bodyPr wrap="square" lIns="0" rIns="0" rtlCol="0" anchor="b">
            <a:spAutoFit/>
          </a:bodyPr>
          <a:lstStyle/>
          <a:p>
            <a:r>
              <a:rPr lang="en-US" sz="2200" b="1" noProof="1" smtClean="0">
                <a:hlinkClick r:id="rId14"/>
              </a:rPr>
              <a:t>ipytree</a:t>
            </a:r>
            <a:r>
              <a:rPr lang="en-US" sz="2200" b="1" noProof="1"/>
              <a:t>, </a:t>
            </a:r>
            <a:r>
              <a:rPr lang="en-US" sz="2200" b="1" noProof="1">
                <a:hlinkClick r:id="rId7"/>
              </a:rPr>
              <a:t>ipyvuetify</a:t>
            </a:r>
            <a:endParaRPr lang="en-US" sz="2200" b="1" noProof="1"/>
          </a:p>
          <a:p>
            <a:endParaRPr lang="en-US" sz="2200" b="1" noProof="1"/>
          </a:p>
        </p:txBody>
      </p:sp>
      <p:sp>
        <p:nvSpPr>
          <p:cNvPr id="19" name="TextBox 18">
            <a:extLst>
              <a:ext uri="{FF2B5EF4-FFF2-40B4-BE49-F238E27FC236}">
                <a16:creationId xmlns:a16="http://schemas.microsoft.com/office/drawing/2014/main" id="{1222CC0A-D2E2-4133-8929-83A5E92E8702}"/>
              </a:ext>
            </a:extLst>
          </p:cNvPr>
          <p:cNvSpPr txBox="1"/>
          <p:nvPr/>
        </p:nvSpPr>
        <p:spPr>
          <a:xfrm>
            <a:off x="8152487" y="6066313"/>
            <a:ext cx="1314919" cy="430887"/>
          </a:xfrm>
          <a:prstGeom prst="rect">
            <a:avLst/>
          </a:prstGeom>
          <a:noFill/>
        </p:spPr>
        <p:txBody>
          <a:bodyPr wrap="square" lIns="0" rIns="0" rtlCol="0" anchor="b">
            <a:spAutoFit/>
          </a:bodyPr>
          <a:lstStyle/>
          <a:p>
            <a:r>
              <a:rPr lang="en-US" sz="2200" b="1" noProof="1" smtClean="0">
                <a:hlinkClick r:id="rId15"/>
              </a:rPr>
              <a:t>ipyevents</a:t>
            </a:r>
            <a:endParaRPr lang="en-US" sz="2200" b="1" noProof="1"/>
          </a:p>
        </p:txBody>
      </p:sp>
      <p:sp>
        <p:nvSpPr>
          <p:cNvPr id="20" name="Shape">
            <a:extLst>
              <a:ext uri="{FF2B5EF4-FFF2-40B4-BE49-F238E27FC236}">
                <a16:creationId xmlns:a16="http://schemas.microsoft.com/office/drawing/2014/main" id="{C2DFAE54-5EE6-424B-9B4C-F6C6716D7421}"/>
              </a:ext>
            </a:extLst>
          </p:cNvPr>
          <p:cNvSpPr/>
          <p:nvPr/>
        </p:nvSpPr>
        <p:spPr>
          <a:xfrm>
            <a:off x="825641" y="2415229"/>
            <a:ext cx="3239402" cy="323940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4" y="0"/>
                  <a:pt x="0" y="4819"/>
                  <a:pt x="0" y="10800"/>
                </a:cubicBezTo>
                <a:cubicBezTo>
                  <a:pt x="0" y="16756"/>
                  <a:pt x="4819" y="21600"/>
                  <a:pt x="10800" y="21600"/>
                </a:cubicBezTo>
                <a:cubicBezTo>
                  <a:pt x="16781" y="21600"/>
                  <a:pt x="21600" y="16781"/>
                  <a:pt x="21600" y="10800"/>
                </a:cubicBezTo>
                <a:cubicBezTo>
                  <a:pt x="21600" y="4844"/>
                  <a:pt x="16756" y="0"/>
                  <a:pt x="10800" y="0"/>
                </a:cubicBezTo>
                <a:close/>
                <a:moveTo>
                  <a:pt x="10800" y="20191"/>
                </a:moveTo>
                <a:cubicBezTo>
                  <a:pt x="5610" y="20191"/>
                  <a:pt x="1409" y="15990"/>
                  <a:pt x="1409" y="10800"/>
                </a:cubicBezTo>
                <a:cubicBezTo>
                  <a:pt x="1409" y="5610"/>
                  <a:pt x="5610" y="1409"/>
                  <a:pt x="10800" y="1409"/>
                </a:cubicBezTo>
                <a:cubicBezTo>
                  <a:pt x="15990" y="1409"/>
                  <a:pt x="20191" y="5610"/>
                  <a:pt x="20191" y="10800"/>
                </a:cubicBezTo>
                <a:cubicBezTo>
                  <a:pt x="20191" y="15990"/>
                  <a:pt x="15990" y="20191"/>
                  <a:pt x="10800" y="20191"/>
                </a:cubicBezTo>
                <a:close/>
              </a:path>
            </a:pathLst>
          </a:custGeom>
          <a:solidFill>
            <a:schemeClr val="tx1">
              <a:lumMod val="40000"/>
              <a:lumOff val="60000"/>
              <a:alpha val="51000"/>
            </a:schemeClr>
          </a:solidFill>
          <a:ln w="12700">
            <a:miter lim="400000"/>
          </a:ln>
        </p:spPr>
        <p:txBody>
          <a:bodyPr lIns="38100" tIns="38100" rIns="38100" bIns="38100" anchor="ctr"/>
          <a:lstStyle/>
          <a:p>
            <a:pPr>
              <a:defRPr sz="3000">
                <a:solidFill>
                  <a:srgbClr val="FFFFFF"/>
                </a:solidFill>
              </a:defRPr>
            </a:pPr>
            <a:endParaRPr/>
          </a:p>
        </p:txBody>
      </p:sp>
      <p:pic>
        <p:nvPicPr>
          <p:cNvPr id="21" name="Picture 20"/>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5268128" y="3985590"/>
            <a:ext cx="435886" cy="435886"/>
          </a:xfrm>
          <a:prstGeom prst="rect">
            <a:avLst/>
          </a:prstGeom>
          <a:noFill/>
          <a:ln>
            <a:noFill/>
          </a:ln>
          <a:effectLst>
            <a:outerShdw blurRad="50800" dist="38100" dir="2700000" algn="tl" rotWithShape="0">
              <a:prstClr val="black">
                <a:alpha val="40000"/>
              </a:prstClr>
            </a:outerShdw>
          </a:effectLst>
        </p:spPr>
      </p:pic>
      <p:pic>
        <p:nvPicPr>
          <p:cNvPr id="22" name="Picture 21"/>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6346540" y="6074131"/>
            <a:ext cx="361833" cy="361833"/>
          </a:xfrm>
          <a:prstGeom prst="rect">
            <a:avLst/>
          </a:prstGeom>
          <a:effectLst>
            <a:outerShdw blurRad="50800" dist="38100" dir="2700000" algn="tl" rotWithShape="0">
              <a:prstClr val="black">
                <a:alpha val="40000"/>
              </a:prstClr>
            </a:outerShdw>
          </a:effectLst>
        </p:spPr>
      </p:pic>
      <p:pic>
        <p:nvPicPr>
          <p:cNvPr id="23" name="Picture 22"/>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5672912" y="2747175"/>
            <a:ext cx="442479" cy="442479"/>
          </a:xfrm>
          <a:prstGeom prst="rect">
            <a:avLst/>
          </a:prstGeom>
          <a:effectLst>
            <a:outerShdw blurRad="50800" dist="38100" dir="2700000" algn="tl" rotWithShape="0">
              <a:prstClr val="black">
                <a:alpha val="40000"/>
              </a:prstClr>
            </a:outerShdw>
          </a:effectLst>
        </p:spPr>
      </p:pic>
      <p:pic>
        <p:nvPicPr>
          <p:cNvPr id="24" name="Picture 23"/>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7313879" y="3426252"/>
            <a:ext cx="377364" cy="377364"/>
          </a:xfrm>
          <a:prstGeom prst="rect">
            <a:avLst/>
          </a:prstGeom>
          <a:effectLst>
            <a:outerShdw blurRad="50800" dist="38100" dir="2700000" algn="tl" rotWithShape="0">
              <a:prstClr val="black">
                <a:alpha val="40000"/>
              </a:prstClr>
            </a:outerShdw>
          </a:effectLst>
        </p:spPr>
      </p:pic>
      <p:pic>
        <p:nvPicPr>
          <p:cNvPr id="25" name="Picture 24"/>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6619842" y="1973051"/>
            <a:ext cx="443936" cy="443936"/>
          </a:xfrm>
          <a:prstGeom prst="rect">
            <a:avLst/>
          </a:prstGeom>
          <a:effectLst>
            <a:outerShdw blurRad="50800" dist="38100" dir="2700000" algn="tl" rotWithShape="0">
              <a:prstClr val="black">
                <a:alpha val="40000"/>
              </a:prstClr>
            </a:outerShdw>
          </a:effectLst>
        </p:spPr>
      </p:pic>
      <p:pic>
        <p:nvPicPr>
          <p:cNvPr id="26" name="Picture 25"/>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6894417" y="4764391"/>
            <a:ext cx="443954" cy="443954"/>
          </a:xfrm>
          <a:prstGeom prst="rect">
            <a:avLst/>
          </a:prstGeom>
          <a:effectLst>
            <a:outerShdw blurRad="50800" dist="38100" dir="2700000" algn="tl" rotWithShape="0">
              <a:prstClr val="black">
                <a:alpha val="40000"/>
              </a:prstClr>
            </a:outerShdw>
          </a:effectLst>
        </p:spPr>
      </p:pic>
      <p:pic>
        <p:nvPicPr>
          <p:cNvPr id="27" name="Picture 26"/>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5267562" y="5333362"/>
            <a:ext cx="419980" cy="419980"/>
          </a:xfrm>
          <a:prstGeom prst="rect">
            <a:avLst/>
          </a:prstGeom>
          <a:effectLst>
            <a:outerShdw blurRad="50800" dist="38100" dir="2700000" algn="tl" rotWithShape="0">
              <a:prstClr val="black">
                <a:alpha val="40000"/>
              </a:prstClr>
            </a:outerShdw>
          </a:effectLst>
        </p:spPr>
      </p:pic>
      <p:sp>
        <p:nvSpPr>
          <p:cNvPr id="28" name="Title 2"/>
          <p:cNvSpPr txBox="1">
            <a:spLocks/>
          </p:cNvSpPr>
          <p:nvPr/>
        </p:nvSpPr>
        <p:spPr>
          <a:xfrm>
            <a:off x="862622" y="575221"/>
            <a:ext cx="11272551" cy="782357"/>
          </a:xfrm>
          <a:prstGeom prst="rect">
            <a:avLst/>
          </a:prstGeom>
        </p:spPr>
        <p:txBody>
          <a:bodyPr vert="horz" lIns="91440" tIns="45720" rIns="91440" bIns="0" rtlCol="0" anchor="b" anchorCtr="0">
            <a:noAutofit/>
          </a:bodyPr>
          <a:lstStyle>
            <a:lvl1pPr algn="l" defTabSz="914400" rtl="0" eaLnBrk="1" latinLnBrk="0" hangingPunct="1">
              <a:lnSpc>
                <a:spcPct val="90000"/>
              </a:lnSpc>
              <a:spcBef>
                <a:spcPct val="0"/>
              </a:spcBef>
              <a:buNone/>
              <a:defRPr sz="3800" kern="1200">
                <a:solidFill>
                  <a:schemeClr val="tx2"/>
                </a:solidFill>
                <a:latin typeface="+mj-lt"/>
                <a:ea typeface="+mj-ea"/>
                <a:cs typeface="+mj-cs"/>
              </a:defRPr>
            </a:lvl1pPr>
          </a:lstStyle>
          <a:p>
            <a:r>
              <a:rPr lang="en-GB" sz="3600" dirty="0"/>
              <a:t>Widgets and libraries used to create Voilà dashboards</a:t>
            </a:r>
          </a:p>
        </p:txBody>
      </p:sp>
      <p:pic>
        <p:nvPicPr>
          <p:cNvPr id="29" name="Picture 28"/>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375011" y="4640009"/>
            <a:ext cx="1611087" cy="943996"/>
          </a:xfrm>
          <a:prstGeom prst="rect">
            <a:avLst/>
          </a:prstGeom>
        </p:spPr>
      </p:pic>
      <p:cxnSp>
        <p:nvCxnSpPr>
          <p:cNvPr id="31" name="Straight Connector 30"/>
          <p:cNvCxnSpPr/>
          <p:nvPr/>
        </p:nvCxnSpPr>
        <p:spPr>
          <a:xfrm flipH="1">
            <a:off x="9609660" y="1943579"/>
            <a:ext cx="2183144" cy="467419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12216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10" presetClass="entr" presetSubtype="0"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JRC palette 1">
      <a:dk1>
        <a:srgbClr val="4D4D4D"/>
      </a:dk1>
      <a:lt1>
        <a:srgbClr val="FFFFFF"/>
      </a:lt1>
      <a:dk2>
        <a:srgbClr val="034EA2"/>
      </a:dk2>
      <a:lt2>
        <a:srgbClr val="D3E8F9"/>
      </a:lt2>
      <a:accent1>
        <a:srgbClr val="6ACBF3"/>
      </a:accent1>
      <a:accent2>
        <a:srgbClr val="3E99DA"/>
      </a:accent2>
      <a:accent3>
        <a:srgbClr val="1EC08A"/>
      </a:accent3>
      <a:accent4>
        <a:srgbClr val="ED8D2F"/>
      </a:accent4>
      <a:accent5>
        <a:srgbClr val="F8CC29"/>
      </a:accent5>
      <a:accent6>
        <a:srgbClr val="E76C53"/>
      </a:accent6>
      <a:hlink>
        <a:srgbClr val="0563C1"/>
      </a:hlink>
      <a:folHlink>
        <a:srgbClr val="24337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marL="285750" indent="-285750">
          <a:buClr>
            <a:schemeClr val="accent5"/>
          </a:buClr>
          <a:buFont typeface="Arial"/>
          <a:buChar char="•"/>
          <a:defRPr sz="2400" noProof="0" dirty="0" smtClean="0"/>
        </a:defPPr>
      </a:lstStyle>
    </a:txDef>
  </a:objectDefaults>
  <a:extraClrSchemeLst/>
  <a:extLst>
    <a:ext uri="{05A4C25C-085E-4340-85A3-A5531E510DB2}">
      <thm15:themeFamily xmlns:thm15="http://schemas.microsoft.com/office/thememl/2012/main" name="EC_Presentation.pptx" id="{DF0E4C23-23CF-4CA0-B78D-4EE4E4812529}" vid="{A275074F-6DFA-4FBF-AA5C-38C3649C39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7453</TotalTime>
  <Words>1785</Words>
  <Application>Microsoft Office PowerPoint</Application>
  <PresentationFormat>Widescreen</PresentationFormat>
  <Paragraphs>185</Paragraphs>
  <Slides>27</Slides>
  <Notes>1</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Consolas</vt:lpstr>
      <vt:lpstr>FreeMono</vt:lpstr>
      <vt:lpstr>Noto Sans CJK SC</vt:lpstr>
      <vt:lpstr>Office Theme</vt:lpstr>
      <vt:lpstr>dashboarding</vt:lpstr>
      <vt:lpstr>PowerPoint Presentation</vt:lpstr>
      <vt:lpstr>Course objectives</vt:lpstr>
      <vt:lpstr>Prerequisites</vt:lpstr>
      <vt:lpstr>Voilà</vt:lpstr>
      <vt:lpstr>Examples of Voilà dashboards</vt:lpstr>
      <vt:lpstr>Other examples of Voilà dashboards</vt:lpstr>
      <vt:lpstr>Development and deployment</vt:lpstr>
      <vt:lpstr>PowerPoint Presentation</vt:lpstr>
      <vt:lpstr>How to be ready for the Voilà training!</vt:lpstr>
      <vt:lpstr>Create a gitlab access token - 1</vt:lpstr>
      <vt:lpstr>Create a gitlab access token - 2</vt:lpstr>
      <vt:lpstr>Download the course material in JupyterLab - 1</vt:lpstr>
      <vt:lpstr>Download the course material in JupyterLab - 2</vt:lpstr>
      <vt:lpstr>Download the course material in JupyterLab - 3</vt:lpstr>
      <vt:lpstr>Content of the training repo</vt:lpstr>
      <vt:lpstr>IP aspects when sharing data</vt:lpstr>
      <vt:lpstr>VaaS deployment - overview</vt:lpstr>
      <vt:lpstr>VaaS development – Create a git repository</vt:lpstr>
      <vt:lpstr>VaaS development – Use JEO-Lab</vt:lpstr>
      <vt:lpstr>Voilà development – Clone the repository</vt:lpstr>
      <vt:lpstr>Voilà development – Create your notebook</vt:lpstr>
      <vt:lpstr>VaaS deployment – Declare your dashboard</vt:lpstr>
      <vt:lpstr>VaaS deployment – Automatic deploy</vt:lpstr>
      <vt:lpstr>VaaS deployment – Access your notebook</vt:lpstr>
      <vt:lpstr>PowerPoint Presentation</vt:lpstr>
      <vt:lpstr>Thank you</vt:lpstr>
    </vt:vector>
  </TitlesOfParts>
  <Company>European Commission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Yvonne (COMM)</dc:creator>
  <cp:lastModifiedBy>Davide DE MARCHI</cp:lastModifiedBy>
  <cp:revision>244</cp:revision>
  <dcterms:created xsi:type="dcterms:W3CDTF">2019-08-09T12:06:42Z</dcterms:created>
  <dcterms:modified xsi:type="dcterms:W3CDTF">2022-11-23T13:51:06Z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ServerID">
    <vt:lpwstr>0d3b22a6-6203-4efc-8e8e-b5279256493b</vt:lpwstr>
  </property>
  <property fmtid="{D5CDD505-2E9C-101B-9397-08002B2CF9AE}" pid="3" name="Jive_VersionGuid">
    <vt:lpwstr>8c8942cb-0d37-40c9-a791-a96813c0c178</vt:lpwstr>
  </property>
  <property fmtid="{D5CDD505-2E9C-101B-9397-08002B2CF9AE}" pid="4" name="Jive_LatestUserAccountName">
    <vt:lpwstr>marcdav</vt:lpwstr>
  </property>
  <property fmtid="{D5CDD505-2E9C-101B-9397-08002B2CF9AE}" pid="5" name="Offisync_UpdateToken">
    <vt:lpwstr>10</vt:lpwstr>
  </property>
  <property fmtid="{D5CDD505-2E9C-101B-9397-08002B2CF9AE}" pid="6" name="Offisync_ProviderInitializationData">
    <vt:lpwstr>https://webgate.ec.europa.eu/connected</vt:lpwstr>
  </property>
  <property fmtid="{D5CDD505-2E9C-101B-9397-08002B2CF9AE}" pid="7" name="Offisync_UniqueId">
    <vt:lpwstr>216256</vt:lpwstr>
  </property>
</Properties>
</file>