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9F1"/>
    <a:srgbClr val="33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33" autoAdjust="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3781-97B4-7269-DB16-C2977497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AC115-686E-BF29-9032-C0A47C6E9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C089-F1D0-09C4-2730-055DB7C8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691C-0FB3-A74F-D21C-588A7AEB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4D50-15C0-B59B-B0A9-FB7548D9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15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FB2E-F084-CC7F-72DF-81DBA432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A1717-FB96-CECF-956F-A52622116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59E9-E6D8-9FBD-DE20-29F3A78E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9DD6-60E9-2BCB-61FF-1B394F45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2637-7540-15BA-CF35-C5AA1AAA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6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9C8B6-0850-A709-E134-1F92D4466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BABA1-1F73-7389-6A60-CAB6D1CB5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FC9A-6B69-6345-207B-59E42625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E71E-844A-1986-437E-D577B906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C6CA-A5DB-DE0B-DE24-08ECD73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61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4521-361C-AAB0-C3F9-70F8407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B856-5CFE-4F04-149B-F271E41F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4605-A034-F9FD-155A-16D164C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423F-1BE0-98FD-FE2F-C3EDB668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983C-59F4-FF93-A73D-B2F83DED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25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FC97-39A5-8C66-E1DE-090C1D1E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CF79F-631A-03C5-883E-AE9E4DCE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5321-AA79-15F6-BCE5-3F00E448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AB875-C89F-BAF6-211F-B2CA4FC8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A42D-9681-6318-E719-52897672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03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FCFF-7592-7C0B-684A-288E8688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3719-0049-6D9E-34B9-AA5186513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F1F87-DB5C-DCF3-637F-E88EAF40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5159F-3A41-2BC5-E4B3-BC84DA5D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AB8BB-9B45-5F60-1CBD-371295D4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BCE5-4D9D-A551-282D-39DC99A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8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7199-43CD-2487-1FE7-8D0B88A2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9DDA-0568-E98B-F95F-5D490A313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90C2C-FB4D-5976-CF43-F413AB60B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06F99-C03F-0A0C-5DCF-F558A70A5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DCBF1-B2D5-0F24-804E-53AC1379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3FCA4-1D00-0561-C27F-503EA210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8BF1C-440D-ACAB-812E-50EF1E99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7355-F5AD-6795-B7AC-C048D23A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54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E6E0-7F89-FC6F-B52A-A9862F8F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1D826-B7AA-2FA9-AA14-D06F8B97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25347-4B40-30B3-AEB0-445E07EC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CD0D2-A8A2-01E3-31AC-2F2B033B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A57EA-96C1-A371-A37F-C1375413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3FF11-5300-674A-1C6F-286B09A8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1E67-D14C-39F5-8224-C18F6CBB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4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CE8C-2FE7-88B0-815D-B457EA0C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B54B1-3439-B65C-A0A9-A9640FE2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BFE8B-6C1D-0A67-2E20-DD553BAF6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73D8-7E2C-1C4D-4D20-13F55DE7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731BF-9298-C359-54E5-484891C0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F3D9C-96D8-0450-631A-468FBC92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68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2497-D3B7-EE0C-5BCE-1392EE5B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1767B-C508-7A2E-3B72-9022C060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37955-5980-640F-6C72-75BBDFDA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24D7-0F62-2986-5B5C-1D7649CE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41C42-41DC-C6BF-B7AA-DFFE89F1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2DF09-BC04-614E-0B6A-23448D81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832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E163C-D5A4-4377-D54F-9AF3CE9D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CF2D-939E-8AA3-287F-B9ED9AD4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2B17-DA6E-51CC-73D6-2592FBF5D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15CD-2D0F-4B0C-9B29-D7B3FD8BDEB1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3F3F-D95B-DFAA-6F84-6F456D00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6856-0208-EFBD-C76B-0521731EA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0D35-F1F3-48CB-ACEA-E6889AD6EC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9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8BDF857-2ABF-F750-FFBF-A4F101B23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7"/>
            <a:ext cx="3987112" cy="299033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D8C0028-7589-8311-9F91-762D9D8B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12" y="43249"/>
            <a:ext cx="3987113" cy="299033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212F4F0-26F0-7932-E803-63A0BF673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24" y="20452"/>
            <a:ext cx="3987112" cy="299033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9183C3B-54A0-61C2-071C-776B58C81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12" y="3429000"/>
            <a:ext cx="3987113" cy="2990335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D23976E-80A0-A0A0-1168-CE64DDD4C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23" y="3429000"/>
            <a:ext cx="3987113" cy="2990335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18D1F9A-D53E-A716-372D-B92816E41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3987113" cy="29903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C9702E-29C7-87F3-A6A8-84BECB369793}"/>
              </a:ext>
            </a:extLst>
          </p:cNvPr>
          <p:cNvSpPr txBox="1"/>
          <p:nvPr/>
        </p:nvSpPr>
        <p:spPr>
          <a:xfrm>
            <a:off x="3265210" y="4137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1017FF-4885-BB5B-9877-16E05B34AF45}"/>
              </a:ext>
            </a:extLst>
          </p:cNvPr>
          <p:cNvSpPr txBox="1"/>
          <p:nvPr/>
        </p:nvSpPr>
        <p:spPr>
          <a:xfrm>
            <a:off x="7261940" y="3323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30ED6-012B-941B-DCFA-2C02015D88EB}"/>
              </a:ext>
            </a:extLst>
          </p:cNvPr>
          <p:cNvSpPr txBox="1"/>
          <p:nvPr/>
        </p:nvSpPr>
        <p:spPr>
          <a:xfrm>
            <a:off x="11249052" y="3323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64B61-E3FC-A787-3286-2E41E60F1D55}"/>
              </a:ext>
            </a:extLst>
          </p:cNvPr>
          <p:cNvSpPr txBox="1"/>
          <p:nvPr/>
        </p:nvSpPr>
        <p:spPr>
          <a:xfrm>
            <a:off x="3274828" y="37653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4EE0A-B84F-CC67-3F8D-8C7AFE7D6B69}"/>
              </a:ext>
            </a:extLst>
          </p:cNvPr>
          <p:cNvSpPr txBox="1"/>
          <p:nvPr/>
        </p:nvSpPr>
        <p:spPr>
          <a:xfrm>
            <a:off x="7261940" y="37653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C3D476-CCAD-A46E-10A4-0FD570C0E368}"/>
              </a:ext>
            </a:extLst>
          </p:cNvPr>
          <p:cNvSpPr txBox="1"/>
          <p:nvPr/>
        </p:nvSpPr>
        <p:spPr>
          <a:xfrm>
            <a:off x="11249050" y="376533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30626-AE45-DD44-A534-DFB360EC20A6}"/>
              </a:ext>
            </a:extLst>
          </p:cNvPr>
          <p:cNvSpPr txBox="1"/>
          <p:nvPr/>
        </p:nvSpPr>
        <p:spPr>
          <a:xfrm>
            <a:off x="1993556" y="598421"/>
            <a:ext cx="148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rgbClr val="FF0000"/>
                </a:solidFill>
              </a:rPr>
              <a:t>Red: </a:t>
            </a:r>
            <a:r>
              <a:rPr lang="it-IT" sz="1200" i="1" dirty="0"/>
              <a:t>FTCS</a:t>
            </a:r>
          </a:p>
          <a:p>
            <a:r>
              <a:rPr lang="it-IT" sz="1200" i="1" dirty="0">
                <a:solidFill>
                  <a:srgbClr val="0000FF"/>
                </a:solidFill>
              </a:rPr>
              <a:t>Blue: </a:t>
            </a:r>
            <a:r>
              <a:rPr lang="it-IT" sz="1200" i="1" dirty="0" err="1"/>
              <a:t>Crank-Nicolson</a:t>
            </a:r>
            <a:endParaRPr lang="it-IT" sz="1200" i="1" dirty="0"/>
          </a:p>
          <a:p>
            <a:r>
              <a:rPr lang="it-IT" sz="1200" i="1" dirty="0">
                <a:solidFill>
                  <a:srgbClr val="336600"/>
                </a:solidFill>
              </a:rPr>
              <a:t>Green: </a:t>
            </a:r>
            <a:r>
              <a:rPr lang="it-IT" sz="1200" i="1" dirty="0"/>
              <a:t>Runge-</a:t>
            </a:r>
            <a:r>
              <a:rPr lang="it-IT" sz="1200" i="1" dirty="0" err="1"/>
              <a:t>Kutta</a:t>
            </a:r>
            <a:endParaRPr lang="it-IT" sz="1200" i="1" dirty="0"/>
          </a:p>
          <a:p>
            <a:r>
              <a:rPr lang="it-IT" sz="1200" i="1" dirty="0" err="1">
                <a:solidFill>
                  <a:srgbClr val="61D9F1"/>
                </a:solidFill>
              </a:rPr>
              <a:t>Cyan</a:t>
            </a:r>
            <a:r>
              <a:rPr lang="it-IT" sz="1200" i="1" dirty="0">
                <a:solidFill>
                  <a:srgbClr val="61D9F1"/>
                </a:solidFill>
              </a:rPr>
              <a:t>: </a:t>
            </a:r>
            <a:r>
              <a:rPr lang="it-IT" sz="1200" i="1" dirty="0" err="1"/>
              <a:t>DuFort</a:t>
            </a:r>
            <a:r>
              <a:rPr lang="it-IT" sz="1200" i="1" dirty="0"/>
              <a:t>-Frankel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478CB-C740-B4DA-8188-CE7CDC8B5160}"/>
              </a:ext>
            </a:extLst>
          </p:cNvPr>
          <p:cNvSpPr txBox="1"/>
          <p:nvPr/>
        </p:nvSpPr>
        <p:spPr>
          <a:xfrm>
            <a:off x="5978055" y="575264"/>
            <a:ext cx="148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rgbClr val="FF0000"/>
                </a:solidFill>
              </a:rPr>
              <a:t>Red: </a:t>
            </a:r>
            <a:r>
              <a:rPr lang="it-IT" sz="1200" i="1" dirty="0"/>
              <a:t>FTCS</a:t>
            </a:r>
          </a:p>
          <a:p>
            <a:r>
              <a:rPr lang="it-IT" sz="1200" i="1" dirty="0">
                <a:solidFill>
                  <a:srgbClr val="0000FF"/>
                </a:solidFill>
              </a:rPr>
              <a:t>Blue: </a:t>
            </a:r>
            <a:r>
              <a:rPr lang="it-IT" sz="1200" i="1" dirty="0" err="1"/>
              <a:t>Crank-Nicolson</a:t>
            </a:r>
            <a:endParaRPr lang="it-IT" sz="1200" i="1" dirty="0"/>
          </a:p>
          <a:p>
            <a:r>
              <a:rPr lang="it-IT" sz="1200" i="1" dirty="0">
                <a:solidFill>
                  <a:srgbClr val="336600"/>
                </a:solidFill>
              </a:rPr>
              <a:t>Green: </a:t>
            </a:r>
            <a:r>
              <a:rPr lang="it-IT" sz="1200" i="1" dirty="0"/>
              <a:t>Runge-</a:t>
            </a:r>
            <a:r>
              <a:rPr lang="it-IT" sz="1200" i="1" dirty="0" err="1"/>
              <a:t>Kutta</a:t>
            </a:r>
            <a:endParaRPr lang="it-IT" sz="1200" i="1" dirty="0"/>
          </a:p>
          <a:p>
            <a:r>
              <a:rPr lang="it-IT" sz="1200" i="1" dirty="0" err="1">
                <a:solidFill>
                  <a:srgbClr val="61D9F1"/>
                </a:solidFill>
              </a:rPr>
              <a:t>Cyan</a:t>
            </a:r>
            <a:r>
              <a:rPr lang="it-IT" sz="1200" i="1" dirty="0">
                <a:solidFill>
                  <a:srgbClr val="61D9F1"/>
                </a:solidFill>
              </a:rPr>
              <a:t>: </a:t>
            </a:r>
            <a:r>
              <a:rPr lang="it-IT" sz="1200" i="1" dirty="0" err="1"/>
              <a:t>DuFort</a:t>
            </a:r>
            <a:r>
              <a:rPr lang="it-IT" sz="1200" i="1" dirty="0"/>
              <a:t>-Frankel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F3E02-AE88-9B92-F734-363D19BD53DE}"/>
              </a:ext>
            </a:extLst>
          </p:cNvPr>
          <p:cNvSpPr txBox="1"/>
          <p:nvPr/>
        </p:nvSpPr>
        <p:spPr>
          <a:xfrm>
            <a:off x="9965168" y="649668"/>
            <a:ext cx="148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rgbClr val="FF0000"/>
                </a:solidFill>
              </a:rPr>
              <a:t>Red: </a:t>
            </a:r>
            <a:r>
              <a:rPr lang="it-IT" sz="1200" i="1" dirty="0"/>
              <a:t>FTCS</a:t>
            </a:r>
          </a:p>
          <a:p>
            <a:r>
              <a:rPr lang="it-IT" sz="1200" i="1" dirty="0">
                <a:solidFill>
                  <a:srgbClr val="0000FF"/>
                </a:solidFill>
              </a:rPr>
              <a:t>Blue: </a:t>
            </a:r>
            <a:r>
              <a:rPr lang="it-IT" sz="1200" i="1" dirty="0" err="1"/>
              <a:t>Crank-Nicolson</a:t>
            </a:r>
            <a:endParaRPr lang="it-IT" sz="1200" i="1" dirty="0"/>
          </a:p>
          <a:p>
            <a:r>
              <a:rPr lang="it-IT" sz="1200" i="1" dirty="0">
                <a:solidFill>
                  <a:srgbClr val="336600"/>
                </a:solidFill>
              </a:rPr>
              <a:t>Green: </a:t>
            </a:r>
            <a:r>
              <a:rPr lang="it-IT" sz="1200" i="1" dirty="0"/>
              <a:t>Runge-</a:t>
            </a:r>
            <a:r>
              <a:rPr lang="it-IT" sz="1200" i="1" dirty="0" err="1"/>
              <a:t>Kutta</a:t>
            </a:r>
            <a:endParaRPr lang="it-IT" sz="1200" i="1" dirty="0"/>
          </a:p>
          <a:p>
            <a:r>
              <a:rPr lang="it-IT" sz="1200" i="1" dirty="0" err="1">
                <a:solidFill>
                  <a:srgbClr val="61D9F1"/>
                </a:solidFill>
              </a:rPr>
              <a:t>Cyan</a:t>
            </a:r>
            <a:r>
              <a:rPr lang="it-IT" sz="1200" i="1" dirty="0">
                <a:solidFill>
                  <a:srgbClr val="61D9F1"/>
                </a:solidFill>
              </a:rPr>
              <a:t>: </a:t>
            </a:r>
            <a:r>
              <a:rPr lang="it-IT" sz="1200" i="1" dirty="0" err="1"/>
              <a:t>DuFort</a:t>
            </a:r>
            <a:r>
              <a:rPr lang="it-IT" sz="1200" i="1" dirty="0"/>
              <a:t>-Frankel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6ED40-6428-57F2-BFB3-1E4D51D11AFA}"/>
              </a:ext>
            </a:extLst>
          </p:cNvPr>
          <p:cNvSpPr txBox="1"/>
          <p:nvPr/>
        </p:nvSpPr>
        <p:spPr>
          <a:xfrm>
            <a:off x="2045101" y="3949999"/>
            <a:ext cx="148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rgbClr val="FF0000"/>
                </a:solidFill>
              </a:rPr>
              <a:t>Red: </a:t>
            </a:r>
            <a:r>
              <a:rPr lang="it-IT" sz="1200" i="1" dirty="0"/>
              <a:t>FTCS</a:t>
            </a:r>
          </a:p>
          <a:p>
            <a:r>
              <a:rPr lang="it-IT" sz="1200" i="1" dirty="0">
                <a:solidFill>
                  <a:srgbClr val="0000FF"/>
                </a:solidFill>
              </a:rPr>
              <a:t>Blue: </a:t>
            </a:r>
            <a:r>
              <a:rPr lang="it-IT" sz="1200" i="1" dirty="0" err="1"/>
              <a:t>Crank-Nicolson</a:t>
            </a:r>
            <a:endParaRPr lang="it-IT" sz="1200" i="1" dirty="0"/>
          </a:p>
          <a:p>
            <a:r>
              <a:rPr lang="it-IT" sz="1200" i="1" dirty="0">
                <a:solidFill>
                  <a:srgbClr val="336600"/>
                </a:solidFill>
              </a:rPr>
              <a:t>Green: </a:t>
            </a:r>
            <a:r>
              <a:rPr lang="it-IT" sz="1200" i="1" dirty="0"/>
              <a:t>Runge-</a:t>
            </a:r>
            <a:r>
              <a:rPr lang="it-IT" sz="1200" i="1" dirty="0" err="1"/>
              <a:t>Kutta</a:t>
            </a:r>
            <a:endParaRPr lang="it-IT" sz="1200" i="1" dirty="0"/>
          </a:p>
          <a:p>
            <a:r>
              <a:rPr lang="it-IT" sz="1200" i="1" dirty="0" err="1">
                <a:solidFill>
                  <a:srgbClr val="61D9F1"/>
                </a:solidFill>
              </a:rPr>
              <a:t>Cyan</a:t>
            </a:r>
            <a:r>
              <a:rPr lang="it-IT" sz="1200" i="1" dirty="0">
                <a:solidFill>
                  <a:srgbClr val="61D9F1"/>
                </a:solidFill>
              </a:rPr>
              <a:t>: </a:t>
            </a:r>
            <a:r>
              <a:rPr lang="it-IT" sz="1200" i="1" dirty="0" err="1"/>
              <a:t>DuFort</a:t>
            </a:r>
            <a:r>
              <a:rPr lang="it-IT" sz="1200" i="1" dirty="0"/>
              <a:t>-Frankel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9A0F5-EAAE-56BC-C5EA-1422A851E5CC}"/>
              </a:ext>
            </a:extLst>
          </p:cNvPr>
          <p:cNvSpPr txBox="1"/>
          <p:nvPr/>
        </p:nvSpPr>
        <p:spPr>
          <a:xfrm>
            <a:off x="5932375" y="3950000"/>
            <a:ext cx="148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rgbClr val="FF0000"/>
                </a:solidFill>
              </a:rPr>
              <a:t>Red: </a:t>
            </a:r>
            <a:r>
              <a:rPr lang="it-IT" sz="1200" i="1" dirty="0"/>
              <a:t>FTCS</a:t>
            </a:r>
          </a:p>
          <a:p>
            <a:r>
              <a:rPr lang="it-IT" sz="1200" i="1" dirty="0">
                <a:solidFill>
                  <a:srgbClr val="0000FF"/>
                </a:solidFill>
              </a:rPr>
              <a:t>Blue: </a:t>
            </a:r>
            <a:r>
              <a:rPr lang="it-IT" sz="1200" i="1" dirty="0" err="1"/>
              <a:t>Crank-Nicolson</a:t>
            </a:r>
            <a:endParaRPr lang="it-IT" sz="1200" i="1" dirty="0"/>
          </a:p>
          <a:p>
            <a:r>
              <a:rPr lang="it-IT" sz="1200" i="1" dirty="0">
                <a:solidFill>
                  <a:srgbClr val="336600"/>
                </a:solidFill>
              </a:rPr>
              <a:t>Green: </a:t>
            </a:r>
            <a:r>
              <a:rPr lang="it-IT" sz="1200" i="1" dirty="0"/>
              <a:t>Runge-</a:t>
            </a:r>
            <a:r>
              <a:rPr lang="it-IT" sz="1200" i="1" dirty="0" err="1"/>
              <a:t>Kutta</a:t>
            </a:r>
            <a:endParaRPr lang="it-IT" sz="1200" i="1" dirty="0"/>
          </a:p>
          <a:p>
            <a:r>
              <a:rPr lang="it-IT" sz="1200" i="1" dirty="0" err="1">
                <a:solidFill>
                  <a:srgbClr val="61D9F1"/>
                </a:solidFill>
              </a:rPr>
              <a:t>Cyan</a:t>
            </a:r>
            <a:r>
              <a:rPr lang="it-IT" sz="1200" i="1" dirty="0">
                <a:solidFill>
                  <a:srgbClr val="61D9F1"/>
                </a:solidFill>
              </a:rPr>
              <a:t>: </a:t>
            </a:r>
            <a:r>
              <a:rPr lang="it-IT" sz="1200" i="1" dirty="0" err="1"/>
              <a:t>DuFort</a:t>
            </a:r>
            <a:r>
              <a:rPr lang="it-IT" sz="1200" i="1" dirty="0"/>
              <a:t>-Frankel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E45D0-1A9E-ED24-4462-362A0D4CCC5C}"/>
              </a:ext>
            </a:extLst>
          </p:cNvPr>
          <p:cNvSpPr txBox="1"/>
          <p:nvPr/>
        </p:nvSpPr>
        <p:spPr>
          <a:xfrm>
            <a:off x="9965168" y="3949999"/>
            <a:ext cx="148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rgbClr val="FF0000"/>
                </a:solidFill>
              </a:rPr>
              <a:t>Red: </a:t>
            </a:r>
            <a:r>
              <a:rPr lang="it-IT" sz="1200" i="1" dirty="0"/>
              <a:t>FTCS</a:t>
            </a:r>
          </a:p>
          <a:p>
            <a:r>
              <a:rPr lang="it-IT" sz="1200" i="1" dirty="0">
                <a:solidFill>
                  <a:srgbClr val="0000FF"/>
                </a:solidFill>
              </a:rPr>
              <a:t>Blue: </a:t>
            </a:r>
            <a:r>
              <a:rPr lang="it-IT" sz="1200" i="1" dirty="0" err="1"/>
              <a:t>Crank-Nicolson</a:t>
            </a:r>
            <a:endParaRPr lang="it-IT" sz="1200" i="1" dirty="0"/>
          </a:p>
          <a:p>
            <a:r>
              <a:rPr lang="it-IT" sz="1200" i="1" dirty="0">
                <a:solidFill>
                  <a:srgbClr val="336600"/>
                </a:solidFill>
              </a:rPr>
              <a:t>Green: </a:t>
            </a:r>
            <a:r>
              <a:rPr lang="it-IT" sz="1200" i="1" dirty="0"/>
              <a:t>Runge-</a:t>
            </a:r>
            <a:r>
              <a:rPr lang="it-IT" sz="1200" i="1" dirty="0" err="1"/>
              <a:t>Kutta</a:t>
            </a:r>
            <a:endParaRPr lang="it-IT" sz="1200" i="1" dirty="0"/>
          </a:p>
          <a:p>
            <a:r>
              <a:rPr lang="it-IT" sz="1200" i="1" dirty="0" err="1">
                <a:solidFill>
                  <a:srgbClr val="61D9F1"/>
                </a:solidFill>
              </a:rPr>
              <a:t>Cyan</a:t>
            </a:r>
            <a:r>
              <a:rPr lang="it-IT" sz="1200" i="1" dirty="0">
                <a:solidFill>
                  <a:srgbClr val="61D9F1"/>
                </a:solidFill>
              </a:rPr>
              <a:t>: </a:t>
            </a:r>
            <a:r>
              <a:rPr lang="it-IT" sz="1200" i="1" dirty="0" err="1"/>
              <a:t>DuFort</a:t>
            </a:r>
            <a:r>
              <a:rPr lang="it-IT" sz="1200" i="1" dirty="0"/>
              <a:t>-Frankel</a:t>
            </a:r>
          </a:p>
        </p:txBody>
      </p:sp>
    </p:spTree>
    <p:extLst>
      <p:ext uri="{BB962C8B-B14F-4D97-AF65-F5344CB8AC3E}">
        <p14:creationId xmlns:p14="http://schemas.microsoft.com/office/powerpoint/2010/main" val="353079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FDFFD1-6889-DA52-3DE2-7F519FFF0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9" t="4651" r="8931" b="12713"/>
          <a:stretch/>
        </p:blipFill>
        <p:spPr>
          <a:xfrm>
            <a:off x="0" y="0"/>
            <a:ext cx="3708166" cy="3207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E38D0-0F7E-3884-9CBC-AF8A92238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4215" r="6759" b="12613"/>
          <a:stretch/>
        </p:blipFill>
        <p:spPr>
          <a:xfrm>
            <a:off x="3656191" y="2"/>
            <a:ext cx="3837769" cy="3207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8A346-E624-0179-0580-F557C49E30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t="3989" r="8213" b="9932"/>
          <a:stretch/>
        </p:blipFill>
        <p:spPr>
          <a:xfrm>
            <a:off x="0" y="3430021"/>
            <a:ext cx="3711775" cy="3347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E1279-1851-D938-43BA-8DAE54C25F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4" t="4498" r="9544" b="10070"/>
          <a:stretch/>
        </p:blipFill>
        <p:spPr>
          <a:xfrm>
            <a:off x="3708166" y="3429000"/>
            <a:ext cx="3557415" cy="33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F858F-84AF-696A-0295-2DCA8DD20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0" t="4983" r="11119" b="9100"/>
          <a:stretch/>
        </p:blipFill>
        <p:spPr>
          <a:xfrm>
            <a:off x="1" y="1"/>
            <a:ext cx="361592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95AC4-0D03-257B-AE85-319FD63FA0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6" t="4336" r="13178" b="9746"/>
          <a:stretch/>
        </p:blipFill>
        <p:spPr>
          <a:xfrm>
            <a:off x="3615921" y="1"/>
            <a:ext cx="3474119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23051D-2BB8-C0AB-8F9D-81E2424E8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8" t="4659" r="10756" b="12007"/>
          <a:stretch/>
        </p:blipFill>
        <p:spPr>
          <a:xfrm>
            <a:off x="0" y="3429000"/>
            <a:ext cx="3821076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CC5511-AE7C-83DD-41A0-6BF114DEE1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7" t="4660" r="11483" b="9423"/>
          <a:stretch/>
        </p:blipFill>
        <p:spPr>
          <a:xfrm>
            <a:off x="3615922" y="3429000"/>
            <a:ext cx="36159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4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4FE86-FFC5-2C99-2FAC-2085DC7AE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640522" cy="3480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EA93A-3752-8053-6A7F-7829F3A45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23" y="1"/>
            <a:ext cx="4640523" cy="3480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83DE22-9B4F-EBE2-6B2A-3D9DA95A0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6B33E8-8261-364E-6461-21217E19B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22" y="3429000"/>
            <a:ext cx="4571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1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2C3246CA-93B4-FE04-ECC0-D08562AC4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9" r="11863" b="13430"/>
          <a:stretch/>
        </p:blipFill>
        <p:spPr>
          <a:xfrm>
            <a:off x="-1" y="0"/>
            <a:ext cx="5459767" cy="5102139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0E3E9D44-D192-53E7-917D-A07FCB770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6" r="11115" b="10407"/>
          <a:stretch/>
        </p:blipFill>
        <p:spPr>
          <a:xfrm>
            <a:off x="5459766" y="0"/>
            <a:ext cx="5275488" cy="51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4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De Paoli</dc:creator>
  <cp:lastModifiedBy>Davide De Paoli</cp:lastModifiedBy>
  <cp:revision>4</cp:revision>
  <dcterms:created xsi:type="dcterms:W3CDTF">2023-03-25T17:14:29Z</dcterms:created>
  <dcterms:modified xsi:type="dcterms:W3CDTF">2023-03-27T15:45:36Z</dcterms:modified>
</cp:coreProperties>
</file>