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6"/>
  </p:notesMasterIdLst>
  <p:handoutMasterIdLst>
    <p:handoutMasterId r:id="rId47"/>
  </p:handoutMasterIdLst>
  <p:sldIdLst>
    <p:sldId id="1661" r:id="rId2"/>
    <p:sldId id="1812" r:id="rId3"/>
    <p:sldId id="4662" r:id="rId4"/>
    <p:sldId id="1860" r:id="rId5"/>
    <p:sldId id="1864" r:id="rId6"/>
    <p:sldId id="4654" r:id="rId7"/>
    <p:sldId id="1850" r:id="rId8"/>
    <p:sldId id="1861" r:id="rId9"/>
    <p:sldId id="1933" r:id="rId10"/>
    <p:sldId id="1934" r:id="rId11"/>
    <p:sldId id="1935" r:id="rId12"/>
    <p:sldId id="1936" r:id="rId13"/>
    <p:sldId id="4655" r:id="rId14"/>
    <p:sldId id="1854" r:id="rId15"/>
    <p:sldId id="1871" r:id="rId16"/>
    <p:sldId id="1948" r:id="rId17"/>
    <p:sldId id="1915" r:id="rId18"/>
    <p:sldId id="4656" r:id="rId19"/>
    <p:sldId id="1896" r:id="rId20"/>
    <p:sldId id="1897" r:id="rId21"/>
    <p:sldId id="1898" r:id="rId22"/>
    <p:sldId id="1916" r:id="rId23"/>
    <p:sldId id="1950" r:id="rId24"/>
    <p:sldId id="1939" r:id="rId25"/>
    <p:sldId id="573" r:id="rId26"/>
    <p:sldId id="1855" r:id="rId27"/>
    <p:sldId id="4657" r:id="rId28"/>
    <p:sldId id="4661" r:id="rId29"/>
    <p:sldId id="1873" r:id="rId30"/>
    <p:sldId id="4658" r:id="rId31"/>
    <p:sldId id="1949" r:id="rId32"/>
    <p:sldId id="1874" r:id="rId33"/>
    <p:sldId id="1877" r:id="rId34"/>
    <p:sldId id="1875" r:id="rId35"/>
    <p:sldId id="1852" r:id="rId36"/>
    <p:sldId id="1878" r:id="rId37"/>
    <p:sldId id="1890" r:id="rId38"/>
    <p:sldId id="1891" r:id="rId39"/>
    <p:sldId id="1892" r:id="rId40"/>
    <p:sldId id="1893" r:id="rId41"/>
    <p:sldId id="4659" r:id="rId42"/>
    <p:sldId id="1985" r:id="rId43"/>
    <p:sldId id="1986" r:id="rId44"/>
    <p:sldId id="1826"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8B656EC-D568-4EF7-8842-9FA1AE1192C9}">
          <p14:sldIdLst>
            <p14:sldId id="1661"/>
          </p14:sldIdLst>
        </p14:section>
        <p14:section name="Introductions" id="{27378DC3-8A84-4F5B-9722-64BB23122410}">
          <p14:sldIdLst>
            <p14:sldId id="1812"/>
            <p14:sldId id="4662"/>
            <p14:sldId id="1860"/>
          </p14:sldIdLst>
        </p14:section>
        <p14:section name="CAP/PACELC" id="{E30FC534-CE25-483C-956C-C18895734841}">
          <p14:sldIdLst>
            <p14:sldId id="1864"/>
            <p14:sldId id="4654"/>
            <p14:sldId id="1850"/>
            <p14:sldId id="1861"/>
            <p14:sldId id="1933"/>
            <p14:sldId id="1934"/>
            <p14:sldId id="1935"/>
            <p14:sldId id="1936"/>
          </p14:sldIdLst>
        </p14:section>
        <p14:section name="Read Latency" id="{CAB7CBAE-AA4E-4F1E-8178-EF56426FCB18}">
          <p14:sldIdLst>
            <p14:sldId id="4655"/>
            <p14:sldId id="1854"/>
            <p14:sldId id="1871"/>
            <p14:sldId id="1948"/>
          </p14:sldIdLst>
        </p14:section>
        <p14:section name="Write Latency" id="{DD4A81A0-7C92-4AEB-8B55-7FC2C7204930}">
          <p14:sldIdLst>
            <p14:sldId id="1915"/>
            <p14:sldId id="4656"/>
            <p14:sldId id="1896"/>
            <p14:sldId id="1897"/>
            <p14:sldId id="1898"/>
            <p14:sldId id="1916"/>
            <p14:sldId id="1950"/>
          </p14:sldIdLst>
        </p14:section>
        <p14:section name="Consistency" id="{01B0AB76-2E84-45BA-A88F-663CB930C4A4}">
          <p14:sldIdLst>
            <p14:sldId id="1939"/>
            <p14:sldId id="573"/>
            <p14:sldId id="1855"/>
            <p14:sldId id="4657"/>
            <p14:sldId id="4661"/>
            <p14:sldId id="1873"/>
            <p14:sldId id="4658"/>
            <p14:sldId id="1949"/>
          </p14:sldIdLst>
        </p14:section>
        <p14:section name="Avvailability" id="{309261EC-385D-4D56-95B0-21655215DE32}">
          <p14:sldIdLst>
            <p14:sldId id="1874"/>
            <p14:sldId id="1877"/>
            <p14:sldId id="1875"/>
            <p14:sldId id="1852"/>
          </p14:sldIdLst>
        </p14:section>
        <p14:section name="Conflicts" id="{6AD6B1FC-DC42-4727-A7BE-F4B5ED7FAE7A}">
          <p14:sldIdLst>
            <p14:sldId id="1878"/>
            <p14:sldId id="1890"/>
            <p14:sldId id="1891"/>
            <p14:sldId id="1892"/>
            <p14:sldId id="1893"/>
            <p14:sldId id="4659"/>
          </p14:sldIdLst>
        </p14:section>
        <p14:section name="Closing" id="{AEA6A64E-0E2B-4D72-A693-B5032496F95E}">
          <p14:sldIdLst>
            <p14:sldId id="1985"/>
            <p14:sldId id="1986"/>
            <p14:sldId id="18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B6B86"/>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64293" autoAdjust="0"/>
  </p:normalViewPr>
  <p:slideViewPr>
    <p:cSldViewPr snapToGrid="0">
      <p:cViewPr varScale="1">
        <p:scale>
          <a:sx n="73" d="100"/>
          <a:sy n="73" d="100"/>
        </p:scale>
        <p:origin x="2082" y="6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3.xml.rels><?xml version="1.0" encoding="UTF-8" standalone="yes"?>
<Relationships xmlns="http://schemas.openxmlformats.org/package/2006/relationships"><Relationship Id="rId1" Type="http://schemas.openxmlformats.org/officeDocument/2006/relationships/image" Target="../media/image37.png"/></Relationships>
</file>

<file path=ppt/diagrams/_rels/data4.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61394-AAF5-4560-8D34-F19953EC75A8}" type="doc">
      <dgm:prSet loTypeId="urn:microsoft.com/office/officeart/2005/8/layout/architecture" loCatId="list" qsTypeId="urn:microsoft.com/office/officeart/2005/8/quickstyle/simple1" qsCatId="simple" csTypeId="urn:microsoft.com/office/officeart/2005/8/colors/accent1_2" csCatId="accent1" phldr="1"/>
      <dgm:spPr/>
    </dgm:pt>
    <dgm:pt modelId="{D7448CAB-363E-4369-BF0F-C558D303D40A}">
      <dgm:prSet phldrT="[Text]"/>
      <dgm:spPr/>
      <dgm:t>
        <a:bodyPr/>
        <a:lstStyle/>
        <a:p>
          <a:r>
            <a:rPr lang="en-US" dirty="0"/>
            <a:t>Consistency</a:t>
          </a:r>
        </a:p>
      </dgm:t>
    </dgm:pt>
    <dgm:pt modelId="{6333E073-2CA3-4FED-A44E-47D5CC780C50}" type="parTrans" cxnId="{14E9A6BF-21DC-44EF-8040-0EBB7AF27C4E}">
      <dgm:prSet/>
      <dgm:spPr/>
      <dgm:t>
        <a:bodyPr/>
        <a:lstStyle/>
        <a:p>
          <a:endParaRPr lang="en-US"/>
        </a:p>
      </dgm:t>
    </dgm:pt>
    <dgm:pt modelId="{C64388B0-4C01-4E57-A3C2-2C71C1520F89}" type="sibTrans" cxnId="{14E9A6BF-21DC-44EF-8040-0EBB7AF27C4E}">
      <dgm:prSet/>
      <dgm:spPr/>
      <dgm:t>
        <a:bodyPr/>
        <a:lstStyle/>
        <a:p>
          <a:endParaRPr lang="en-US"/>
        </a:p>
      </dgm:t>
    </dgm:pt>
    <dgm:pt modelId="{5D8355FC-C3AC-4166-9A71-BABE21EDE278}">
      <dgm:prSet phldrT="[Text]"/>
      <dgm:spPr/>
      <dgm:t>
        <a:bodyPr/>
        <a:lstStyle/>
        <a:p>
          <a:r>
            <a:rPr lang="en-US" dirty="0"/>
            <a:t>Latency</a:t>
          </a:r>
        </a:p>
      </dgm:t>
    </dgm:pt>
    <dgm:pt modelId="{34096F8F-EE21-42A9-BB47-A09D0C1D129C}" type="parTrans" cxnId="{BBE0E147-2895-47C2-BE6E-002854C84F7A}">
      <dgm:prSet/>
      <dgm:spPr/>
      <dgm:t>
        <a:bodyPr/>
        <a:lstStyle/>
        <a:p>
          <a:endParaRPr lang="en-US"/>
        </a:p>
      </dgm:t>
    </dgm:pt>
    <dgm:pt modelId="{9FD8FB08-401E-49BB-AC57-86C126FEFEC9}" type="sibTrans" cxnId="{BBE0E147-2895-47C2-BE6E-002854C84F7A}">
      <dgm:prSet/>
      <dgm:spPr/>
      <dgm:t>
        <a:bodyPr/>
        <a:lstStyle/>
        <a:p>
          <a:endParaRPr lang="en-US"/>
        </a:p>
      </dgm:t>
    </dgm:pt>
    <dgm:pt modelId="{0334854A-FFD5-4E08-8A3E-CD69C6C11D80}">
      <dgm:prSet phldrT="[Text]"/>
      <dgm:spPr/>
      <dgm:t>
        <a:bodyPr/>
        <a:lstStyle/>
        <a:p>
          <a:r>
            <a:rPr lang="en-US" dirty="0"/>
            <a:t>Availability</a:t>
          </a:r>
        </a:p>
      </dgm:t>
    </dgm:pt>
    <dgm:pt modelId="{554F0E5B-D46E-435A-9EE8-194742229934}" type="parTrans" cxnId="{33A8A95B-09B4-49C4-BA29-D01F2D53BAAC}">
      <dgm:prSet/>
      <dgm:spPr/>
      <dgm:t>
        <a:bodyPr/>
        <a:lstStyle/>
        <a:p>
          <a:endParaRPr lang="en-US"/>
        </a:p>
      </dgm:t>
    </dgm:pt>
    <dgm:pt modelId="{CB0714A9-60E8-452F-80E5-62886CB949D8}" type="sibTrans" cxnId="{33A8A95B-09B4-49C4-BA29-D01F2D53BAAC}">
      <dgm:prSet/>
      <dgm:spPr/>
      <dgm:t>
        <a:bodyPr/>
        <a:lstStyle/>
        <a:p>
          <a:endParaRPr lang="en-US"/>
        </a:p>
      </dgm:t>
    </dgm:pt>
    <dgm:pt modelId="{6BBFB651-2205-4407-A4BE-FC0EFC4B9B58}" type="pres">
      <dgm:prSet presAssocID="{77A61394-AAF5-4560-8D34-F19953EC75A8}" presName="Name0" presStyleCnt="0">
        <dgm:presLayoutVars>
          <dgm:chPref val="1"/>
          <dgm:dir/>
          <dgm:animOne val="branch"/>
          <dgm:animLvl val="lvl"/>
          <dgm:resizeHandles/>
        </dgm:presLayoutVars>
      </dgm:prSet>
      <dgm:spPr/>
    </dgm:pt>
    <dgm:pt modelId="{F229F900-869A-421A-8843-EB1235A8FB85}" type="pres">
      <dgm:prSet presAssocID="{D7448CAB-363E-4369-BF0F-C558D303D40A}" presName="vertOne" presStyleCnt="0"/>
      <dgm:spPr/>
    </dgm:pt>
    <dgm:pt modelId="{A24496BF-F6B8-40E7-9B52-AC65F37090FC}" type="pres">
      <dgm:prSet presAssocID="{D7448CAB-363E-4369-BF0F-C558D303D40A}" presName="txOne" presStyleLbl="node0" presStyleIdx="0" presStyleCnt="3">
        <dgm:presLayoutVars>
          <dgm:chPref val="3"/>
        </dgm:presLayoutVars>
      </dgm:prSet>
      <dgm:spPr/>
    </dgm:pt>
    <dgm:pt modelId="{12F8F8C0-9E71-4E62-9BEE-49461C0A1610}" type="pres">
      <dgm:prSet presAssocID="{D7448CAB-363E-4369-BF0F-C558D303D40A}" presName="horzOne" presStyleCnt="0"/>
      <dgm:spPr/>
    </dgm:pt>
    <dgm:pt modelId="{5E5A4105-A3C6-49CA-A39D-53F59E25D1A1}" type="pres">
      <dgm:prSet presAssocID="{C64388B0-4C01-4E57-A3C2-2C71C1520F89}" presName="sibSpaceOne" presStyleCnt="0"/>
      <dgm:spPr/>
    </dgm:pt>
    <dgm:pt modelId="{EDFEBDDD-719C-4313-8F94-785D7BE32263}" type="pres">
      <dgm:prSet presAssocID="{5D8355FC-C3AC-4166-9A71-BABE21EDE278}" presName="vertOne" presStyleCnt="0"/>
      <dgm:spPr/>
    </dgm:pt>
    <dgm:pt modelId="{4CE6A42F-0568-4D72-B07B-A2A6FC87C19F}" type="pres">
      <dgm:prSet presAssocID="{5D8355FC-C3AC-4166-9A71-BABE21EDE278}" presName="txOne" presStyleLbl="node0" presStyleIdx="1" presStyleCnt="3">
        <dgm:presLayoutVars>
          <dgm:chPref val="3"/>
        </dgm:presLayoutVars>
      </dgm:prSet>
      <dgm:spPr/>
    </dgm:pt>
    <dgm:pt modelId="{4C96E016-1C28-4641-A4B5-372D51F36262}" type="pres">
      <dgm:prSet presAssocID="{5D8355FC-C3AC-4166-9A71-BABE21EDE278}" presName="horzOne" presStyleCnt="0"/>
      <dgm:spPr/>
    </dgm:pt>
    <dgm:pt modelId="{4AB55A17-D505-4BF4-8058-AB943801FC47}" type="pres">
      <dgm:prSet presAssocID="{9FD8FB08-401E-49BB-AC57-86C126FEFEC9}" presName="sibSpaceOne" presStyleCnt="0"/>
      <dgm:spPr/>
    </dgm:pt>
    <dgm:pt modelId="{C9ACE1CF-F8DC-4A30-8657-046B30217A24}" type="pres">
      <dgm:prSet presAssocID="{0334854A-FFD5-4E08-8A3E-CD69C6C11D80}" presName="vertOne" presStyleCnt="0"/>
      <dgm:spPr/>
    </dgm:pt>
    <dgm:pt modelId="{7DECDA29-EECB-4BD5-BDA2-BB45312AEE9D}" type="pres">
      <dgm:prSet presAssocID="{0334854A-FFD5-4E08-8A3E-CD69C6C11D80}" presName="txOne" presStyleLbl="node0" presStyleIdx="2" presStyleCnt="3">
        <dgm:presLayoutVars>
          <dgm:chPref val="3"/>
        </dgm:presLayoutVars>
      </dgm:prSet>
      <dgm:spPr/>
    </dgm:pt>
    <dgm:pt modelId="{F112CAA1-00BB-432F-BBA8-69C1919759E4}" type="pres">
      <dgm:prSet presAssocID="{0334854A-FFD5-4E08-8A3E-CD69C6C11D80}" presName="horzOne" presStyleCnt="0"/>
      <dgm:spPr/>
    </dgm:pt>
  </dgm:ptLst>
  <dgm:cxnLst>
    <dgm:cxn modelId="{33A8A95B-09B4-49C4-BA29-D01F2D53BAAC}" srcId="{77A61394-AAF5-4560-8D34-F19953EC75A8}" destId="{0334854A-FFD5-4E08-8A3E-CD69C6C11D80}" srcOrd="2" destOrd="0" parTransId="{554F0E5B-D46E-435A-9EE8-194742229934}" sibTransId="{CB0714A9-60E8-452F-80E5-62886CB949D8}"/>
    <dgm:cxn modelId="{BBE0E147-2895-47C2-BE6E-002854C84F7A}" srcId="{77A61394-AAF5-4560-8D34-F19953EC75A8}" destId="{5D8355FC-C3AC-4166-9A71-BABE21EDE278}" srcOrd="1" destOrd="0" parTransId="{34096F8F-EE21-42A9-BB47-A09D0C1D129C}" sibTransId="{9FD8FB08-401E-49BB-AC57-86C126FEFEC9}"/>
    <dgm:cxn modelId="{A70DC277-1630-4F2B-B684-3E3AFB2DD796}" type="presOf" srcId="{0334854A-FFD5-4E08-8A3E-CD69C6C11D80}" destId="{7DECDA29-EECB-4BD5-BDA2-BB45312AEE9D}" srcOrd="0" destOrd="0" presId="urn:microsoft.com/office/officeart/2005/8/layout/architecture"/>
    <dgm:cxn modelId="{BA3CCA88-01F4-485E-9C33-474F1E3CB874}" type="presOf" srcId="{D7448CAB-363E-4369-BF0F-C558D303D40A}" destId="{A24496BF-F6B8-40E7-9B52-AC65F37090FC}" srcOrd="0" destOrd="0" presId="urn:microsoft.com/office/officeart/2005/8/layout/architecture"/>
    <dgm:cxn modelId="{14E9A6BF-21DC-44EF-8040-0EBB7AF27C4E}" srcId="{77A61394-AAF5-4560-8D34-F19953EC75A8}" destId="{D7448CAB-363E-4369-BF0F-C558D303D40A}" srcOrd="0" destOrd="0" parTransId="{6333E073-2CA3-4FED-A44E-47D5CC780C50}" sibTransId="{C64388B0-4C01-4E57-A3C2-2C71C1520F89}"/>
    <dgm:cxn modelId="{85422AC6-E384-48BA-A044-D53E312ECF92}" type="presOf" srcId="{77A61394-AAF5-4560-8D34-F19953EC75A8}" destId="{6BBFB651-2205-4407-A4BE-FC0EFC4B9B58}" srcOrd="0" destOrd="0" presId="urn:microsoft.com/office/officeart/2005/8/layout/architecture"/>
    <dgm:cxn modelId="{4C3FE4F4-57C7-40CB-A3B3-75651B96507F}" type="presOf" srcId="{5D8355FC-C3AC-4166-9A71-BABE21EDE278}" destId="{4CE6A42F-0568-4D72-B07B-A2A6FC87C19F}" srcOrd="0" destOrd="0" presId="urn:microsoft.com/office/officeart/2005/8/layout/architecture"/>
    <dgm:cxn modelId="{6B5EA893-B5C6-4B5B-B590-5E21960F54F8}" type="presParOf" srcId="{6BBFB651-2205-4407-A4BE-FC0EFC4B9B58}" destId="{F229F900-869A-421A-8843-EB1235A8FB85}" srcOrd="0" destOrd="0" presId="urn:microsoft.com/office/officeart/2005/8/layout/architecture"/>
    <dgm:cxn modelId="{EA5E944F-C6D6-4539-B048-87944EDFDF3A}" type="presParOf" srcId="{F229F900-869A-421A-8843-EB1235A8FB85}" destId="{A24496BF-F6B8-40E7-9B52-AC65F37090FC}" srcOrd="0" destOrd="0" presId="urn:microsoft.com/office/officeart/2005/8/layout/architecture"/>
    <dgm:cxn modelId="{FEBAA54B-71CC-4F47-B261-D1AB4B71719B}" type="presParOf" srcId="{F229F900-869A-421A-8843-EB1235A8FB85}" destId="{12F8F8C0-9E71-4E62-9BEE-49461C0A1610}" srcOrd="1" destOrd="0" presId="urn:microsoft.com/office/officeart/2005/8/layout/architecture"/>
    <dgm:cxn modelId="{01618037-4007-40D5-9238-215EE7914F04}" type="presParOf" srcId="{6BBFB651-2205-4407-A4BE-FC0EFC4B9B58}" destId="{5E5A4105-A3C6-49CA-A39D-53F59E25D1A1}" srcOrd="1" destOrd="0" presId="urn:microsoft.com/office/officeart/2005/8/layout/architecture"/>
    <dgm:cxn modelId="{FB3074E0-98C4-4057-8BA8-9230A2E78E28}" type="presParOf" srcId="{6BBFB651-2205-4407-A4BE-FC0EFC4B9B58}" destId="{EDFEBDDD-719C-4313-8F94-785D7BE32263}" srcOrd="2" destOrd="0" presId="urn:microsoft.com/office/officeart/2005/8/layout/architecture"/>
    <dgm:cxn modelId="{A2073188-D5BF-4D2D-BB3C-09B781484C46}" type="presParOf" srcId="{EDFEBDDD-719C-4313-8F94-785D7BE32263}" destId="{4CE6A42F-0568-4D72-B07B-A2A6FC87C19F}" srcOrd="0" destOrd="0" presId="urn:microsoft.com/office/officeart/2005/8/layout/architecture"/>
    <dgm:cxn modelId="{96007BD4-C2C5-4B18-83E3-87A300C22423}" type="presParOf" srcId="{EDFEBDDD-719C-4313-8F94-785D7BE32263}" destId="{4C96E016-1C28-4641-A4B5-372D51F36262}" srcOrd="1" destOrd="0" presId="urn:microsoft.com/office/officeart/2005/8/layout/architecture"/>
    <dgm:cxn modelId="{921F6ADC-F0FA-4398-A3BE-E0869EC36705}" type="presParOf" srcId="{6BBFB651-2205-4407-A4BE-FC0EFC4B9B58}" destId="{4AB55A17-D505-4BF4-8058-AB943801FC47}" srcOrd="3" destOrd="0" presId="urn:microsoft.com/office/officeart/2005/8/layout/architecture"/>
    <dgm:cxn modelId="{79CE1B79-7815-4FD1-9C71-253A75E37BEB}" type="presParOf" srcId="{6BBFB651-2205-4407-A4BE-FC0EFC4B9B58}" destId="{C9ACE1CF-F8DC-4A30-8657-046B30217A24}" srcOrd="4" destOrd="0" presId="urn:microsoft.com/office/officeart/2005/8/layout/architecture"/>
    <dgm:cxn modelId="{36EFFF3D-B815-4AA5-AEA8-A7134BDF0C07}" type="presParOf" srcId="{C9ACE1CF-F8DC-4A30-8657-046B30217A24}" destId="{7DECDA29-EECB-4BD5-BDA2-BB45312AEE9D}" srcOrd="0" destOrd="0" presId="urn:microsoft.com/office/officeart/2005/8/layout/architecture"/>
    <dgm:cxn modelId="{CCDF26ED-5252-4429-A1C8-38B548E08D6F}" type="presParOf" srcId="{C9ACE1CF-F8DC-4A30-8657-046B30217A24}" destId="{F112CAA1-00BB-432F-BBA8-69C1919759E4}"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ACA418-F23E-46EE-9212-176128E69B56}"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F39BED14-D0CF-430E-96CE-9069E051B5DA}">
      <dgm:prSet phldrT="[Text]"/>
      <dgm:spPr/>
      <dgm:t>
        <a:bodyPr/>
        <a:lstStyle/>
        <a:p>
          <a:r>
            <a:rPr lang="en-US"/>
            <a:t>A</a:t>
          </a:r>
        </a:p>
      </dgm:t>
    </dgm:pt>
    <dgm:pt modelId="{4E19F08B-E456-4809-870A-FD114BCCAFE1}" type="parTrans" cxnId="{50D03096-F110-4DF3-9D80-3701C4260A82}">
      <dgm:prSet/>
      <dgm:spPr/>
      <dgm:t>
        <a:bodyPr/>
        <a:lstStyle/>
        <a:p>
          <a:endParaRPr lang="en-US"/>
        </a:p>
      </dgm:t>
    </dgm:pt>
    <dgm:pt modelId="{51D98837-4F1E-4E3B-97B1-263FA791F234}" type="sibTrans" cxnId="{50D03096-F110-4DF3-9D80-3701C4260A82}">
      <dgm:prSet/>
      <dgm:spPr/>
      <dgm:t>
        <a:bodyPr/>
        <a:lstStyle/>
        <a:p>
          <a:endParaRPr lang="en-US"/>
        </a:p>
      </dgm:t>
    </dgm:pt>
    <dgm:pt modelId="{24439C4A-C71F-435B-8032-1405BB7777FE}">
      <dgm:prSet phldrT="[Text]"/>
      <dgm:spPr/>
      <dgm:t>
        <a:bodyPr/>
        <a:lstStyle/>
        <a:p>
          <a:r>
            <a:rPr lang="en-US"/>
            <a:t>Atomicity</a:t>
          </a:r>
        </a:p>
      </dgm:t>
    </dgm:pt>
    <dgm:pt modelId="{2391A648-361D-4D50-B93D-4732B00372A3}" type="parTrans" cxnId="{AE61E7F1-693E-4550-9E3F-90BC9182850B}">
      <dgm:prSet/>
      <dgm:spPr/>
      <dgm:t>
        <a:bodyPr/>
        <a:lstStyle/>
        <a:p>
          <a:endParaRPr lang="en-US"/>
        </a:p>
      </dgm:t>
    </dgm:pt>
    <dgm:pt modelId="{DA0D6471-07D6-4EC4-90EC-9FA7DF5560D4}" type="sibTrans" cxnId="{AE61E7F1-693E-4550-9E3F-90BC9182850B}">
      <dgm:prSet/>
      <dgm:spPr/>
      <dgm:t>
        <a:bodyPr/>
        <a:lstStyle/>
        <a:p>
          <a:endParaRPr lang="en-US"/>
        </a:p>
      </dgm:t>
    </dgm:pt>
    <dgm:pt modelId="{CB35E664-CE8C-4CA1-8C10-FF2E00FFFFAF}">
      <dgm:prSet phldrT="[Text]"/>
      <dgm:spPr/>
      <dgm:t>
        <a:bodyPr/>
        <a:lstStyle/>
        <a:p>
          <a:r>
            <a:rPr lang="en-US"/>
            <a:t>C</a:t>
          </a:r>
        </a:p>
      </dgm:t>
    </dgm:pt>
    <dgm:pt modelId="{71B83CC2-229B-4387-9CFC-E968E10728A7}" type="parTrans" cxnId="{FA0A4EBB-64E2-4891-BE74-3226CC814CF8}">
      <dgm:prSet/>
      <dgm:spPr/>
      <dgm:t>
        <a:bodyPr/>
        <a:lstStyle/>
        <a:p>
          <a:endParaRPr lang="en-US"/>
        </a:p>
      </dgm:t>
    </dgm:pt>
    <dgm:pt modelId="{FE281EE9-53B0-488C-A560-42B6370AB61B}" type="sibTrans" cxnId="{FA0A4EBB-64E2-4891-BE74-3226CC814CF8}">
      <dgm:prSet/>
      <dgm:spPr/>
      <dgm:t>
        <a:bodyPr/>
        <a:lstStyle/>
        <a:p>
          <a:endParaRPr lang="en-US"/>
        </a:p>
      </dgm:t>
    </dgm:pt>
    <dgm:pt modelId="{1E13D710-80F3-4B00-B2AB-4D49EA3EFA19}">
      <dgm:prSet phldrT="[Text]"/>
      <dgm:spPr/>
      <dgm:t>
        <a:bodyPr/>
        <a:lstStyle/>
        <a:p>
          <a:r>
            <a:rPr lang="en-US"/>
            <a:t>Consistency</a:t>
          </a:r>
        </a:p>
      </dgm:t>
    </dgm:pt>
    <dgm:pt modelId="{629A3CC3-2CA2-42F6-98F5-F2362138CE05}" type="parTrans" cxnId="{D8633EA6-C476-4896-848A-C42DE0296064}">
      <dgm:prSet/>
      <dgm:spPr/>
      <dgm:t>
        <a:bodyPr/>
        <a:lstStyle/>
        <a:p>
          <a:endParaRPr lang="en-US"/>
        </a:p>
      </dgm:t>
    </dgm:pt>
    <dgm:pt modelId="{D122F939-4B06-41AA-986D-8E96E0F1758D}" type="sibTrans" cxnId="{D8633EA6-C476-4896-848A-C42DE0296064}">
      <dgm:prSet/>
      <dgm:spPr/>
      <dgm:t>
        <a:bodyPr/>
        <a:lstStyle/>
        <a:p>
          <a:endParaRPr lang="en-US"/>
        </a:p>
      </dgm:t>
    </dgm:pt>
    <dgm:pt modelId="{05CC4C2B-90C6-4624-AA6C-EC67F404F2B4}">
      <dgm:prSet phldrT="[Text]"/>
      <dgm:spPr/>
      <dgm:t>
        <a:bodyPr/>
        <a:lstStyle/>
        <a:p>
          <a:r>
            <a:rPr lang="en-US"/>
            <a:t>I</a:t>
          </a:r>
        </a:p>
      </dgm:t>
    </dgm:pt>
    <dgm:pt modelId="{D02B5DE3-4DF5-4E67-981F-A56F25B3552D}" type="parTrans" cxnId="{CC6763C7-5272-4256-B2B7-088C31246D38}">
      <dgm:prSet/>
      <dgm:spPr/>
      <dgm:t>
        <a:bodyPr/>
        <a:lstStyle/>
        <a:p>
          <a:endParaRPr lang="en-US"/>
        </a:p>
      </dgm:t>
    </dgm:pt>
    <dgm:pt modelId="{B4D4E6A8-D3B9-4DF5-AB7A-75DDDD1C46D9}" type="sibTrans" cxnId="{CC6763C7-5272-4256-B2B7-088C31246D38}">
      <dgm:prSet/>
      <dgm:spPr/>
      <dgm:t>
        <a:bodyPr/>
        <a:lstStyle/>
        <a:p>
          <a:endParaRPr lang="en-US"/>
        </a:p>
      </dgm:t>
    </dgm:pt>
    <dgm:pt modelId="{85E3444A-A92D-4418-8491-9F5BDD928DB6}">
      <dgm:prSet phldrT="[Text]"/>
      <dgm:spPr/>
      <dgm:t>
        <a:bodyPr/>
        <a:lstStyle/>
        <a:p>
          <a:r>
            <a:rPr lang="en-US"/>
            <a:t>Isolation</a:t>
          </a:r>
        </a:p>
      </dgm:t>
    </dgm:pt>
    <dgm:pt modelId="{31D7502D-5F69-4BBC-A813-ED394D18F539}" type="parTrans" cxnId="{1348BAC5-EA61-4971-AF96-5315C26E3CCA}">
      <dgm:prSet/>
      <dgm:spPr/>
      <dgm:t>
        <a:bodyPr/>
        <a:lstStyle/>
        <a:p>
          <a:endParaRPr lang="en-US"/>
        </a:p>
      </dgm:t>
    </dgm:pt>
    <dgm:pt modelId="{86A7A757-1661-448E-93C3-33627F14EB62}" type="sibTrans" cxnId="{1348BAC5-EA61-4971-AF96-5315C26E3CCA}">
      <dgm:prSet/>
      <dgm:spPr/>
      <dgm:t>
        <a:bodyPr/>
        <a:lstStyle/>
        <a:p>
          <a:endParaRPr lang="en-US"/>
        </a:p>
      </dgm:t>
    </dgm:pt>
    <dgm:pt modelId="{0783A1EE-B963-4915-B505-6805CCDC8371}">
      <dgm:prSet phldrT="[Text]"/>
      <dgm:spPr/>
      <dgm:t>
        <a:bodyPr/>
        <a:lstStyle/>
        <a:p>
          <a:r>
            <a:rPr lang="en-US"/>
            <a:t>D</a:t>
          </a:r>
        </a:p>
      </dgm:t>
    </dgm:pt>
    <dgm:pt modelId="{E2519ABA-761C-45A9-9D5C-B2B998F23A98}" type="parTrans" cxnId="{FC64058B-83BC-4E77-BF53-C0B68F03E34E}">
      <dgm:prSet/>
      <dgm:spPr/>
      <dgm:t>
        <a:bodyPr/>
        <a:lstStyle/>
        <a:p>
          <a:endParaRPr lang="en-US"/>
        </a:p>
      </dgm:t>
    </dgm:pt>
    <dgm:pt modelId="{F5E882D7-6952-437F-B15A-E24C712DFE51}" type="sibTrans" cxnId="{FC64058B-83BC-4E77-BF53-C0B68F03E34E}">
      <dgm:prSet/>
      <dgm:spPr/>
      <dgm:t>
        <a:bodyPr/>
        <a:lstStyle/>
        <a:p>
          <a:endParaRPr lang="en-US"/>
        </a:p>
      </dgm:t>
    </dgm:pt>
    <dgm:pt modelId="{60DDD79A-4E33-4383-BF6D-E6387648964E}">
      <dgm:prSet phldrT="[Text]"/>
      <dgm:spPr/>
      <dgm:t>
        <a:bodyPr/>
        <a:lstStyle/>
        <a:p>
          <a:r>
            <a:rPr lang="en-US"/>
            <a:t>Durability</a:t>
          </a:r>
        </a:p>
      </dgm:t>
    </dgm:pt>
    <dgm:pt modelId="{151BBC18-34E9-4D0F-BA85-6B805C072309}" type="parTrans" cxnId="{1DC06DF5-BE8A-4B0E-BC9C-B2515AC98F5F}">
      <dgm:prSet/>
      <dgm:spPr/>
      <dgm:t>
        <a:bodyPr/>
        <a:lstStyle/>
        <a:p>
          <a:endParaRPr lang="en-US"/>
        </a:p>
      </dgm:t>
    </dgm:pt>
    <dgm:pt modelId="{C607D39F-7D33-46D5-AB78-666F0B7469AD}" type="sibTrans" cxnId="{1DC06DF5-BE8A-4B0E-BC9C-B2515AC98F5F}">
      <dgm:prSet/>
      <dgm:spPr/>
      <dgm:t>
        <a:bodyPr/>
        <a:lstStyle/>
        <a:p>
          <a:endParaRPr lang="en-US"/>
        </a:p>
      </dgm:t>
    </dgm:pt>
    <dgm:pt modelId="{AEA7EA61-61E3-4C56-A10A-0E0C29F92811}" type="pres">
      <dgm:prSet presAssocID="{D7ACA418-F23E-46EE-9212-176128E69B56}" presName="theList" presStyleCnt="0">
        <dgm:presLayoutVars>
          <dgm:dir/>
          <dgm:animLvl val="lvl"/>
          <dgm:resizeHandles val="exact"/>
        </dgm:presLayoutVars>
      </dgm:prSet>
      <dgm:spPr/>
    </dgm:pt>
    <dgm:pt modelId="{2877E6D8-192B-4AC8-BB52-1605EDA04CE9}" type="pres">
      <dgm:prSet presAssocID="{F39BED14-D0CF-430E-96CE-9069E051B5DA}" presName="compNode" presStyleCnt="0"/>
      <dgm:spPr/>
    </dgm:pt>
    <dgm:pt modelId="{F1C59320-2045-485B-81FB-DB01E7AAE5A7}" type="pres">
      <dgm:prSet presAssocID="{F39BED14-D0CF-430E-96CE-9069E051B5DA}" presName="aNode" presStyleLbl="bgShp" presStyleIdx="0" presStyleCnt="4"/>
      <dgm:spPr/>
    </dgm:pt>
    <dgm:pt modelId="{117D3816-176F-4A0B-9A78-F2B58DD0ECBA}" type="pres">
      <dgm:prSet presAssocID="{F39BED14-D0CF-430E-96CE-9069E051B5DA}" presName="textNode" presStyleLbl="bgShp" presStyleIdx="0" presStyleCnt="4"/>
      <dgm:spPr/>
    </dgm:pt>
    <dgm:pt modelId="{622EB6C7-547E-40C8-84ED-A2F9F77506C9}" type="pres">
      <dgm:prSet presAssocID="{F39BED14-D0CF-430E-96CE-9069E051B5DA}" presName="compChildNode" presStyleCnt="0"/>
      <dgm:spPr/>
    </dgm:pt>
    <dgm:pt modelId="{0D52F382-DE7C-4104-9588-E997BD2F030A}" type="pres">
      <dgm:prSet presAssocID="{F39BED14-D0CF-430E-96CE-9069E051B5DA}" presName="theInnerList" presStyleCnt="0"/>
      <dgm:spPr/>
    </dgm:pt>
    <dgm:pt modelId="{7E9C5DF7-2A24-42FD-89EE-91DF14CC6980}" type="pres">
      <dgm:prSet presAssocID="{24439C4A-C71F-435B-8032-1405BB7777FE}" presName="childNode" presStyleLbl="node1" presStyleIdx="0" presStyleCnt="4" custScaleY="27964">
        <dgm:presLayoutVars>
          <dgm:bulletEnabled val="1"/>
        </dgm:presLayoutVars>
      </dgm:prSet>
      <dgm:spPr/>
    </dgm:pt>
    <dgm:pt modelId="{6EE6AA4E-824C-476F-B23B-5F8295F55E95}" type="pres">
      <dgm:prSet presAssocID="{F39BED14-D0CF-430E-96CE-9069E051B5DA}" presName="aSpace" presStyleCnt="0"/>
      <dgm:spPr/>
    </dgm:pt>
    <dgm:pt modelId="{837F3B29-1D69-49BC-91B0-FF1E7B405C5E}" type="pres">
      <dgm:prSet presAssocID="{CB35E664-CE8C-4CA1-8C10-FF2E00FFFFAF}" presName="compNode" presStyleCnt="0"/>
      <dgm:spPr/>
    </dgm:pt>
    <dgm:pt modelId="{27D409B7-342E-4E05-B259-88A176410277}" type="pres">
      <dgm:prSet presAssocID="{CB35E664-CE8C-4CA1-8C10-FF2E00FFFFAF}" presName="aNode" presStyleLbl="bgShp" presStyleIdx="1" presStyleCnt="4"/>
      <dgm:spPr/>
    </dgm:pt>
    <dgm:pt modelId="{01A85266-B60D-4217-86EE-03FAFAAB66B7}" type="pres">
      <dgm:prSet presAssocID="{CB35E664-CE8C-4CA1-8C10-FF2E00FFFFAF}" presName="textNode" presStyleLbl="bgShp" presStyleIdx="1" presStyleCnt="4"/>
      <dgm:spPr/>
    </dgm:pt>
    <dgm:pt modelId="{ADB249A1-496D-4591-BE67-D2C8872306DE}" type="pres">
      <dgm:prSet presAssocID="{CB35E664-CE8C-4CA1-8C10-FF2E00FFFFAF}" presName="compChildNode" presStyleCnt="0"/>
      <dgm:spPr/>
    </dgm:pt>
    <dgm:pt modelId="{F506AF7C-0DFB-4CA6-813E-AFC87DD70FE7}" type="pres">
      <dgm:prSet presAssocID="{CB35E664-CE8C-4CA1-8C10-FF2E00FFFFAF}" presName="theInnerList" presStyleCnt="0"/>
      <dgm:spPr/>
    </dgm:pt>
    <dgm:pt modelId="{22D26C44-D5D7-452E-9343-4E40BE451ABD}" type="pres">
      <dgm:prSet presAssocID="{1E13D710-80F3-4B00-B2AB-4D49EA3EFA19}" presName="childNode" presStyleLbl="node1" presStyleIdx="1" presStyleCnt="4" custScaleY="27964">
        <dgm:presLayoutVars>
          <dgm:bulletEnabled val="1"/>
        </dgm:presLayoutVars>
      </dgm:prSet>
      <dgm:spPr/>
    </dgm:pt>
    <dgm:pt modelId="{0B280191-7D5B-46E9-A95D-B184272C1CA0}" type="pres">
      <dgm:prSet presAssocID="{CB35E664-CE8C-4CA1-8C10-FF2E00FFFFAF}" presName="aSpace" presStyleCnt="0"/>
      <dgm:spPr/>
    </dgm:pt>
    <dgm:pt modelId="{CD627B04-E8A3-4C50-B5EE-9F70D139AC36}" type="pres">
      <dgm:prSet presAssocID="{05CC4C2B-90C6-4624-AA6C-EC67F404F2B4}" presName="compNode" presStyleCnt="0"/>
      <dgm:spPr/>
    </dgm:pt>
    <dgm:pt modelId="{149D49EB-A560-4D31-AA11-D4B90791E766}" type="pres">
      <dgm:prSet presAssocID="{05CC4C2B-90C6-4624-AA6C-EC67F404F2B4}" presName="aNode" presStyleLbl="bgShp" presStyleIdx="2" presStyleCnt="4"/>
      <dgm:spPr/>
    </dgm:pt>
    <dgm:pt modelId="{066FD222-D2EC-4F61-9351-482D2F2CB569}" type="pres">
      <dgm:prSet presAssocID="{05CC4C2B-90C6-4624-AA6C-EC67F404F2B4}" presName="textNode" presStyleLbl="bgShp" presStyleIdx="2" presStyleCnt="4"/>
      <dgm:spPr/>
    </dgm:pt>
    <dgm:pt modelId="{93A9FDB6-F2CC-4831-B8CD-11DF46DDCA31}" type="pres">
      <dgm:prSet presAssocID="{05CC4C2B-90C6-4624-AA6C-EC67F404F2B4}" presName="compChildNode" presStyleCnt="0"/>
      <dgm:spPr/>
    </dgm:pt>
    <dgm:pt modelId="{56665A26-84EF-4776-9DD3-A5C77034AD3A}" type="pres">
      <dgm:prSet presAssocID="{05CC4C2B-90C6-4624-AA6C-EC67F404F2B4}" presName="theInnerList" presStyleCnt="0"/>
      <dgm:spPr/>
    </dgm:pt>
    <dgm:pt modelId="{5307A87E-D253-461A-BE94-BCF639BE1306}" type="pres">
      <dgm:prSet presAssocID="{85E3444A-A92D-4418-8491-9F5BDD928DB6}" presName="childNode" presStyleLbl="node1" presStyleIdx="2" presStyleCnt="4" custScaleY="27964">
        <dgm:presLayoutVars>
          <dgm:bulletEnabled val="1"/>
        </dgm:presLayoutVars>
      </dgm:prSet>
      <dgm:spPr/>
    </dgm:pt>
    <dgm:pt modelId="{C6195983-B4F6-45A3-8955-1C7A5E05CF65}" type="pres">
      <dgm:prSet presAssocID="{05CC4C2B-90C6-4624-AA6C-EC67F404F2B4}" presName="aSpace" presStyleCnt="0"/>
      <dgm:spPr/>
    </dgm:pt>
    <dgm:pt modelId="{6B9CC145-739E-427B-BCF3-2494FDE8D0AA}" type="pres">
      <dgm:prSet presAssocID="{0783A1EE-B963-4915-B505-6805CCDC8371}" presName="compNode" presStyleCnt="0"/>
      <dgm:spPr/>
    </dgm:pt>
    <dgm:pt modelId="{0207FCB4-F5AF-4929-9615-EED0A64AC89F}" type="pres">
      <dgm:prSet presAssocID="{0783A1EE-B963-4915-B505-6805CCDC8371}" presName="aNode" presStyleLbl="bgShp" presStyleIdx="3" presStyleCnt="4" custLinFactNeighborX="102" custLinFactNeighborY="478"/>
      <dgm:spPr/>
    </dgm:pt>
    <dgm:pt modelId="{68D5196A-FC98-493D-AD3C-6F43F752E2AA}" type="pres">
      <dgm:prSet presAssocID="{0783A1EE-B963-4915-B505-6805CCDC8371}" presName="textNode" presStyleLbl="bgShp" presStyleIdx="3" presStyleCnt="4"/>
      <dgm:spPr/>
    </dgm:pt>
    <dgm:pt modelId="{1BFCEF27-8378-4A67-837C-CE35D2AB56B2}" type="pres">
      <dgm:prSet presAssocID="{0783A1EE-B963-4915-B505-6805CCDC8371}" presName="compChildNode" presStyleCnt="0"/>
      <dgm:spPr/>
    </dgm:pt>
    <dgm:pt modelId="{639DF0FF-FA29-4AA8-9301-0BA31FBB1E61}" type="pres">
      <dgm:prSet presAssocID="{0783A1EE-B963-4915-B505-6805CCDC8371}" presName="theInnerList" presStyleCnt="0"/>
      <dgm:spPr/>
    </dgm:pt>
    <dgm:pt modelId="{086E83AF-A714-4C26-9AA7-61860A96B355}" type="pres">
      <dgm:prSet presAssocID="{60DDD79A-4E33-4383-BF6D-E6387648964E}" presName="childNode" presStyleLbl="node1" presStyleIdx="3" presStyleCnt="4" custScaleY="27964">
        <dgm:presLayoutVars>
          <dgm:bulletEnabled val="1"/>
        </dgm:presLayoutVars>
      </dgm:prSet>
      <dgm:spPr/>
    </dgm:pt>
  </dgm:ptLst>
  <dgm:cxnLst>
    <dgm:cxn modelId="{FB239C05-74D8-483F-AA01-9E6E5D77C09B}" type="presOf" srcId="{D7ACA418-F23E-46EE-9212-176128E69B56}" destId="{AEA7EA61-61E3-4C56-A10A-0E0C29F92811}" srcOrd="0" destOrd="0" presId="urn:microsoft.com/office/officeart/2005/8/layout/lProcess2"/>
    <dgm:cxn modelId="{A80FEF10-88FA-449B-AA74-7648D956A495}" type="presOf" srcId="{CB35E664-CE8C-4CA1-8C10-FF2E00FFFFAF}" destId="{27D409B7-342E-4E05-B259-88A176410277}" srcOrd="0" destOrd="0" presId="urn:microsoft.com/office/officeart/2005/8/layout/lProcess2"/>
    <dgm:cxn modelId="{AC17BA2A-4437-4C3A-BE9C-BC504EFDFF2E}" type="presOf" srcId="{24439C4A-C71F-435B-8032-1405BB7777FE}" destId="{7E9C5DF7-2A24-42FD-89EE-91DF14CC6980}" srcOrd="0" destOrd="0" presId="urn:microsoft.com/office/officeart/2005/8/layout/lProcess2"/>
    <dgm:cxn modelId="{C91BA93F-E743-41F6-83A5-7CE3406F7255}" type="presOf" srcId="{0783A1EE-B963-4915-B505-6805CCDC8371}" destId="{68D5196A-FC98-493D-AD3C-6F43F752E2AA}" srcOrd="1" destOrd="0" presId="urn:microsoft.com/office/officeart/2005/8/layout/lProcess2"/>
    <dgm:cxn modelId="{0099B46A-10CC-4F7A-9CC0-5025870F397E}" type="presOf" srcId="{0783A1EE-B963-4915-B505-6805CCDC8371}" destId="{0207FCB4-F5AF-4929-9615-EED0A64AC89F}" srcOrd="0" destOrd="0" presId="urn:microsoft.com/office/officeart/2005/8/layout/lProcess2"/>
    <dgm:cxn modelId="{C002216E-8204-445A-9181-499E3153590C}" type="presOf" srcId="{CB35E664-CE8C-4CA1-8C10-FF2E00FFFFAF}" destId="{01A85266-B60D-4217-86EE-03FAFAAB66B7}" srcOrd="1" destOrd="0" presId="urn:microsoft.com/office/officeart/2005/8/layout/lProcess2"/>
    <dgm:cxn modelId="{5DDC8675-EAA8-4262-A7A4-23A4DD66CB98}" type="presOf" srcId="{F39BED14-D0CF-430E-96CE-9069E051B5DA}" destId="{117D3816-176F-4A0B-9A78-F2B58DD0ECBA}" srcOrd="1" destOrd="0" presId="urn:microsoft.com/office/officeart/2005/8/layout/lProcess2"/>
    <dgm:cxn modelId="{A8B80F79-3619-42E1-92ED-465DA650C6A3}" type="presOf" srcId="{60DDD79A-4E33-4383-BF6D-E6387648964E}" destId="{086E83AF-A714-4C26-9AA7-61860A96B355}" srcOrd="0" destOrd="0" presId="urn:microsoft.com/office/officeart/2005/8/layout/lProcess2"/>
    <dgm:cxn modelId="{FC64058B-83BC-4E77-BF53-C0B68F03E34E}" srcId="{D7ACA418-F23E-46EE-9212-176128E69B56}" destId="{0783A1EE-B963-4915-B505-6805CCDC8371}" srcOrd="3" destOrd="0" parTransId="{E2519ABA-761C-45A9-9D5C-B2B998F23A98}" sibTransId="{F5E882D7-6952-437F-B15A-E24C712DFE51}"/>
    <dgm:cxn modelId="{50D03096-F110-4DF3-9D80-3701C4260A82}" srcId="{D7ACA418-F23E-46EE-9212-176128E69B56}" destId="{F39BED14-D0CF-430E-96CE-9069E051B5DA}" srcOrd="0" destOrd="0" parTransId="{4E19F08B-E456-4809-870A-FD114BCCAFE1}" sibTransId="{51D98837-4F1E-4E3B-97B1-263FA791F234}"/>
    <dgm:cxn modelId="{D8633EA6-C476-4896-848A-C42DE0296064}" srcId="{CB35E664-CE8C-4CA1-8C10-FF2E00FFFFAF}" destId="{1E13D710-80F3-4B00-B2AB-4D49EA3EFA19}" srcOrd="0" destOrd="0" parTransId="{629A3CC3-2CA2-42F6-98F5-F2362138CE05}" sibTransId="{D122F939-4B06-41AA-986D-8E96E0F1758D}"/>
    <dgm:cxn modelId="{764A3FA8-65B5-449B-B5D5-662F9CD9314A}" type="presOf" srcId="{1E13D710-80F3-4B00-B2AB-4D49EA3EFA19}" destId="{22D26C44-D5D7-452E-9343-4E40BE451ABD}" srcOrd="0" destOrd="0" presId="urn:microsoft.com/office/officeart/2005/8/layout/lProcess2"/>
    <dgm:cxn modelId="{FA0A4EBB-64E2-4891-BE74-3226CC814CF8}" srcId="{D7ACA418-F23E-46EE-9212-176128E69B56}" destId="{CB35E664-CE8C-4CA1-8C10-FF2E00FFFFAF}" srcOrd="1" destOrd="0" parTransId="{71B83CC2-229B-4387-9CFC-E968E10728A7}" sibTransId="{FE281EE9-53B0-488C-A560-42B6370AB61B}"/>
    <dgm:cxn modelId="{130676C5-1A0E-4E55-8478-6290716BFE48}" type="presOf" srcId="{F39BED14-D0CF-430E-96CE-9069E051B5DA}" destId="{F1C59320-2045-485B-81FB-DB01E7AAE5A7}" srcOrd="0" destOrd="0" presId="urn:microsoft.com/office/officeart/2005/8/layout/lProcess2"/>
    <dgm:cxn modelId="{1348BAC5-EA61-4971-AF96-5315C26E3CCA}" srcId="{05CC4C2B-90C6-4624-AA6C-EC67F404F2B4}" destId="{85E3444A-A92D-4418-8491-9F5BDD928DB6}" srcOrd="0" destOrd="0" parTransId="{31D7502D-5F69-4BBC-A813-ED394D18F539}" sibTransId="{86A7A757-1661-448E-93C3-33627F14EB62}"/>
    <dgm:cxn modelId="{CC6763C7-5272-4256-B2B7-088C31246D38}" srcId="{D7ACA418-F23E-46EE-9212-176128E69B56}" destId="{05CC4C2B-90C6-4624-AA6C-EC67F404F2B4}" srcOrd="2" destOrd="0" parTransId="{D02B5DE3-4DF5-4E67-981F-A56F25B3552D}" sibTransId="{B4D4E6A8-D3B9-4DF5-AB7A-75DDDD1C46D9}"/>
    <dgm:cxn modelId="{664294D0-AFC7-4AA0-B530-4866B2921E2E}" type="presOf" srcId="{05CC4C2B-90C6-4624-AA6C-EC67F404F2B4}" destId="{149D49EB-A560-4D31-AA11-D4B90791E766}" srcOrd="0" destOrd="0" presId="urn:microsoft.com/office/officeart/2005/8/layout/lProcess2"/>
    <dgm:cxn modelId="{E4038BD7-7AD9-4F4A-AE22-922D8B4C9065}" type="presOf" srcId="{85E3444A-A92D-4418-8491-9F5BDD928DB6}" destId="{5307A87E-D253-461A-BE94-BCF639BE1306}" srcOrd="0" destOrd="0" presId="urn:microsoft.com/office/officeart/2005/8/layout/lProcess2"/>
    <dgm:cxn modelId="{52E3CEEE-4B09-4568-8D29-DAD113CE81E6}" type="presOf" srcId="{05CC4C2B-90C6-4624-AA6C-EC67F404F2B4}" destId="{066FD222-D2EC-4F61-9351-482D2F2CB569}" srcOrd="1" destOrd="0" presId="urn:microsoft.com/office/officeart/2005/8/layout/lProcess2"/>
    <dgm:cxn modelId="{AE61E7F1-693E-4550-9E3F-90BC9182850B}" srcId="{F39BED14-D0CF-430E-96CE-9069E051B5DA}" destId="{24439C4A-C71F-435B-8032-1405BB7777FE}" srcOrd="0" destOrd="0" parTransId="{2391A648-361D-4D50-B93D-4732B00372A3}" sibTransId="{DA0D6471-07D6-4EC4-90EC-9FA7DF5560D4}"/>
    <dgm:cxn modelId="{1DC06DF5-BE8A-4B0E-BC9C-B2515AC98F5F}" srcId="{0783A1EE-B963-4915-B505-6805CCDC8371}" destId="{60DDD79A-4E33-4383-BF6D-E6387648964E}" srcOrd="0" destOrd="0" parTransId="{151BBC18-34E9-4D0F-BA85-6B805C072309}" sibTransId="{C607D39F-7D33-46D5-AB78-666F0B7469AD}"/>
    <dgm:cxn modelId="{57112E7D-6764-480C-A209-31C70E4CA0BD}" type="presParOf" srcId="{AEA7EA61-61E3-4C56-A10A-0E0C29F92811}" destId="{2877E6D8-192B-4AC8-BB52-1605EDA04CE9}" srcOrd="0" destOrd="0" presId="urn:microsoft.com/office/officeart/2005/8/layout/lProcess2"/>
    <dgm:cxn modelId="{8FD97634-40EB-4EA3-951B-8B18F22F6AB9}" type="presParOf" srcId="{2877E6D8-192B-4AC8-BB52-1605EDA04CE9}" destId="{F1C59320-2045-485B-81FB-DB01E7AAE5A7}" srcOrd="0" destOrd="0" presId="urn:microsoft.com/office/officeart/2005/8/layout/lProcess2"/>
    <dgm:cxn modelId="{244D43D0-32D4-48AF-A942-0368549C2A4F}" type="presParOf" srcId="{2877E6D8-192B-4AC8-BB52-1605EDA04CE9}" destId="{117D3816-176F-4A0B-9A78-F2B58DD0ECBA}" srcOrd="1" destOrd="0" presId="urn:microsoft.com/office/officeart/2005/8/layout/lProcess2"/>
    <dgm:cxn modelId="{E364F1F2-E11A-4A22-BB82-44512AC6947F}" type="presParOf" srcId="{2877E6D8-192B-4AC8-BB52-1605EDA04CE9}" destId="{622EB6C7-547E-40C8-84ED-A2F9F77506C9}" srcOrd="2" destOrd="0" presId="urn:microsoft.com/office/officeart/2005/8/layout/lProcess2"/>
    <dgm:cxn modelId="{3D1C8B7A-8728-4334-8161-BD46336739EC}" type="presParOf" srcId="{622EB6C7-547E-40C8-84ED-A2F9F77506C9}" destId="{0D52F382-DE7C-4104-9588-E997BD2F030A}" srcOrd="0" destOrd="0" presId="urn:microsoft.com/office/officeart/2005/8/layout/lProcess2"/>
    <dgm:cxn modelId="{287DEA88-CE23-40B9-9BFB-431B94F70B45}" type="presParOf" srcId="{0D52F382-DE7C-4104-9588-E997BD2F030A}" destId="{7E9C5DF7-2A24-42FD-89EE-91DF14CC6980}" srcOrd="0" destOrd="0" presId="urn:microsoft.com/office/officeart/2005/8/layout/lProcess2"/>
    <dgm:cxn modelId="{8D5E304A-BFE9-4012-ACF2-E87E8CE536AC}" type="presParOf" srcId="{AEA7EA61-61E3-4C56-A10A-0E0C29F92811}" destId="{6EE6AA4E-824C-476F-B23B-5F8295F55E95}" srcOrd="1" destOrd="0" presId="urn:microsoft.com/office/officeart/2005/8/layout/lProcess2"/>
    <dgm:cxn modelId="{B14FA3FE-2C6B-4853-8A2B-A368B9E3FFE3}" type="presParOf" srcId="{AEA7EA61-61E3-4C56-A10A-0E0C29F92811}" destId="{837F3B29-1D69-49BC-91B0-FF1E7B405C5E}" srcOrd="2" destOrd="0" presId="urn:microsoft.com/office/officeart/2005/8/layout/lProcess2"/>
    <dgm:cxn modelId="{0F7CF74B-BE5B-4598-882A-C317D79C601F}" type="presParOf" srcId="{837F3B29-1D69-49BC-91B0-FF1E7B405C5E}" destId="{27D409B7-342E-4E05-B259-88A176410277}" srcOrd="0" destOrd="0" presId="urn:microsoft.com/office/officeart/2005/8/layout/lProcess2"/>
    <dgm:cxn modelId="{DCA5FA47-D67B-4693-A946-5B93D4E9FEB6}" type="presParOf" srcId="{837F3B29-1D69-49BC-91B0-FF1E7B405C5E}" destId="{01A85266-B60D-4217-86EE-03FAFAAB66B7}" srcOrd="1" destOrd="0" presId="urn:microsoft.com/office/officeart/2005/8/layout/lProcess2"/>
    <dgm:cxn modelId="{F5871A2D-568F-4AD9-AB9D-B0FD8A770398}" type="presParOf" srcId="{837F3B29-1D69-49BC-91B0-FF1E7B405C5E}" destId="{ADB249A1-496D-4591-BE67-D2C8872306DE}" srcOrd="2" destOrd="0" presId="urn:microsoft.com/office/officeart/2005/8/layout/lProcess2"/>
    <dgm:cxn modelId="{D4303043-4641-40DB-B090-D15E7F54EA08}" type="presParOf" srcId="{ADB249A1-496D-4591-BE67-D2C8872306DE}" destId="{F506AF7C-0DFB-4CA6-813E-AFC87DD70FE7}" srcOrd="0" destOrd="0" presId="urn:microsoft.com/office/officeart/2005/8/layout/lProcess2"/>
    <dgm:cxn modelId="{2D12D3D0-79D5-49E7-B5D1-943B1B8FD10B}" type="presParOf" srcId="{F506AF7C-0DFB-4CA6-813E-AFC87DD70FE7}" destId="{22D26C44-D5D7-452E-9343-4E40BE451ABD}" srcOrd="0" destOrd="0" presId="urn:microsoft.com/office/officeart/2005/8/layout/lProcess2"/>
    <dgm:cxn modelId="{AE4CBDA4-AF95-4BB3-B77A-A6334574D7CB}" type="presParOf" srcId="{AEA7EA61-61E3-4C56-A10A-0E0C29F92811}" destId="{0B280191-7D5B-46E9-A95D-B184272C1CA0}" srcOrd="3" destOrd="0" presId="urn:microsoft.com/office/officeart/2005/8/layout/lProcess2"/>
    <dgm:cxn modelId="{EDA65490-1D83-4331-B883-5C75E021EDF1}" type="presParOf" srcId="{AEA7EA61-61E3-4C56-A10A-0E0C29F92811}" destId="{CD627B04-E8A3-4C50-B5EE-9F70D139AC36}" srcOrd="4" destOrd="0" presId="urn:microsoft.com/office/officeart/2005/8/layout/lProcess2"/>
    <dgm:cxn modelId="{FAD10406-4D8E-4A74-867A-2CFA91F5C789}" type="presParOf" srcId="{CD627B04-E8A3-4C50-B5EE-9F70D139AC36}" destId="{149D49EB-A560-4D31-AA11-D4B90791E766}" srcOrd="0" destOrd="0" presId="urn:microsoft.com/office/officeart/2005/8/layout/lProcess2"/>
    <dgm:cxn modelId="{B51D8619-9B97-4CA4-BE4C-BAF02E651431}" type="presParOf" srcId="{CD627B04-E8A3-4C50-B5EE-9F70D139AC36}" destId="{066FD222-D2EC-4F61-9351-482D2F2CB569}" srcOrd="1" destOrd="0" presId="urn:microsoft.com/office/officeart/2005/8/layout/lProcess2"/>
    <dgm:cxn modelId="{A891CB4D-E73E-458C-89B2-95880F2B2EFE}" type="presParOf" srcId="{CD627B04-E8A3-4C50-B5EE-9F70D139AC36}" destId="{93A9FDB6-F2CC-4831-B8CD-11DF46DDCA31}" srcOrd="2" destOrd="0" presId="urn:microsoft.com/office/officeart/2005/8/layout/lProcess2"/>
    <dgm:cxn modelId="{FB237238-9566-45CE-A002-951D4A915F0C}" type="presParOf" srcId="{93A9FDB6-F2CC-4831-B8CD-11DF46DDCA31}" destId="{56665A26-84EF-4776-9DD3-A5C77034AD3A}" srcOrd="0" destOrd="0" presId="urn:microsoft.com/office/officeart/2005/8/layout/lProcess2"/>
    <dgm:cxn modelId="{C42C96AE-D5A0-4FC9-BD8E-6726DCE553D2}" type="presParOf" srcId="{56665A26-84EF-4776-9DD3-A5C77034AD3A}" destId="{5307A87E-D253-461A-BE94-BCF639BE1306}" srcOrd="0" destOrd="0" presId="urn:microsoft.com/office/officeart/2005/8/layout/lProcess2"/>
    <dgm:cxn modelId="{5BD663F0-C2BD-4B9D-A705-64F784FFD373}" type="presParOf" srcId="{AEA7EA61-61E3-4C56-A10A-0E0C29F92811}" destId="{C6195983-B4F6-45A3-8955-1C7A5E05CF65}" srcOrd="5" destOrd="0" presId="urn:microsoft.com/office/officeart/2005/8/layout/lProcess2"/>
    <dgm:cxn modelId="{704AB4BA-8ED8-44B9-B934-C210E02B7F12}" type="presParOf" srcId="{AEA7EA61-61E3-4C56-A10A-0E0C29F92811}" destId="{6B9CC145-739E-427B-BCF3-2494FDE8D0AA}" srcOrd="6" destOrd="0" presId="urn:microsoft.com/office/officeart/2005/8/layout/lProcess2"/>
    <dgm:cxn modelId="{0231FF31-6E99-46A6-82ED-D37BBF361F19}" type="presParOf" srcId="{6B9CC145-739E-427B-BCF3-2494FDE8D0AA}" destId="{0207FCB4-F5AF-4929-9615-EED0A64AC89F}" srcOrd="0" destOrd="0" presId="urn:microsoft.com/office/officeart/2005/8/layout/lProcess2"/>
    <dgm:cxn modelId="{79D3A70D-C942-405D-94B0-7428F1970CB7}" type="presParOf" srcId="{6B9CC145-739E-427B-BCF3-2494FDE8D0AA}" destId="{68D5196A-FC98-493D-AD3C-6F43F752E2AA}" srcOrd="1" destOrd="0" presId="urn:microsoft.com/office/officeart/2005/8/layout/lProcess2"/>
    <dgm:cxn modelId="{2F0CACC8-EE93-4953-A6FA-BEA11884848B}" type="presParOf" srcId="{6B9CC145-739E-427B-BCF3-2494FDE8D0AA}" destId="{1BFCEF27-8378-4A67-837C-CE35D2AB56B2}" srcOrd="2" destOrd="0" presId="urn:microsoft.com/office/officeart/2005/8/layout/lProcess2"/>
    <dgm:cxn modelId="{0625791A-F230-42FB-9A6F-5E8CB1F705DD}" type="presParOf" srcId="{1BFCEF27-8378-4A67-837C-CE35D2AB56B2}" destId="{639DF0FF-FA29-4AA8-9301-0BA31FBB1E61}" srcOrd="0" destOrd="0" presId="urn:microsoft.com/office/officeart/2005/8/layout/lProcess2"/>
    <dgm:cxn modelId="{A397CFA0-F85E-4454-9BF1-F65BB59BED6A}" type="presParOf" srcId="{639DF0FF-FA29-4AA8-9301-0BA31FBB1E61}" destId="{086E83AF-A714-4C26-9AA7-61860A96B35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6B570E-EC52-475C-B132-03605711D376}" type="doc">
      <dgm:prSet loTypeId="urn:microsoft.com/office/officeart/2005/8/layout/radial2" loCatId="relationship" qsTypeId="urn:microsoft.com/office/officeart/2005/8/quickstyle/simple1" qsCatId="simple" csTypeId="urn:microsoft.com/office/officeart/2005/8/colors/accent5_1" csCatId="accent5" phldr="1"/>
      <dgm:spPr/>
      <dgm:t>
        <a:bodyPr/>
        <a:lstStyle/>
        <a:p>
          <a:endParaRPr lang="en-US"/>
        </a:p>
      </dgm:t>
    </dgm:pt>
    <dgm:pt modelId="{1E59F522-6E11-417D-A42F-FCAB38EF20CB}">
      <dgm:prSet phldrT="[Text]"/>
      <dgm:spPr/>
      <dgm:t>
        <a:bodyPr/>
        <a:lstStyle/>
        <a:p>
          <a:r>
            <a:rPr lang="en-US" dirty="0"/>
            <a:t>follower</a:t>
          </a:r>
        </a:p>
      </dgm:t>
    </dgm:pt>
    <dgm:pt modelId="{5D63B204-43EB-418F-9AB9-F8A1B8BF7CE5}" type="parTrans" cxnId="{E860B793-4038-480C-B992-6A994299F73F}">
      <dgm:prSet/>
      <dgm:spPr/>
      <dgm:t>
        <a:bodyPr/>
        <a:lstStyle/>
        <a:p>
          <a:endParaRPr lang="en-US"/>
        </a:p>
      </dgm:t>
    </dgm:pt>
    <dgm:pt modelId="{32B21A51-F57D-4725-8E66-F3162D6A931A}" type="sibTrans" cxnId="{E860B793-4038-480C-B992-6A994299F73F}">
      <dgm:prSet/>
      <dgm:spPr/>
      <dgm:t>
        <a:bodyPr/>
        <a:lstStyle/>
        <a:p>
          <a:endParaRPr lang="en-US"/>
        </a:p>
      </dgm:t>
    </dgm:pt>
    <dgm:pt modelId="{A7E98DB7-69CE-47FB-A9CF-95C78D2E1B3A}">
      <dgm:prSet phldrT="[Text]"/>
      <dgm:spPr/>
      <dgm:t>
        <a:bodyPr/>
        <a:lstStyle/>
        <a:p>
          <a:r>
            <a:rPr lang="en-US" dirty="0"/>
            <a:t>follower</a:t>
          </a:r>
        </a:p>
      </dgm:t>
    </dgm:pt>
    <dgm:pt modelId="{6C78A68A-9B4E-45CB-A4D6-827BA5D0D302}" type="parTrans" cxnId="{53AC3415-9133-48EF-96F4-BB4B3D3DBDED}">
      <dgm:prSet/>
      <dgm:spPr/>
      <dgm:t>
        <a:bodyPr/>
        <a:lstStyle/>
        <a:p>
          <a:endParaRPr lang="en-US"/>
        </a:p>
      </dgm:t>
    </dgm:pt>
    <dgm:pt modelId="{9B49E6C0-C0D3-4A52-9F96-5837343714F5}" type="sibTrans" cxnId="{53AC3415-9133-48EF-96F4-BB4B3D3DBDED}">
      <dgm:prSet/>
      <dgm:spPr/>
      <dgm:t>
        <a:bodyPr/>
        <a:lstStyle/>
        <a:p>
          <a:endParaRPr lang="en-US"/>
        </a:p>
      </dgm:t>
    </dgm:pt>
    <dgm:pt modelId="{735ADD83-1627-4B59-AF80-9743BF224D87}">
      <dgm:prSet phldrT="[Text]"/>
      <dgm:spPr/>
      <dgm:t>
        <a:bodyPr/>
        <a:lstStyle/>
        <a:p>
          <a:r>
            <a:rPr lang="en-US" dirty="0"/>
            <a:t>follower</a:t>
          </a:r>
        </a:p>
      </dgm:t>
    </dgm:pt>
    <dgm:pt modelId="{17647FF7-0DFF-4F46-A1B4-B2421BED3690}" type="parTrans" cxnId="{7D0DB616-4E23-4A34-9D69-C1151A7430AA}">
      <dgm:prSet/>
      <dgm:spPr/>
      <dgm:t>
        <a:bodyPr/>
        <a:lstStyle/>
        <a:p>
          <a:endParaRPr lang="en-US"/>
        </a:p>
      </dgm:t>
    </dgm:pt>
    <dgm:pt modelId="{0F03A9C6-CF25-44F9-8262-FA41355F2AFF}" type="sibTrans" cxnId="{7D0DB616-4E23-4A34-9D69-C1151A7430AA}">
      <dgm:prSet/>
      <dgm:spPr/>
      <dgm:t>
        <a:bodyPr/>
        <a:lstStyle/>
        <a:p>
          <a:endParaRPr lang="en-US"/>
        </a:p>
      </dgm:t>
    </dgm:pt>
    <dgm:pt modelId="{093386A1-87E5-4A27-85CC-CE2A37168084}" type="pres">
      <dgm:prSet presAssocID="{F96B570E-EC52-475C-B132-03605711D376}" presName="composite" presStyleCnt="0">
        <dgm:presLayoutVars>
          <dgm:chMax val="5"/>
          <dgm:dir/>
          <dgm:animLvl val="ctr"/>
          <dgm:resizeHandles val="exact"/>
        </dgm:presLayoutVars>
      </dgm:prSet>
      <dgm:spPr/>
    </dgm:pt>
    <dgm:pt modelId="{EB6AF2C5-6E2C-4548-B5F2-A64C37875B73}" type="pres">
      <dgm:prSet presAssocID="{F96B570E-EC52-475C-B132-03605711D376}" presName="cycle" presStyleCnt="0"/>
      <dgm:spPr/>
    </dgm:pt>
    <dgm:pt modelId="{054E1DAB-F1D6-4157-B683-77C28ADA6F68}" type="pres">
      <dgm:prSet presAssocID="{F96B570E-EC52-475C-B132-03605711D376}" presName="centerShape" presStyleCnt="0"/>
      <dgm:spPr/>
    </dgm:pt>
    <dgm:pt modelId="{6530AF5E-02A1-4A0A-B1E0-A7420311784E}" type="pres">
      <dgm:prSet presAssocID="{F96B570E-EC52-475C-B132-03605711D376}" presName="connSite" presStyleLbl="node1" presStyleIdx="0" presStyleCnt="4"/>
      <dgm:spPr/>
    </dgm:pt>
    <dgm:pt modelId="{C1051E6E-100C-4386-90A3-D08502BE74F7}" type="pres">
      <dgm:prSet presAssocID="{F96B570E-EC52-475C-B132-03605711D376}" presName="visible" presStyleLbl="node1" presStyleIdx="0" presStyleCnt="4" custScaleX="59050" custScaleY="50320"/>
      <dgm:spPr>
        <a:blipFill>
          <a:blip xmlns:r="http://schemas.openxmlformats.org/officeDocument/2006/relationships" r:embed="rId1"/>
          <a:srcRect/>
          <a:stretch>
            <a:fillRect t="-8000" b="-8000"/>
          </a:stretch>
        </a:blipFill>
      </dgm:spPr>
    </dgm:pt>
    <dgm:pt modelId="{B64E0D73-A67E-42A8-AD4D-B7364391DFB8}" type="pres">
      <dgm:prSet presAssocID="{5D63B204-43EB-418F-9AB9-F8A1B8BF7CE5}" presName="Name25" presStyleLbl="parChTrans1D1" presStyleIdx="0" presStyleCnt="3"/>
      <dgm:spPr/>
    </dgm:pt>
    <dgm:pt modelId="{BD5746FC-E6D3-4ECE-990D-3DE240F30879}" type="pres">
      <dgm:prSet presAssocID="{1E59F522-6E11-417D-A42F-FCAB38EF20CB}" presName="node" presStyleCnt="0"/>
      <dgm:spPr/>
    </dgm:pt>
    <dgm:pt modelId="{2C77CB96-3B02-4BE5-A9B4-01821606A3EF}" type="pres">
      <dgm:prSet presAssocID="{1E59F522-6E11-417D-A42F-FCAB38EF20CB}" presName="parentNode" presStyleLbl="node1" presStyleIdx="1" presStyleCnt="4">
        <dgm:presLayoutVars>
          <dgm:chMax val="1"/>
          <dgm:bulletEnabled val="1"/>
        </dgm:presLayoutVars>
      </dgm:prSet>
      <dgm:spPr/>
    </dgm:pt>
    <dgm:pt modelId="{FB48FB96-0FB6-4E92-BA09-9D26BBAD4B26}" type="pres">
      <dgm:prSet presAssocID="{1E59F522-6E11-417D-A42F-FCAB38EF20CB}" presName="childNode" presStyleLbl="revTx" presStyleIdx="0" presStyleCnt="0">
        <dgm:presLayoutVars>
          <dgm:bulletEnabled val="1"/>
        </dgm:presLayoutVars>
      </dgm:prSet>
      <dgm:spPr/>
    </dgm:pt>
    <dgm:pt modelId="{DBA386AF-0160-41E6-8EE8-5C69473462D1}" type="pres">
      <dgm:prSet presAssocID="{6C78A68A-9B4E-45CB-A4D6-827BA5D0D302}" presName="Name25" presStyleLbl="parChTrans1D1" presStyleIdx="1" presStyleCnt="3"/>
      <dgm:spPr/>
    </dgm:pt>
    <dgm:pt modelId="{995A5456-9115-453B-930C-24E87B250731}" type="pres">
      <dgm:prSet presAssocID="{A7E98DB7-69CE-47FB-A9CF-95C78D2E1B3A}" presName="node" presStyleCnt="0"/>
      <dgm:spPr/>
    </dgm:pt>
    <dgm:pt modelId="{3564C20F-49A9-4F14-8D5F-459DFD52274C}" type="pres">
      <dgm:prSet presAssocID="{A7E98DB7-69CE-47FB-A9CF-95C78D2E1B3A}" presName="parentNode" presStyleLbl="node1" presStyleIdx="2" presStyleCnt="4">
        <dgm:presLayoutVars>
          <dgm:chMax val="1"/>
          <dgm:bulletEnabled val="1"/>
        </dgm:presLayoutVars>
      </dgm:prSet>
      <dgm:spPr/>
    </dgm:pt>
    <dgm:pt modelId="{86D7D748-1510-423A-81E9-2D718949DBCA}" type="pres">
      <dgm:prSet presAssocID="{A7E98DB7-69CE-47FB-A9CF-95C78D2E1B3A}" presName="childNode" presStyleLbl="revTx" presStyleIdx="0" presStyleCnt="0">
        <dgm:presLayoutVars>
          <dgm:bulletEnabled val="1"/>
        </dgm:presLayoutVars>
      </dgm:prSet>
      <dgm:spPr/>
    </dgm:pt>
    <dgm:pt modelId="{6C0159F0-41E2-4842-95D4-8BF381FBB698}" type="pres">
      <dgm:prSet presAssocID="{17647FF7-0DFF-4F46-A1B4-B2421BED3690}" presName="Name25" presStyleLbl="parChTrans1D1" presStyleIdx="2" presStyleCnt="3"/>
      <dgm:spPr/>
    </dgm:pt>
    <dgm:pt modelId="{A3F89F6D-E5DD-464B-BAAD-BE373EFAE842}" type="pres">
      <dgm:prSet presAssocID="{735ADD83-1627-4B59-AF80-9743BF224D87}" presName="node" presStyleCnt="0"/>
      <dgm:spPr/>
    </dgm:pt>
    <dgm:pt modelId="{021B0018-AFE9-4CA5-9638-F0A41388AB75}" type="pres">
      <dgm:prSet presAssocID="{735ADD83-1627-4B59-AF80-9743BF224D87}" presName="parentNode" presStyleLbl="node1" presStyleIdx="3" presStyleCnt="4">
        <dgm:presLayoutVars>
          <dgm:chMax val="1"/>
          <dgm:bulletEnabled val="1"/>
        </dgm:presLayoutVars>
      </dgm:prSet>
      <dgm:spPr/>
    </dgm:pt>
    <dgm:pt modelId="{FEE1970B-FE1B-467C-99BD-570170D20B22}" type="pres">
      <dgm:prSet presAssocID="{735ADD83-1627-4B59-AF80-9743BF224D87}" presName="childNode" presStyleLbl="revTx" presStyleIdx="0" presStyleCnt="0">
        <dgm:presLayoutVars>
          <dgm:bulletEnabled val="1"/>
        </dgm:presLayoutVars>
      </dgm:prSet>
      <dgm:spPr/>
    </dgm:pt>
  </dgm:ptLst>
  <dgm:cxnLst>
    <dgm:cxn modelId="{7F77C509-0944-4A7C-AE7E-DD0E5CF4FC2F}" type="presOf" srcId="{5D63B204-43EB-418F-9AB9-F8A1B8BF7CE5}" destId="{B64E0D73-A67E-42A8-AD4D-B7364391DFB8}" srcOrd="0" destOrd="0" presId="urn:microsoft.com/office/officeart/2005/8/layout/radial2"/>
    <dgm:cxn modelId="{53AC3415-9133-48EF-96F4-BB4B3D3DBDED}" srcId="{F96B570E-EC52-475C-B132-03605711D376}" destId="{A7E98DB7-69CE-47FB-A9CF-95C78D2E1B3A}" srcOrd="1" destOrd="0" parTransId="{6C78A68A-9B4E-45CB-A4D6-827BA5D0D302}" sibTransId="{9B49E6C0-C0D3-4A52-9F96-5837343714F5}"/>
    <dgm:cxn modelId="{5B096916-AD34-4453-B061-928F829C2DFA}" type="presOf" srcId="{735ADD83-1627-4B59-AF80-9743BF224D87}" destId="{021B0018-AFE9-4CA5-9638-F0A41388AB75}" srcOrd="0" destOrd="0" presId="urn:microsoft.com/office/officeart/2005/8/layout/radial2"/>
    <dgm:cxn modelId="{7D0DB616-4E23-4A34-9D69-C1151A7430AA}" srcId="{F96B570E-EC52-475C-B132-03605711D376}" destId="{735ADD83-1627-4B59-AF80-9743BF224D87}" srcOrd="2" destOrd="0" parTransId="{17647FF7-0DFF-4F46-A1B4-B2421BED3690}" sibTransId="{0F03A9C6-CF25-44F9-8262-FA41355F2AFF}"/>
    <dgm:cxn modelId="{DF6C9B24-8503-44FA-843C-9322FE73D530}" type="presOf" srcId="{6C78A68A-9B4E-45CB-A4D6-827BA5D0D302}" destId="{DBA386AF-0160-41E6-8EE8-5C69473462D1}" srcOrd="0" destOrd="0" presId="urn:microsoft.com/office/officeart/2005/8/layout/radial2"/>
    <dgm:cxn modelId="{DFD0D76D-6CD8-4B8E-824F-AF78C3F2C30F}" type="presOf" srcId="{A7E98DB7-69CE-47FB-A9CF-95C78D2E1B3A}" destId="{3564C20F-49A9-4F14-8D5F-459DFD52274C}" srcOrd="0" destOrd="0" presId="urn:microsoft.com/office/officeart/2005/8/layout/radial2"/>
    <dgm:cxn modelId="{DDDC6C80-8983-4432-A702-8AF5AE8E85D3}" type="presOf" srcId="{17647FF7-0DFF-4F46-A1B4-B2421BED3690}" destId="{6C0159F0-41E2-4842-95D4-8BF381FBB698}" srcOrd="0" destOrd="0" presId="urn:microsoft.com/office/officeart/2005/8/layout/radial2"/>
    <dgm:cxn modelId="{E860B793-4038-480C-B992-6A994299F73F}" srcId="{F96B570E-EC52-475C-B132-03605711D376}" destId="{1E59F522-6E11-417D-A42F-FCAB38EF20CB}" srcOrd="0" destOrd="0" parTransId="{5D63B204-43EB-418F-9AB9-F8A1B8BF7CE5}" sibTransId="{32B21A51-F57D-4725-8E66-F3162D6A931A}"/>
    <dgm:cxn modelId="{0DC60694-13E1-4A0B-BD9A-9CE63E5C3CDA}" type="presOf" srcId="{1E59F522-6E11-417D-A42F-FCAB38EF20CB}" destId="{2C77CB96-3B02-4BE5-A9B4-01821606A3EF}" srcOrd="0" destOrd="0" presId="urn:microsoft.com/office/officeart/2005/8/layout/radial2"/>
    <dgm:cxn modelId="{69CBCEF9-BD15-47CC-A1AA-79A030A55374}" type="presOf" srcId="{F96B570E-EC52-475C-B132-03605711D376}" destId="{093386A1-87E5-4A27-85CC-CE2A37168084}" srcOrd="0" destOrd="0" presId="urn:microsoft.com/office/officeart/2005/8/layout/radial2"/>
    <dgm:cxn modelId="{45BF03E1-9DB7-4B1F-A443-BADE145DC9A2}" type="presParOf" srcId="{093386A1-87E5-4A27-85CC-CE2A37168084}" destId="{EB6AF2C5-6E2C-4548-B5F2-A64C37875B73}" srcOrd="0" destOrd="0" presId="urn:microsoft.com/office/officeart/2005/8/layout/radial2"/>
    <dgm:cxn modelId="{F2651C17-0A3A-4A5C-99A3-692DC9D9745A}" type="presParOf" srcId="{EB6AF2C5-6E2C-4548-B5F2-A64C37875B73}" destId="{054E1DAB-F1D6-4157-B683-77C28ADA6F68}" srcOrd="0" destOrd="0" presId="urn:microsoft.com/office/officeart/2005/8/layout/radial2"/>
    <dgm:cxn modelId="{446251C4-2D5F-4F83-B49E-79F94DB6C2FE}" type="presParOf" srcId="{054E1DAB-F1D6-4157-B683-77C28ADA6F68}" destId="{6530AF5E-02A1-4A0A-B1E0-A7420311784E}" srcOrd="0" destOrd="0" presId="urn:microsoft.com/office/officeart/2005/8/layout/radial2"/>
    <dgm:cxn modelId="{E5B720CC-1CD0-4FB5-A99E-95B18C81BC60}" type="presParOf" srcId="{054E1DAB-F1D6-4157-B683-77C28ADA6F68}" destId="{C1051E6E-100C-4386-90A3-D08502BE74F7}" srcOrd="1" destOrd="0" presId="urn:microsoft.com/office/officeart/2005/8/layout/radial2"/>
    <dgm:cxn modelId="{E0706423-B21B-4B25-BB54-32BB5D839E1F}" type="presParOf" srcId="{EB6AF2C5-6E2C-4548-B5F2-A64C37875B73}" destId="{B64E0D73-A67E-42A8-AD4D-B7364391DFB8}" srcOrd="1" destOrd="0" presId="urn:microsoft.com/office/officeart/2005/8/layout/radial2"/>
    <dgm:cxn modelId="{697BEC39-9343-4FA6-83B9-C982D6DBBB72}" type="presParOf" srcId="{EB6AF2C5-6E2C-4548-B5F2-A64C37875B73}" destId="{BD5746FC-E6D3-4ECE-990D-3DE240F30879}" srcOrd="2" destOrd="0" presId="urn:microsoft.com/office/officeart/2005/8/layout/radial2"/>
    <dgm:cxn modelId="{2B7437F0-FA9F-4A59-AAAD-EEE76237A05F}" type="presParOf" srcId="{BD5746FC-E6D3-4ECE-990D-3DE240F30879}" destId="{2C77CB96-3B02-4BE5-A9B4-01821606A3EF}" srcOrd="0" destOrd="0" presId="urn:microsoft.com/office/officeart/2005/8/layout/radial2"/>
    <dgm:cxn modelId="{8C0947D3-9C58-4777-A90C-258B0C98B749}" type="presParOf" srcId="{BD5746FC-E6D3-4ECE-990D-3DE240F30879}" destId="{FB48FB96-0FB6-4E92-BA09-9D26BBAD4B26}" srcOrd="1" destOrd="0" presId="urn:microsoft.com/office/officeart/2005/8/layout/radial2"/>
    <dgm:cxn modelId="{6196492D-FEC4-49AE-B691-8F551E8987B4}" type="presParOf" srcId="{EB6AF2C5-6E2C-4548-B5F2-A64C37875B73}" destId="{DBA386AF-0160-41E6-8EE8-5C69473462D1}" srcOrd="3" destOrd="0" presId="urn:microsoft.com/office/officeart/2005/8/layout/radial2"/>
    <dgm:cxn modelId="{0FFD21F8-5D9F-470C-970B-A059F7CD0346}" type="presParOf" srcId="{EB6AF2C5-6E2C-4548-B5F2-A64C37875B73}" destId="{995A5456-9115-453B-930C-24E87B250731}" srcOrd="4" destOrd="0" presId="urn:microsoft.com/office/officeart/2005/8/layout/radial2"/>
    <dgm:cxn modelId="{CA59883C-D812-4747-9C1C-12BFDD3392F0}" type="presParOf" srcId="{995A5456-9115-453B-930C-24E87B250731}" destId="{3564C20F-49A9-4F14-8D5F-459DFD52274C}" srcOrd="0" destOrd="0" presId="urn:microsoft.com/office/officeart/2005/8/layout/radial2"/>
    <dgm:cxn modelId="{FC6199B1-AF36-44E1-A3FD-1471ACCC1686}" type="presParOf" srcId="{995A5456-9115-453B-930C-24E87B250731}" destId="{86D7D748-1510-423A-81E9-2D718949DBCA}" srcOrd="1" destOrd="0" presId="urn:microsoft.com/office/officeart/2005/8/layout/radial2"/>
    <dgm:cxn modelId="{7F2EC284-7B6A-45C1-A34D-CFBBB70EDE43}" type="presParOf" srcId="{EB6AF2C5-6E2C-4548-B5F2-A64C37875B73}" destId="{6C0159F0-41E2-4842-95D4-8BF381FBB698}" srcOrd="5" destOrd="0" presId="urn:microsoft.com/office/officeart/2005/8/layout/radial2"/>
    <dgm:cxn modelId="{75531FE6-0E18-4F84-9FF3-53413875606A}" type="presParOf" srcId="{EB6AF2C5-6E2C-4548-B5F2-A64C37875B73}" destId="{A3F89F6D-E5DD-464B-BAAD-BE373EFAE842}" srcOrd="6" destOrd="0" presId="urn:microsoft.com/office/officeart/2005/8/layout/radial2"/>
    <dgm:cxn modelId="{13512140-C4BE-4097-B47B-C4B244E60BE7}" type="presParOf" srcId="{A3F89F6D-E5DD-464B-BAAD-BE373EFAE842}" destId="{021B0018-AFE9-4CA5-9638-F0A41388AB75}" srcOrd="0" destOrd="0" presId="urn:microsoft.com/office/officeart/2005/8/layout/radial2"/>
    <dgm:cxn modelId="{60B1F371-D4E6-400D-AE4D-3BD2D34B6802}" type="presParOf" srcId="{A3F89F6D-E5DD-464B-BAAD-BE373EFAE842}" destId="{FEE1970B-FE1B-467C-99BD-570170D20B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6B570E-EC52-475C-B132-03605711D376}" type="doc">
      <dgm:prSet loTypeId="urn:microsoft.com/office/officeart/2005/8/layout/radial2" loCatId="relationship" qsTypeId="urn:microsoft.com/office/officeart/2005/8/quickstyle/simple1" qsCatId="simple" csTypeId="urn:microsoft.com/office/officeart/2005/8/colors/accent5_1" csCatId="accent5" phldr="1"/>
      <dgm:spPr/>
      <dgm:t>
        <a:bodyPr/>
        <a:lstStyle/>
        <a:p>
          <a:endParaRPr lang="en-US"/>
        </a:p>
      </dgm:t>
    </dgm:pt>
    <dgm:pt modelId="{1E59F522-6E11-417D-A42F-FCAB38EF20CB}">
      <dgm:prSet phldrT="[Text]"/>
      <dgm:spPr/>
      <dgm:t>
        <a:bodyPr/>
        <a:lstStyle/>
        <a:p>
          <a:r>
            <a:rPr lang="en-US" dirty="0"/>
            <a:t>follower</a:t>
          </a:r>
        </a:p>
      </dgm:t>
    </dgm:pt>
    <dgm:pt modelId="{5D63B204-43EB-418F-9AB9-F8A1B8BF7CE5}" type="parTrans" cxnId="{E860B793-4038-480C-B992-6A994299F73F}">
      <dgm:prSet/>
      <dgm:spPr/>
      <dgm:t>
        <a:bodyPr/>
        <a:lstStyle/>
        <a:p>
          <a:endParaRPr lang="en-US"/>
        </a:p>
      </dgm:t>
    </dgm:pt>
    <dgm:pt modelId="{32B21A51-F57D-4725-8E66-F3162D6A931A}" type="sibTrans" cxnId="{E860B793-4038-480C-B992-6A994299F73F}">
      <dgm:prSet/>
      <dgm:spPr/>
      <dgm:t>
        <a:bodyPr/>
        <a:lstStyle/>
        <a:p>
          <a:endParaRPr lang="en-US"/>
        </a:p>
      </dgm:t>
    </dgm:pt>
    <dgm:pt modelId="{A7E98DB7-69CE-47FB-A9CF-95C78D2E1B3A}">
      <dgm:prSet phldrT="[Text]"/>
      <dgm:spPr/>
      <dgm:t>
        <a:bodyPr/>
        <a:lstStyle/>
        <a:p>
          <a:r>
            <a:rPr lang="en-US" dirty="0"/>
            <a:t>follower</a:t>
          </a:r>
        </a:p>
      </dgm:t>
    </dgm:pt>
    <dgm:pt modelId="{6C78A68A-9B4E-45CB-A4D6-827BA5D0D302}" type="parTrans" cxnId="{53AC3415-9133-48EF-96F4-BB4B3D3DBDED}">
      <dgm:prSet/>
      <dgm:spPr/>
      <dgm:t>
        <a:bodyPr/>
        <a:lstStyle/>
        <a:p>
          <a:endParaRPr lang="en-US"/>
        </a:p>
      </dgm:t>
    </dgm:pt>
    <dgm:pt modelId="{9B49E6C0-C0D3-4A52-9F96-5837343714F5}" type="sibTrans" cxnId="{53AC3415-9133-48EF-96F4-BB4B3D3DBDED}">
      <dgm:prSet/>
      <dgm:spPr/>
      <dgm:t>
        <a:bodyPr/>
        <a:lstStyle/>
        <a:p>
          <a:endParaRPr lang="en-US"/>
        </a:p>
      </dgm:t>
    </dgm:pt>
    <dgm:pt modelId="{735ADD83-1627-4B59-AF80-9743BF224D87}">
      <dgm:prSet phldrT="[Text]"/>
      <dgm:spPr/>
      <dgm:t>
        <a:bodyPr/>
        <a:lstStyle/>
        <a:p>
          <a:r>
            <a:rPr lang="en-US" dirty="0"/>
            <a:t>follower</a:t>
          </a:r>
        </a:p>
      </dgm:t>
    </dgm:pt>
    <dgm:pt modelId="{17647FF7-0DFF-4F46-A1B4-B2421BED3690}" type="parTrans" cxnId="{7D0DB616-4E23-4A34-9D69-C1151A7430AA}">
      <dgm:prSet/>
      <dgm:spPr/>
      <dgm:t>
        <a:bodyPr/>
        <a:lstStyle/>
        <a:p>
          <a:endParaRPr lang="en-US"/>
        </a:p>
      </dgm:t>
    </dgm:pt>
    <dgm:pt modelId="{0F03A9C6-CF25-44F9-8262-FA41355F2AFF}" type="sibTrans" cxnId="{7D0DB616-4E23-4A34-9D69-C1151A7430AA}">
      <dgm:prSet/>
      <dgm:spPr/>
      <dgm:t>
        <a:bodyPr/>
        <a:lstStyle/>
        <a:p>
          <a:endParaRPr lang="en-US"/>
        </a:p>
      </dgm:t>
    </dgm:pt>
    <dgm:pt modelId="{093386A1-87E5-4A27-85CC-CE2A37168084}" type="pres">
      <dgm:prSet presAssocID="{F96B570E-EC52-475C-B132-03605711D376}" presName="composite" presStyleCnt="0">
        <dgm:presLayoutVars>
          <dgm:chMax val="5"/>
          <dgm:dir/>
          <dgm:animLvl val="ctr"/>
          <dgm:resizeHandles val="exact"/>
        </dgm:presLayoutVars>
      </dgm:prSet>
      <dgm:spPr/>
    </dgm:pt>
    <dgm:pt modelId="{EB6AF2C5-6E2C-4548-B5F2-A64C37875B73}" type="pres">
      <dgm:prSet presAssocID="{F96B570E-EC52-475C-B132-03605711D376}" presName="cycle" presStyleCnt="0"/>
      <dgm:spPr/>
    </dgm:pt>
    <dgm:pt modelId="{054E1DAB-F1D6-4157-B683-77C28ADA6F68}" type="pres">
      <dgm:prSet presAssocID="{F96B570E-EC52-475C-B132-03605711D376}" presName="centerShape" presStyleCnt="0"/>
      <dgm:spPr/>
    </dgm:pt>
    <dgm:pt modelId="{6530AF5E-02A1-4A0A-B1E0-A7420311784E}" type="pres">
      <dgm:prSet presAssocID="{F96B570E-EC52-475C-B132-03605711D376}" presName="connSite" presStyleLbl="node1" presStyleIdx="0" presStyleCnt="4"/>
      <dgm:spPr/>
    </dgm:pt>
    <dgm:pt modelId="{C1051E6E-100C-4386-90A3-D08502BE74F7}" type="pres">
      <dgm:prSet presAssocID="{F96B570E-EC52-475C-B132-03605711D376}" presName="visible" presStyleLbl="node1" presStyleIdx="0" presStyleCnt="4" custScaleX="59050" custScaleY="50320"/>
      <dgm:spPr>
        <a:blipFill>
          <a:blip xmlns:r="http://schemas.openxmlformats.org/officeDocument/2006/relationships" r:embed="rId1"/>
          <a:srcRect/>
          <a:stretch>
            <a:fillRect t="-8000" b="-8000"/>
          </a:stretch>
        </a:blipFill>
      </dgm:spPr>
    </dgm:pt>
    <dgm:pt modelId="{B64E0D73-A67E-42A8-AD4D-B7364391DFB8}" type="pres">
      <dgm:prSet presAssocID="{5D63B204-43EB-418F-9AB9-F8A1B8BF7CE5}" presName="Name25" presStyleLbl="parChTrans1D1" presStyleIdx="0" presStyleCnt="3"/>
      <dgm:spPr/>
    </dgm:pt>
    <dgm:pt modelId="{BD5746FC-E6D3-4ECE-990D-3DE240F30879}" type="pres">
      <dgm:prSet presAssocID="{1E59F522-6E11-417D-A42F-FCAB38EF20CB}" presName="node" presStyleCnt="0"/>
      <dgm:spPr/>
    </dgm:pt>
    <dgm:pt modelId="{2C77CB96-3B02-4BE5-A9B4-01821606A3EF}" type="pres">
      <dgm:prSet presAssocID="{1E59F522-6E11-417D-A42F-FCAB38EF20CB}" presName="parentNode" presStyleLbl="node1" presStyleIdx="1" presStyleCnt="4">
        <dgm:presLayoutVars>
          <dgm:chMax val="1"/>
          <dgm:bulletEnabled val="1"/>
        </dgm:presLayoutVars>
      </dgm:prSet>
      <dgm:spPr/>
    </dgm:pt>
    <dgm:pt modelId="{FB48FB96-0FB6-4E92-BA09-9D26BBAD4B26}" type="pres">
      <dgm:prSet presAssocID="{1E59F522-6E11-417D-A42F-FCAB38EF20CB}" presName="childNode" presStyleLbl="revTx" presStyleIdx="0" presStyleCnt="0">
        <dgm:presLayoutVars>
          <dgm:bulletEnabled val="1"/>
        </dgm:presLayoutVars>
      </dgm:prSet>
      <dgm:spPr/>
    </dgm:pt>
    <dgm:pt modelId="{DBA386AF-0160-41E6-8EE8-5C69473462D1}" type="pres">
      <dgm:prSet presAssocID="{6C78A68A-9B4E-45CB-A4D6-827BA5D0D302}" presName="Name25" presStyleLbl="parChTrans1D1" presStyleIdx="1" presStyleCnt="3"/>
      <dgm:spPr/>
    </dgm:pt>
    <dgm:pt modelId="{995A5456-9115-453B-930C-24E87B250731}" type="pres">
      <dgm:prSet presAssocID="{A7E98DB7-69CE-47FB-A9CF-95C78D2E1B3A}" presName="node" presStyleCnt="0"/>
      <dgm:spPr/>
    </dgm:pt>
    <dgm:pt modelId="{3564C20F-49A9-4F14-8D5F-459DFD52274C}" type="pres">
      <dgm:prSet presAssocID="{A7E98DB7-69CE-47FB-A9CF-95C78D2E1B3A}" presName="parentNode" presStyleLbl="node1" presStyleIdx="2" presStyleCnt="4">
        <dgm:presLayoutVars>
          <dgm:chMax val="1"/>
          <dgm:bulletEnabled val="1"/>
        </dgm:presLayoutVars>
      </dgm:prSet>
      <dgm:spPr/>
    </dgm:pt>
    <dgm:pt modelId="{86D7D748-1510-423A-81E9-2D718949DBCA}" type="pres">
      <dgm:prSet presAssocID="{A7E98DB7-69CE-47FB-A9CF-95C78D2E1B3A}" presName="childNode" presStyleLbl="revTx" presStyleIdx="0" presStyleCnt="0">
        <dgm:presLayoutVars>
          <dgm:bulletEnabled val="1"/>
        </dgm:presLayoutVars>
      </dgm:prSet>
      <dgm:spPr/>
    </dgm:pt>
    <dgm:pt modelId="{6C0159F0-41E2-4842-95D4-8BF381FBB698}" type="pres">
      <dgm:prSet presAssocID="{17647FF7-0DFF-4F46-A1B4-B2421BED3690}" presName="Name25" presStyleLbl="parChTrans1D1" presStyleIdx="2" presStyleCnt="3"/>
      <dgm:spPr/>
    </dgm:pt>
    <dgm:pt modelId="{A3F89F6D-E5DD-464B-BAAD-BE373EFAE842}" type="pres">
      <dgm:prSet presAssocID="{735ADD83-1627-4B59-AF80-9743BF224D87}" presName="node" presStyleCnt="0"/>
      <dgm:spPr/>
    </dgm:pt>
    <dgm:pt modelId="{021B0018-AFE9-4CA5-9638-F0A41388AB75}" type="pres">
      <dgm:prSet presAssocID="{735ADD83-1627-4B59-AF80-9743BF224D87}" presName="parentNode" presStyleLbl="node1" presStyleIdx="3" presStyleCnt="4">
        <dgm:presLayoutVars>
          <dgm:chMax val="1"/>
          <dgm:bulletEnabled val="1"/>
        </dgm:presLayoutVars>
      </dgm:prSet>
      <dgm:spPr/>
    </dgm:pt>
    <dgm:pt modelId="{FEE1970B-FE1B-467C-99BD-570170D20B22}" type="pres">
      <dgm:prSet presAssocID="{735ADD83-1627-4B59-AF80-9743BF224D87}" presName="childNode" presStyleLbl="revTx" presStyleIdx="0" presStyleCnt="0">
        <dgm:presLayoutVars>
          <dgm:bulletEnabled val="1"/>
        </dgm:presLayoutVars>
      </dgm:prSet>
      <dgm:spPr/>
    </dgm:pt>
  </dgm:ptLst>
  <dgm:cxnLst>
    <dgm:cxn modelId="{7F77C509-0944-4A7C-AE7E-DD0E5CF4FC2F}" type="presOf" srcId="{5D63B204-43EB-418F-9AB9-F8A1B8BF7CE5}" destId="{B64E0D73-A67E-42A8-AD4D-B7364391DFB8}" srcOrd="0" destOrd="0" presId="urn:microsoft.com/office/officeart/2005/8/layout/radial2"/>
    <dgm:cxn modelId="{53AC3415-9133-48EF-96F4-BB4B3D3DBDED}" srcId="{F96B570E-EC52-475C-B132-03605711D376}" destId="{A7E98DB7-69CE-47FB-A9CF-95C78D2E1B3A}" srcOrd="1" destOrd="0" parTransId="{6C78A68A-9B4E-45CB-A4D6-827BA5D0D302}" sibTransId="{9B49E6C0-C0D3-4A52-9F96-5837343714F5}"/>
    <dgm:cxn modelId="{5B096916-AD34-4453-B061-928F829C2DFA}" type="presOf" srcId="{735ADD83-1627-4B59-AF80-9743BF224D87}" destId="{021B0018-AFE9-4CA5-9638-F0A41388AB75}" srcOrd="0" destOrd="0" presId="urn:microsoft.com/office/officeart/2005/8/layout/radial2"/>
    <dgm:cxn modelId="{7D0DB616-4E23-4A34-9D69-C1151A7430AA}" srcId="{F96B570E-EC52-475C-B132-03605711D376}" destId="{735ADD83-1627-4B59-AF80-9743BF224D87}" srcOrd="2" destOrd="0" parTransId="{17647FF7-0DFF-4F46-A1B4-B2421BED3690}" sibTransId="{0F03A9C6-CF25-44F9-8262-FA41355F2AFF}"/>
    <dgm:cxn modelId="{DF6C9B24-8503-44FA-843C-9322FE73D530}" type="presOf" srcId="{6C78A68A-9B4E-45CB-A4D6-827BA5D0D302}" destId="{DBA386AF-0160-41E6-8EE8-5C69473462D1}" srcOrd="0" destOrd="0" presId="urn:microsoft.com/office/officeart/2005/8/layout/radial2"/>
    <dgm:cxn modelId="{DFD0D76D-6CD8-4B8E-824F-AF78C3F2C30F}" type="presOf" srcId="{A7E98DB7-69CE-47FB-A9CF-95C78D2E1B3A}" destId="{3564C20F-49A9-4F14-8D5F-459DFD52274C}" srcOrd="0" destOrd="0" presId="urn:microsoft.com/office/officeart/2005/8/layout/radial2"/>
    <dgm:cxn modelId="{DDDC6C80-8983-4432-A702-8AF5AE8E85D3}" type="presOf" srcId="{17647FF7-0DFF-4F46-A1B4-B2421BED3690}" destId="{6C0159F0-41E2-4842-95D4-8BF381FBB698}" srcOrd="0" destOrd="0" presId="urn:microsoft.com/office/officeart/2005/8/layout/radial2"/>
    <dgm:cxn modelId="{E860B793-4038-480C-B992-6A994299F73F}" srcId="{F96B570E-EC52-475C-B132-03605711D376}" destId="{1E59F522-6E11-417D-A42F-FCAB38EF20CB}" srcOrd="0" destOrd="0" parTransId="{5D63B204-43EB-418F-9AB9-F8A1B8BF7CE5}" sibTransId="{32B21A51-F57D-4725-8E66-F3162D6A931A}"/>
    <dgm:cxn modelId="{0DC60694-13E1-4A0B-BD9A-9CE63E5C3CDA}" type="presOf" srcId="{1E59F522-6E11-417D-A42F-FCAB38EF20CB}" destId="{2C77CB96-3B02-4BE5-A9B4-01821606A3EF}" srcOrd="0" destOrd="0" presId="urn:microsoft.com/office/officeart/2005/8/layout/radial2"/>
    <dgm:cxn modelId="{69CBCEF9-BD15-47CC-A1AA-79A030A55374}" type="presOf" srcId="{F96B570E-EC52-475C-B132-03605711D376}" destId="{093386A1-87E5-4A27-85CC-CE2A37168084}" srcOrd="0" destOrd="0" presId="urn:microsoft.com/office/officeart/2005/8/layout/radial2"/>
    <dgm:cxn modelId="{45BF03E1-9DB7-4B1F-A443-BADE145DC9A2}" type="presParOf" srcId="{093386A1-87E5-4A27-85CC-CE2A37168084}" destId="{EB6AF2C5-6E2C-4548-B5F2-A64C37875B73}" srcOrd="0" destOrd="0" presId="urn:microsoft.com/office/officeart/2005/8/layout/radial2"/>
    <dgm:cxn modelId="{F2651C17-0A3A-4A5C-99A3-692DC9D9745A}" type="presParOf" srcId="{EB6AF2C5-6E2C-4548-B5F2-A64C37875B73}" destId="{054E1DAB-F1D6-4157-B683-77C28ADA6F68}" srcOrd="0" destOrd="0" presId="urn:microsoft.com/office/officeart/2005/8/layout/radial2"/>
    <dgm:cxn modelId="{446251C4-2D5F-4F83-B49E-79F94DB6C2FE}" type="presParOf" srcId="{054E1DAB-F1D6-4157-B683-77C28ADA6F68}" destId="{6530AF5E-02A1-4A0A-B1E0-A7420311784E}" srcOrd="0" destOrd="0" presId="urn:microsoft.com/office/officeart/2005/8/layout/radial2"/>
    <dgm:cxn modelId="{E5B720CC-1CD0-4FB5-A99E-95B18C81BC60}" type="presParOf" srcId="{054E1DAB-F1D6-4157-B683-77C28ADA6F68}" destId="{C1051E6E-100C-4386-90A3-D08502BE74F7}" srcOrd="1" destOrd="0" presId="urn:microsoft.com/office/officeart/2005/8/layout/radial2"/>
    <dgm:cxn modelId="{E0706423-B21B-4B25-BB54-32BB5D839E1F}" type="presParOf" srcId="{EB6AF2C5-6E2C-4548-B5F2-A64C37875B73}" destId="{B64E0D73-A67E-42A8-AD4D-B7364391DFB8}" srcOrd="1" destOrd="0" presId="urn:microsoft.com/office/officeart/2005/8/layout/radial2"/>
    <dgm:cxn modelId="{697BEC39-9343-4FA6-83B9-C982D6DBBB72}" type="presParOf" srcId="{EB6AF2C5-6E2C-4548-B5F2-A64C37875B73}" destId="{BD5746FC-E6D3-4ECE-990D-3DE240F30879}" srcOrd="2" destOrd="0" presId="urn:microsoft.com/office/officeart/2005/8/layout/radial2"/>
    <dgm:cxn modelId="{2B7437F0-FA9F-4A59-AAAD-EEE76237A05F}" type="presParOf" srcId="{BD5746FC-E6D3-4ECE-990D-3DE240F30879}" destId="{2C77CB96-3B02-4BE5-A9B4-01821606A3EF}" srcOrd="0" destOrd="0" presId="urn:microsoft.com/office/officeart/2005/8/layout/radial2"/>
    <dgm:cxn modelId="{8C0947D3-9C58-4777-A90C-258B0C98B749}" type="presParOf" srcId="{BD5746FC-E6D3-4ECE-990D-3DE240F30879}" destId="{FB48FB96-0FB6-4E92-BA09-9D26BBAD4B26}" srcOrd="1" destOrd="0" presId="urn:microsoft.com/office/officeart/2005/8/layout/radial2"/>
    <dgm:cxn modelId="{6196492D-FEC4-49AE-B691-8F551E8987B4}" type="presParOf" srcId="{EB6AF2C5-6E2C-4548-B5F2-A64C37875B73}" destId="{DBA386AF-0160-41E6-8EE8-5C69473462D1}" srcOrd="3" destOrd="0" presId="urn:microsoft.com/office/officeart/2005/8/layout/radial2"/>
    <dgm:cxn modelId="{0FFD21F8-5D9F-470C-970B-A059F7CD0346}" type="presParOf" srcId="{EB6AF2C5-6E2C-4548-B5F2-A64C37875B73}" destId="{995A5456-9115-453B-930C-24E87B250731}" srcOrd="4" destOrd="0" presId="urn:microsoft.com/office/officeart/2005/8/layout/radial2"/>
    <dgm:cxn modelId="{CA59883C-D812-4747-9C1C-12BFDD3392F0}" type="presParOf" srcId="{995A5456-9115-453B-930C-24E87B250731}" destId="{3564C20F-49A9-4F14-8D5F-459DFD52274C}" srcOrd="0" destOrd="0" presId="urn:microsoft.com/office/officeart/2005/8/layout/radial2"/>
    <dgm:cxn modelId="{FC6199B1-AF36-44E1-A3FD-1471ACCC1686}" type="presParOf" srcId="{995A5456-9115-453B-930C-24E87B250731}" destId="{86D7D748-1510-423A-81E9-2D718949DBCA}" srcOrd="1" destOrd="0" presId="urn:microsoft.com/office/officeart/2005/8/layout/radial2"/>
    <dgm:cxn modelId="{7F2EC284-7B6A-45C1-A34D-CFBBB70EDE43}" type="presParOf" srcId="{EB6AF2C5-6E2C-4548-B5F2-A64C37875B73}" destId="{6C0159F0-41E2-4842-95D4-8BF381FBB698}" srcOrd="5" destOrd="0" presId="urn:microsoft.com/office/officeart/2005/8/layout/radial2"/>
    <dgm:cxn modelId="{75531FE6-0E18-4F84-9FF3-53413875606A}" type="presParOf" srcId="{EB6AF2C5-6E2C-4548-B5F2-A64C37875B73}" destId="{A3F89F6D-E5DD-464B-BAAD-BE373EFAE842}" srcOrd="6" destOrd="0" presId="urn:microsoft.com/office/officeart/2005/8/layout/radial2"/>
    <dgm:cxn modelId="{13512140-C4BE-4097-B47B-C4B244E60BE7}" type="presParOf" srcId="{A3F89F6D-E5DD-464B-BAAD-BE373EFAE842}" destId="{021B0018-AFE9-4CA5-9638-F0A41388AB75}" srcOrd="0" destOrd="0" presId="urn:microsoft.com/office/officeart/2005/8/layout/radial2"/>
    <dgm:cxn modelId="{60B1F371-D4E6-400D-AE4D-3BD2D34B6802}" type="presParOf" srcId="{A3F89F6D-E5DD-464B-BAAD-BE373EFAE842}" destId="{FEE1970B-FE1B-467C-99BD-570170D20B22}"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B60F2-35EE-4FB7-B661-D68DA2F109E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E086FB4-414C-4EF4-9594-73B9711A4949}">
      <dgm:prSet phldrT="[Text]"/>
      <dgm:spPr/>
      <dgm:t>
        <a:bodyPr/>
        <a:lstStyle/>
        <a:p>
          <a:r>
            <a:rPr lang="en-US"/>
            <a:t>Partition</a:t>
          </a:r>
        </a:p>
      </dgm:t>
    </dgm:pt>
    <dgm:pt modelId="{D6148882-AD35-49F3-8956-C2DC1503D3BD}" type="parTrans" cxnId="{6F8A9EE0-5DBB-4497-8F95-6A128CFC56CF}">
      <dgm:prSet/>
      <dgm:spPr/>
      <dgm:t>
        <a:bodyPr/>
        <a:lstStyle/>
        <a:p>
          <a:endParaRPr lang="en-US"/>
        </a:p>
      </dgm:t>
    </dgm:pt>
    <dgm:pt modelId="{D69EDBC9-FD3F-4BA6-9E32-DCFE0E697AD8}" type="sibTrans" cxnId="{6F8A9EE0-5DBB-4497-8F95-6A128CFC56CF}">
      <dgm:prSet/>
      <dgm:spPr/>
      <dgm:t>
        <a:bodyPr/>
        <a:lstStyle/>
        <a:p>
          <a:endParaRPr lang="en-US"/>
        </a:p>
      </dgm:t>
    </dgm:pt>
    <dgm:pt modelId="{A8B9AC98-92B7-427B-9E60-D55BD3B352E2}" type="asst">
      <dgm:prSet phldrT="[Text]"/>
      <dgm:spPr/>
      <dgm:t>
        <a:bodyPr/>
        <a:lstStyle/>
        <a:p>
          <a:r>
            <a:rPr lang="en-US"/>
            <a:t>Yes</a:t>
          </a:r>
        </a:p>
      </dgm:t>
    </dgm:pt>
    <dgm:pt modelId="{9B300799-8BB2-4440-B28A-28C96D7EB58A}" type="parTrans" cxnId="{EB0E713F-6FB8-4709-8546-FE91FEC5E285}">
      <dgm:prSet/>
      <dgm:spPr/>
      <dgm:t>
        <a:bodyPr/>
        <a:lstStyle/>
        <a:p>
          <a:endParaRPr lang="en-US"/>
        </a:p>
      </dgm:t>
    </dgm:pt>
    <dgm:pt modelId="{1C42E2F1-FC7A-4EE5-A565-01DBDAE7E4B8}" type="sibTrans" cxnId="{EB0E713F-6FB8-4709-8546-FE91FEC5E285}">
      <dgm:prSet/>
      <dgm:spPr/>
      <dgm:t>
        <a:bodyPr/>
        <a:lstStyle/>
        <a:p>
          <a:endParaRPr lang="en-US"/>
        </a:p>
      </dgm:t>
    </dgm:pt>
    <dgm:pt modelId="{072EAB9B-B99D-4B47-A853-B375F7D2C6AC}">
      <dgm:prSet phldrT="[Text]"/>
      <dgm:spPr/>
      <dgm:t>
        <a:bodyPr/>
        <a:lstStyle/>
        <a:p>
          <a:r>
            <a:rPr lang="en-US"/>
            <a:t>Latency</a:t>
          </a:r>
        </a:p>
      </dgm:t>
    </dgm:pt>
    <dgm:pt modelId="{3046EEBC-2CE7-46CC-8DC5-F5361029E001}" type="parTrans" cxnId="{B1C49921-44F1-4946-84E6-4140F5E20C0B}">
      <dgm:prSet/>
      <dgm:spPr/>
      <dgm:t>
        <a:bodyPr/>
        <a:lstStyle/>
        <a:p>
          <a:endParaRPr lang="en-US"/>
        </a:p>
      </dgm:t>
    </dgm:pt>
    <dgm:pt modelId="{016091FF-66E4-4637-BB53-D8BE6779EE4C}" type="sibTrans" cxnId="{B1C49921-44F1-4946-84E6-4140F5E20C0B}">
      <dgm:prSet/>
      <dgm:spPr/>
      <dgm:t>
        <a:bodyPr/>
        <a:lstStyle/>
        <a:p>
          <a:endParaRPr lang="en-US"/>
        </a:p>
      </dgm:t>
    </dgm:pt>
    <dgm:pt modelId="{FD6D3896-2D12-4A2D-8214-FD55F66CF517}" type="asst">
      <dgm:prSet phldrT="[Text]"/>
      <dgm:spPr/>
      <dgm:t>
        <a:bodyPr/>
        <a:lstStyle/>
        <a:p>
          <a:r>
            <a:rPr lang="en-US"/>
            <a:t>Availability</a:t>
          </a:r>
        </a:p>
      </dgm:t>
    </dgm:pt>
    <dgm:pt modelId="{8795E4FA-043B-4339-93CB-1FCF982603C6}" type="parTrans" cxnId="{3A4D07E9-FDDB-4585-90E4-90260E101724}">
      <dgm:prSet/>
      <dgm:spPr/>
      <dgm:t>
        <a:bodyPr/>
        <a:lstStyle/>
        <a:p>
          <a:endParaRPr lang="en-US"/>
        </a:p>
      </dgm:t>
    </dgm:pt>
    <dgm:pt modelId="{AEF79C61-803B-436A-AC13-8E85385750B3}" type="sibTrans" cxnId="{3A4D07E9-FDDB-4585-90E4-90260E101724}">
      <dgm:prSet/>
      <dgm:spPr/>
      <dgm:t>
        <a:bodyPr/>
        <a:lstStyle/>
        <a:p>
          <a:endParaRPr lang="en-US"/>
        </a:p>
      </dgm:t>
    </dgm:pt>
    <dgm:pt modelId="{959C942D-BBCB-4D62-8868-D4CF77B827AE}" type="asst">
      <dgm:prSet phldrT="[Text]"/>
      <dgm:spPr/>
      <dgm:t>
        <a:bodyPr/>
        <a:lstStyle/>
        <a:p>
          <a:r>
            <a:rPr lang="en-US"/>
            <a:t>Consistency</a:t>
          </a:r>
        </a:p>
      </dgm:t>
    </dgm:pt>
    <dgm:pt modelId="{C2E10E9C-0738-4A3A-B428-8C2CED7D7D79}" type="parTrans" cxnId="{C260C217-CE4A-4D99-87F4-AD3B511BD702}">
      <dgm:prSet/>
      <dgm:spPr/>
      <dgm:t>
        <a:bodyPr/>
        <a:lstStyle/>
        <a:p>
          <a:endParaRPr lang="en-US"/>
        </a:p>
      </dgm:t>
    </dgm:pt>
    <dgm:pt modelId="{DF2C7D15-A4D9-429C-925F-9A14BF2F919C}" type="sibTrans" cxnId="{C260C217-CE4A-4D99-87F4-AD3B511BD702}">
      <dgm:prSet/>
      <dgm:spPr/>
      <dgm:t>
        <a:bodyPr/>
        <a:lstStyle/>
        <a:p>
          <a:endParaRPr lang="en-US"/>
        </a:p>
      </dgm:t>
    </dgm:pt>
    <dgm:pt modelId="{8B2F5D03-2E0A-442F-A90F-2DB7522F860E}" type="asst">
      <dgm:prSet phldrT="[Text]"/>
      <dgm:spPr/>
      <dgm:t>
        <a:bodyPr/>
        <a:lstStyle/>
        <a:p>
          <a:r>
            <a:rPr lang="en-US"/>
            <a:t>No</a:t>
          </a:r>
        </a:p>
      </dgm:t>
    </dgm:pt>
    <dgm:pt modelId="{E949DD88-9055-47E9-918D-6795CF6083A1}" type="parTrans" cxnId="{5D1B9A69-928D-4C7B-BB7F-A8B9E31A8FF9}">
      <dgm:prSet/>
      <dgm:spPr/>
      <dgm:t>
        <a:bodyPr/>
        <a:lstStyle/>
        <a:p>
          <a:endParaRPr lang="en-US"/>
        </a:p>
      </dgm:t>
    </dgm:pt>
    <dgm:pt modelId="{D541DFC1-0EBB-4A22-8168-279A0DBFD324}" type="sibTrans" cxnId="{5D1B9A69-928D-4C7B-BB7F-A8B9E31A8FF9}">
      <dgm:prSet/>
      <dgm:spPr/>
      <dgm:t>
        <a:bodyPr/>
        <a:lstStyle/>
        <a:p>
          <a:endParaRPr lang="en-US"/>
        </a:p>
      </dgm:t>
    </dgm:pt>
    <dgm:pt modelId="{83C46562-8EE6-463B-AACA-2DC5906DE5F5}">
      <dgm:prSet phldrT="[Text]"/>
      <dgm:spPr/>
      <dgm:t>
        <a:bodyPr/>
        <a:lstStyle/>
        <a:p>
          <a:r>
            <a:rPr lang="en-US"/>
            <a:t>Consistency</a:t>
          </a:r>
        </a:p>
      </dgm:t>
    </dgm:pt>
    <dgm:pt modelId="{A0D19998-6DB7-43E6-B312-6F5863145785}" type="parTrans" cxnId="{E969AD22-43B8-4D3F-8711-EF3061F29172}">
      <dgm:prSet/>
      <dgm:spPr/>
      <dgm:t>
        <a:bodyPr/>
        <a:lstStyle/>
        <a:p>
          <a:endParaRPr lang="en-US"/>
        </a:p>
      </dgm:t>
    </dgm:pt>
    <dgm:pt modelId="{F5151098-AD45-4F10-84D2-49BE0C236C8C}" type="sibTrans" cxnId="{E969AD22-43B8-4D3F-8711-EF3061F29172}">
      <dgm:prSet/>
      <dgm:spPr/>
      <dgm:t>
        <a:bodyPr/>
        <a:lstStyle/>
        <a:p>
          <a:endParaRPr lang="en-US"/>
        </a:p>
      </dgm:t>
    </dgm:pt>
    <dgm:pt modelId="{529F6910-7187-4EE8-AA3F-46077769E2BE}" type="pres">
      <dgm:prSet presAssocID="{4E6B60F2-35EE-4FB7-B661-D68DA2F109E8}" presName="Name0" presStyleCnt="0">
        <dgm:presLayoutVars>
          <dgm:orgChart val="1"/>
          <dgm:chPref val="1"/>
          <dgm:dir/>
          <dgm:animOne val="branch"/>
          <dgm:animLvl val="lvl"/>
          <dgm:resizeHandles/>
        </dgm:presLayoutVars>
      </dgm:prSet>
      <dgm:spPr/>
    </dgm:pt>
    <dgm:pt modelId="{C0ADA709-53AB-4B59-8C76-1CF0CB67BBE9}" type="pres">
      <dgm:prSet presAssocID="{8E086FB4-414C-4EF4-9594-73B9711A4949}" presName="hierRoot1" presStyleCnt="0">
        <dgm:presLayoutVars>
          <dgm:hierBranch val="init"/>
        </dgm:presLayoutVars>
      </dgm:prSet>
      <dgm:spPr/>
    </dgm:pt>
    <dgm:pt modelId="{C7AA1EC4-E612-4A02-8A98-DAC4025730F6}" type="pres">
      <dgm:prSet presAssocID="{8E086FB4-414C-4EF4-9594-73B9711A4949}" presName="rootComposite1" presStyleCnt="0"/>
      <dgm:spPr/>
    </dgm:pt>
    <dgm:pt modelId="{A7C3B42B-00F1-4542-97D7-FD72B4C9A109}" type="pres">
      <dgm:prSet presAssocID="{8E086FB4-414C-4EF4-9594-73B9711A4949}" presName="rootText1" presStyleLbl="alignAcc1" presStyleIdx="0" presStyleCnt="0">
        <dgm:presLayoutVars>
          <dgm:chPref val="3"/>
        </dgm:presLayoutVars>
      </dgm:prSet>
      <dgm:spPr/>
    </dgm:pt>
    <dgm:pt modelId="{21B52868-070D-4587-A635-7F4D3EB65B6A}" type="pres">
      <dgm:prSet presAssocID="{8E086FB4-414C-4EF4-9594-73B9711A4949}" presName="topArc1" presStyleLbl="parChTrans1D1" presStyleIdx="0" presStyleCnt="14"/>
      <dgm:spPr/>
    </dgm:pt>
    <dgm:pt modelId="{039D917D-1CB6-4826-92EA-27A91169A7DA}" type="pres">
      <dgm:prSet presAssocID="{8E086FB4-414C-4EF4-9594-73B9711A4949}" presName="bottomArc1" presStyleLbl="parChTrans1D1" presStyleIdx="1" presStyleCnt="14"/>
      <dgm:spPr/>
    </dgm:pt>
    <dgm:pt modelId="{188AED8B-220F-493D-A9AB-E01A8D09F66E}" type="pres">
      <dgm:prSet presAssocID="{8E086FB4-414C-4EF4-9594-73B9711A4949}" presName="topConnNode1" presStyleLbl="node1" presStyleIdx="0" presStyleCnt="0"/>
      <dgm:spPr/>
    </dgm:pt>
    <dgm:pt modelId="{5B3B9F5F-9BD2-4E37-B45F-308F642DD199}" type="pres">
      <dgm:prSet presAssocID="{8E086FB4-414C-4EF4-9594-73B9711A4949}" presName="hierChild2" presStyleCnt="0"/>
      <dgm:spPr/>
    </dgm:pt>
    <dgm:pt modelId="{2DF70DFF-05D6-422D-A039-AFF8FA69E6CF}" type="pres">
      <dgm:prSet presAssocID="{8E086FB4-414C-4EF4-9594-73B9711A4949}" presName="hierChild3" presStyleCnt="0"/>
      <dgm:spPr/>
    </dgm:pt>
    <dgm:pt modelId="{19432E9F-FA76-4E74-B865-CEBFDF61213D}" type="pres">
      <dgm:prSet presAssocID="{9B300799-8BB2-4440-B28A-28C96D7EB58A}" presName="Name101" presStyleLbl="parChTrans1D2" presStyleIdx="0" presStyleCnt="2"/>
      <dgm:spPr/>
    </dgm:pt>
    <dgm:pt modelId="{6FA75257-9B25-4BB5-9150-4231CC724FC9}" type="pres">
      <dgm:prSet presAssocID="{A8B9AC98-92B7-427B-9E60-D55BD3B352E2}" presName="hierRoot3" presStyleCnt="0">
        <dgm:presLayoutVars>
          <dgm:hierBranch val="init"/>
        </dgm:presLayoutVars>
      </dgm:prSet>
      <dgm:spPr/>
    </dgm:pt>
    <dgm:pt modelId="{52D81EE1-5AAC-4634-ADAF-92FA70FF284A}" type="pres">
      <dgm:prSet presAssocID="{A8B9AC98-92B7-427B-9E60-D55BD3B352E2}" presName="rootComposite3" presStyleCnt="0"/>
      <dgm:spPr/>
    </dgm:pt>
    <dgm:pt modelId="{2D5C15E3-F60B-4ED0-858F-8992EDB4B499}" type="pres">
      <dgm:prSet presAssocID="{A8B9AC98-92B7-427B-9E60-D55BD3B352E2}" presName="rootText3" presStyleLbl="alignAcc1" presStyleIdx="0" presStyleCnt="0">
        <dgm:presLayoutVars>
          <dgm:chPref val="3"/>
        </dgm:presLayoutVars>
      </dgm:prSet>
      <dgm:spPr/>
    </dgm:pt>
    <dgm:pt modelId="{59DFE42E-454E-431A-9AD5-1F1C6923044D}" type="pres">
      <dgm:prSet presAssocID="{A8B9AC98-92B7-427B-9E60-D55BD3B352E2}" presName="topArc3" presStyleLbl="parChTrans1D1" presStyleIdx="2" presStyleCnt="14"/>
      <dgm:spPr/>
    </dgm:pt>
    <dgm:pt modelId="{E76E84AC-224A-40D6-9FC6-1F9F9CA849E4}" type="pres">
      <dgm:prSet presAssocID="{A8B9AC98-92B7-427B-9E60-D55BD3B352E2}" presName="bottomArc3" presStyleLbl="parChTrans1D1" presStyleIdx="3" presStyleCnt="14"/>
      <dgm:spPr/>
    </dgm:pt>
    <dgm:pt modelId="{72832804-A69E-4DF4-837B-72D3AC6A21D9}" type="pres">
      <dgm:prSet presAssocID="{A8B9AC98-92B7-427B-9E60-D55BD3B352E2}" presName="topConnNode3" presStyleLbl="asst1" presStyleIdx="0" presStyleCnt="0"/>
      <dgm:spPr/>
    </dgm:pt>
    <dgm:pt modelId="{8125C489-5500-4812-9493-D23D0FDCA04B}" type="pres">
      <dgm:prSet presAssocID="{A8B9AC98-92B7-427B-9E60-D55BD3B352E2}" presName="hierChild6" presStyleCnt="0"/>
      <dgm:spPr/>
    </dgm:pt>
    <dgm:pt modelId="{96A34F69-0137-42CA-A493-714849D5E4A0}" type="pres">
      <dgm:prSet presAssocID="{A8B9AC98-92B7-427B-9E60-D55BD3B352E2}" presName="hierChild7" presStyleCnt="0"/>
      <dgm:spPr/>
    </dgm:pt>
    <dgm:pt modelId="{2B7FA462-7BA1-401F-B6F8-5E3654A713DD}" type="pres">
      <dgm:prSet presAssocID="{8795E4FA-043B-4339-93CB-1FCF982603C6}" presName="Name101" presStyleLbl="parChTrans1D3" presStyleIdx="0" presStyleCnt="4"/>
      <dgm:spPr/>
    </dgm:pt>
    <dgm:pt modelId="{F37330AB-51C4-436B-A175-357558C37601}" type="pres">
      <dgm:prSet presAssocID="{FD6D3896-2D12-4A2D-8214-FD55F66CF517}" presName="hierRoot3" presStyleCnt="0">
        <dgm:presLayoutVars>
          <dgm:hierBranch val="init"/>
        </dgm:presLayoutVars>
      </dgm:prSet>
      <dgm:spPr/>
    </dgm:pt>
    <dgm:pt modelId="{0EE5F8CC-75B8-4741-B4D5-BE2E90C8BF7F}" type="pres">
      <dgm:prSet presAssocID="{FD6D3896-2D12-4A2D-8214-FD55F66CF517}" presName="rootComposite3" presStyleCnt="0"/>
      <dgm:spPr/>
    </dgm:pt>
    <dgm:pt modelId="{3A3B59E2-97F3-4519-96DD-1DC4E879859D}" type="pres">
      <dgm:prSet presAssocID="{FD6D3896-2D12-4A2D-8214-FD55F66CF517}" presName="rootText3" presStyleLbl="alignAcc1" presStyleIdx="0" presStyleCnt="0">
        <dgm:presLayoutVars>
          <dgm:chPref val="3"/>
        </dgm:presLayoutVars>
      </dgm:prSet>
      <dgm:spPr/>
    </dgm:pt>
    <dgm:pt modelId="{D476B5AE-03D5-4894-9C06-B20C0561E883}" type="pres">
      <dgm:prSet presAssocID="{FD6D3896-2D12-4A2D-8214-FD55F66CF517}" presName="topArc3" presStyleLbl="parChTrans1D1" presStyleIdx="4" presStyleCnt="14"/>
      <dgm:spPr/>
    </dgm:pt>
    <dgm:pt modelId="{5F67BEB2-223D-4AB2-AA04-F6CBC32A407D}" type="pres">
      <dgm:prSet presAssocID="{FD6D3896-2D12-4A2D-8214-FD55F66CF517}" presName="bottomArc3" presStyleLbl="parChTrans1D1" presStyleIdx="5" presStyleCnt="14"/>
      <dgm:spPr/>
    </dgm:pt>
    <dgm:pt modelId="{C7FC4E7D-B2A8-45F3-89EE-8D26A818258A}" type="pres">
      <dgm:prSet presAssocID="{FD6D3896-2D12-4A2D-8214-FD55F66CF517}" presName="topConnNode3" presStyleLbl="asst1" presStyleIdx="0" presStyleCnt="0"/>
      <dgm:spPr/>
    </dgm:pt>
    <dgm:pt modelId="{3D9EBCFF-5A87-4C42-BE02-E36E54A32F9C}" type="pres">
      <dgm:prSet presAssocID="{FD6D3896-2D12-4A2D-8214-FD55F66CF517}" presName="hierChild6" presStyleCnt="0"/>
      <dgm:spPr/>
    </dgm:pt>
    <dgm:pt modelId="{C621D960-A8B2-42D0-9302-261071EFB57E}" type="pres">
      <dgm:prSet presAssocID="{FD6D3896-2D12-4A2D-8214-FD55F66CF517}" presName="hierChild7" presStyleCnt="0"/>
      <dgm:spPr/>
    </dgm:pt>
    <dgm:pt modelId="{F6557FE2-6E98-4E86-A1CC-E55016B10151}" type="pres">
      <dgm:prSet presAssocID="{C2E10E9C-0738-4A3A-B428-8C2CED7D7D79}" presName="Name101" presStyleLbl="parChTrans1D3" presStyleIdx="1" presStyleCnt="4"/>
      <dgm:spPr/>
    </dgm:pt>
    <dgm:pt modelId="{37054104-D85E-4DD2-8916-C66ACE380FE2}" type="pres">
      <dgm:prSet presAssocID="{959C942D-BBCB-4D62-8868-D4CF77B827AE}" presName="hierRoot3" presStyleCnt="0">
        <dgm:presLayoutVars>
          <dgm:hierBranch val="init"/>
        </dgm:presLayoutVars>
      </dgm:prSet>
      <dgm:spPr/>
    </dgm:pt>
    <dgm:pt modelId="{FC84C567-20D4-4DB8-B6E0-832C73A0567B}" type="pres">
      <dgm:prSet presAssocID="{959C942D-BBCB-4D62-8868-D4CF77B827AE}" presName="rootComposite3" presStyleCnt="0"/>
      <dgm:spPr/>
    </dgm:pt>
    <dgm:pt modelId="{25FA0019-9839-4A2B-9E5E-5FB25DEC7B79}" type="pres">
      <dgm:prSet presAssocID="{959C942D-BBCB-4D62-8868-D4CF77B827AE}" presName="rootText3" presStyleLbl="alignAcc1" presStyleIdx="0" presStyleCnt="0">
        <dgm:presLayoutVars>
          <dgm:chPref val="3"/>
        </dgm:presLayoutVars>
      </dgm:prSet>
      <dgm:spPr/>
    </dgm:pt>
    <dgm:pt modelId="{1BA5E087-E549-4E49-BAC9-6D2597DD5897}" type="pres">
      <dgm:prSet presAssocID="{959C942D-BBCB-4D62-8868-D4CF77B827AE}" presName="topArc3" presStyleLbl="parChTrans1D1" presStyleIdx="6" presStyleCnt="14"/>
      <dgm:spPr/>
    </dgm:pt>
    <dgm:pt modelId="{6F3B42EC-EE6B-4477-BB9B-EE75E999D1AE}" type="pres">
      <dgm:prSet presAssocID="{959C942D-BBCB-4D62-8868-D4CF77B827AE}" presName="bottomArc3" presStyleLbl="parChTrans1D1" presStyleIdx="7" presStyleCnt="14"/>
      <dgm:spPr/>
    </dgm:pt>
    <dgm:pt modelId="{DD9AB0DD-F7CF-46B2-993F-E4A91AF92F02}" type="pres">
      <dgm:prSet presAssocID="{959C942D-BBCB-4D62-8868-D4CF77B827AE}" presName="topConnNode3" presStyleLbl="asst1" presStyleIdx="0" presStyleCnt="0"/>
      <dgm:spPr/>
    </dgm:pt>
    <dgm:pt modelId="{894B7CD7-4B60-406F-8C7C-F821F46C6D08}" type="pres">
      <dgm:prSet presAssocID="{959C942D-BBCB-4D62-8868-D4CF77B827AE}" presName="hierChild6" presStyleCnt="0"/>
      <dgm:spPr/>
    </dgm:pt>
    <dgm:pt modelId="{06E2BFB7-CEC0-4701-A1FB-5B8B4F7EA105}" type="pres">
      <dgm:prSet presAssocID="{959C942D-BBCB-4D62-8868-D4CF77B827AE}" presName="hierChild7" presStyleCnt="0"/>
      <dgm:spPr/>
    </dgm:pt>
    <dgm:pt modelId="{BD775D69-61EF-449E-96A5-222458CD0EAB}" type="pres">
      <dgm:prSet presAssocID="{E949DD88-9055-47E9-918D-6795CF6083A1}" presName="Name101" presStyleLbl="parChTrans1D2" presStyleIdx="1" presStyleCnt="2"/>
      <dgm:spPr/>
    </dgm:pt>
    <dgm:pt modelId="{1013466F-0982-4FA1-A178-F8CC72F1AB12}" type="pres">
      <dgm:prSet presAssocID="{8B2F5D03-2E0A-442F-A90F-2DB7522F860E}" presName="hierRoot3" presStyleCnt="0">
        <dgm:presLayoutVars>
          <dgm:hierBranch val="init"/>
        </dgm:presLayoutVars>
      </dgm:prSet>
      <dgm:spPr/>
    </dgm:pt>
    <dgm:pt modelId="{136D0DC1-0982-4AC9-B4E8-3DF0CC7BF6C9}" type="pres">
      <dgm:prSet presAssocID="{8B2F5D03-2E0A-442F-A90F-2DB7522F860E}" presName="rootComposite3" presStyleCnt="0"/>
      <dgm:spPr/>
    </dgm:pt>
    <dgm:pt modelId="{BCD670FB-C3E7-436F-9E6C-06E1616E56BF}" type="pres">
      <dgm:prSet presAssocID="{8B2F5D03-2E0A-442F-A90F-2DB7522F860E}" presName="rootText3" presStyleLbl="alignAcc1" presStyleIdx="0" presStyleCnt="0" custLinFactNeighborX="45845">
        <dgm:presLayoutVars>
          <dgm:chPref val="3"/>
        </dgm:presLayoutVars>
      </dgm:prSet>
      <dgm:spPr/>
    </dgm:pt>
    <dgm:pt modelId="{271452D6-3ABB-45FF-BC78-7448EB7BB506}" type="pres">
      <dgm:prSet presAssocID="{8B2F5D03-2E0A-442F-A90F-2DB7522F860E}" presName="topArc3" presStyleLbl="parChTrans1D1" presStyleIdx="8" presStyleCnt="14"/>
      <dgm:spPr/>
    </dgm:pt>
    <dgm:pt modelId="{54395A57-1FDF-475B-A4A5-89BC14598F30}" type="pres">
      <dgm:prSet presAssocID="{8B2F5D03-2E0A-442F-A90F-2DB7522F860E}" presName="bottomArc3" presStyleLbl="parChTrans1D1" presStyleIdx="9" presStyleCnt="14"/>
      <dgm:spPr/>
    </dgm:pt>
    <dgm:pt modelId="{C9392EA5-717A-4D54-8F21-14708719DED4}" type="pres">
      <dgm:prSet presAssocID="{8B2F5D03-2E0A-442F-A90F-2DB7522F860E}" presName="topConnNode3" presStyleLbl="asst1" presStyleIdx="0" presStyleCnt="0"/>
      <dgm:spPr/>
    </dgm:pt>
    <dgm:pt modelId="{B86899B7-2D9C-497B-ADFD-C0A89A5CEF6F}" type="pres">
      <dgm:prSet presAssocID="{8B2F5D03-2E0A-442F-A90F-2DB7522F860E}" presName="hierChild6" presStyleCnt="0"/>
      <dgm:spPr/>
    </dgm:pt>
    <dgm:pt modelId="{387AF00C-0850-4196-83D5-E08F10BC22A6}" type="pres">
      <dgm:prSet presAssocID="{3046EEBC-2CE7-46CC-8DC5-F5361029E001}" presName="Name28" presStyleLbl="parChTrans1D3" presStyleIdx="2" presStyleCnt="4"/>
      <dgm:spPr/>
    </dgm:pt>
    <dgm:pt modelId="{1947924E-88BA-49EE-A017-DADD968FD29F}" type="pres">
      <dgm:prSet presAssocID="{072EAB9B-B99D-4B47-A853-B375F7D2C6AC}" presName="hierRoot2" presStyleCnt="0">
        <dgm:presLayoutVars>
          <dgm:hierBranch val="init"/>
        </dgm:presLayoutVars>
      </dgm:prSet>
      <dgm:spPr/>
    </dgm:pt>
    <dgm:pt modelId="{D4A816A7-F5ED-47C3-BA80-9EC2A156464D}" type="pres">
      <dgm:prSet presAssocID="{072EAB9B-B99D-4B47-A853-B375F7D2C6AC}" presName="rootComposite2" presStyleCnt="0"/>
      <dgm:spPr/>
    </dgm:pt>
    <dgm:pt modelId="{ABB506DB-F03C-418A-81D7-4F8854066638}" type="pres">
      <dgm:prSet presAssocID="{072EAB9B-B99D-4B47-A853-B375F7D2C6AC}" presName="rootText2" presStyleLbl="alignAcc1" presStyleIdx="0" presStyleCnt="0" custLinFactNeighborX="-87356" custLinFactNeighborY="-6396">
        <dgm:presLayoutVars>
          <dgm:chPref val="3"/>
        </dgm:presLayoutVars>
      </dgm:prSet>
      <dgm:spPr/>
    </dgm:pt>
    <dgm:pt modelId="{FB9C0F37-1C3E-4A3E-81A4-CC74D83A8B30}" type="pres">
      <dgm:prSet presAssocID="{072EAB9B-B99D-4B47-A853-B375F7D2C6AC}" presName="topArc2" presStyleLbl="parChTrans1D1" presStyleIdx="10" presStyleCnt="14"/>
      <dgm:spPr/>
    </dgm:pt>
    <dgm:pt modelId="{1CFFD9F5-4575-4CB9-B379-DD43F15B44CC}" type="pres">
      <dgm:prSet presAssocID="{072EAB9B-B99D-4B47-A853-B375F7D2C6AC}" presName="bottomArc2" presStyleLbl="parChTrans1D1" presStyleIdx="11" presStyleCnt="14"/>
      <dgm:spPr/>
    </dgm:pt>
    <dgm:pt modelId="{78DC0FDB-EA61-4689-80C8-92537BBC172F}" type="pres">
      <dgm:prSet presAssocID="{072EAB9B-B99D-4B47-A853-B375F7D2C6AC}" presName="topConnNode2" presStyleLbl="node3" presStyleIdx="0" presStyleCnt="0"/>
      <dgm:spPr/>
    </dgm:pt>
    <dgm:pt modelId="{372D5EB4-5429-4A9C-9E02-49111390CB06}" type="pres">
      <dgm:prSet presAssocID="{072EAB9B-B99D-4B47-A853-B375F7D2C6AC}" presName="hierChild4" presStyleCnt="0"/>
      <dgm:spPr/>
    </dgm:pt>
    <dgm:pt modelId="{7C93DD72-06D7-43C7-806A-EE381DA628BE}" type="pres">
      <dgm:prSet presAssocID="{072EAB9B-B99D-4B47-A853-B375F7D2C6AC}" presName="hierChild5" presStyleCnt="0"/>
      <dgm:spPr/>
    </dgm:pt>
    <dgm:pt modelId="{3AA4203F-3432-4C4F-90D8-E59116FFC314}" type="pres">
      <dgm:prSet presAssocID="{A0D19998-6DB7-43E6-B312-6F5863145785}" presName="Name28" presStyleLbl="parChTrans1D3" presStyleIdx="3" presStyleCnt="4"/>
      <dgm:spPr/>
    </dgm:pt>
    <dgm:pt modelId="{CDA8BEF1-7822-4BC0-9E2E-6588BF3F1966}" type="pres">
      <dgm:prSet presAssocID="{83C46562-8EE6-463B-AACA-2DC5906DE5F5}" presName="hierRoot2" presStyleCnt="0">
        <dgm:presLayoutVars>
          <dgm:hierBranch val="init"/>
        </dgm:presLayoutVars>
      </dgm:prSet>
      <dgm:spPr/>
    </dgm:pt>
    <dgm:pt modelId="{BD0D85A7-3094-407B-B2CA-0C9A03B0DEA8}" type="pres">
      <dgm:prSet presAssocID="{83C46562-8EE6-463B-AACA-2DC5906DE5F5}" presName="rootComposite2" presStyleCnt="0"/>
      <dgm:spPr/>
    </dgm:pt>
    <dgm:pt modelId="{03FAD708-E89A-446D-BC30-A16E77EAE5F5}" type="pres">
      <dgm:prSet presAssocID="{83C46562-8EE6-463B-AACA-2DC5906DE5F5}" presName="rootText2" presStyleLbl="alignAcc1" presStyleIdx="0" presStyleCnt="0" custLinFactY="-100000" custLinFactNeighborX="53663" custLinFactNeighborY="-128271">
        <dgm:presLayoutVars>
          <dgm:chPref val="3"/>
        </dgm:presLayoutVars>
      </dgm:prSet>
      <dgm:spPr/>
    </dgm:pt>
    <dgm:pt modelId="{66D512EC-8CD1-4E5B-872A-02D65D43A2A3}" type="pres">
      <dgm:prSet presAssocID="{83C46562-8EE6-463B-AACA-2DC5906DE5F5}" presName="topArc2" presStyleLbl="parChTrans1D1" presStyleIdx="12" presStyleCnt="14"/>
      <dgm:spPr/>
    </dgm:pt>
    <dgm:pt modelId="{F75A7192-803C-4711-8009-A530710DF99B}" type="pres">
      <dgm:prSet presAssocID="{83C46562-8EE6-463B-AACA-2DC5906DE5F5}" presName="bottomArc2" presStyleLbl="parChTrans1D1" presStyleIdx="13" presStyleCnt="14"/>
      <dgm:spPr/>
    </dgm:pt>
    <dgm:pt modelId="{2E5D2B15-146C-40BF-8584-A91FBA2247A7}" type="pres">
      <dgm:prSet presAssocID="{83C46562-8EE6-463B-AACA-2DC5906DE5F5}" presName="topConnNode2" presStyleLbl="node3" presStyleIdx="0" presStyleCnt="0"/>
      <dgm:spPr/>
    </dgm:pt>
    <dgm:pt modelId="{B6A82C94-ED48-47FD-A246-7EA38554166F}" type="pres">
      <dgm:prSet presAssocID="{83C46562-8EE6-463B-AACA-2DC5906DE5F5}" presName="hierChild4" presStyleCnt="0"/>
      <dgm:spPr/>
    </dgm:pt>
    <dgm:pt modelId="{3E909442-2FE0-4786-82E3-3F2E7938589B}" type="pres">
      <dgm:prSet presAssocID="{83C46562-8EE6-463B-AACA-2DC5906DE5F5}" presName="hierChild5" presStyleCnt="0"/>
      <dgm:spPr/>
    </dgm:pt>
    <dgm:pt modelId="{939BD219-9142-4BB8-8E9C-F66679B8889E}" type="pres">
      <dgm:prSet presAssocID="{8B2F5D03-2E0A-442F-A90F-2DB7522F860E}" presName="hierChild7" presStyleCnt="0"/>
      <dgm:spPr/>
    </dgm:pt>
  </dgm:ptLst>
  <dgm:cxnLst>
    <dgm:cxn modelId="{C260C217-CE4A-4D99-87F4-AD3B511BD702}" srcId="{A8B9AC98-92B7-427B-9E60-D55BD3B352E2}" destId="{959C942D-BBCB-4D62-8868-D4CF77B827AE}" srcOrd="1" destOrd="0" parTransId="{C2E10E9C-0738-4A3A-B428-8C2CED7D7D79}" sibTransId="{DF2C7D15-A4D9-429C-925F-9A14BF2F919C}"/>
    <dgm:cxn modelId="{06218E1D-100B-49D2-A8A3-C0878BB48729}" type="presOf" srcId="{A0D19998-6DB7-43E6-B312-6F5863145785}" destId="{3AA4203F-3432-4C4F-90D8-E59116FFC314}" srcOrd="0" destOrd="0" presId="urn:microsoft.com/office/officeart/2008/layout/HalfCircleOrganizationChart"/>
    <dgm:cxn modelId="{B1C49921-44F1-4946-84E6-4140F5E20C0B}" srcId="{8B2F5D03-2E0A-442F-A90F-2DB7522F860E}" destId="{072EAB9B-B99D-4B47-A853-B375F7D2C6AC}" srcOrd="0" destOrd="0" parTransId="{3046EEBC-2CE7-46CC-8DC5-F5361029E001}" sibTransId="{016091FF-66E4-4637-BB53-D8BE6779EE4C}"/>
    <dgm:cxn modelId="{E969AD22-43B8-4D3F-8711-EF3061F29172}" srcId="{8B2F5D03-2E0A-442F-A90F-2DB7522F860E}" destId="{83C46562-8EE6-463B-AACA-2DC5906DE5F5}" srcOrd="1" destOrd="0" parTransId="{A0D19998-6DB7-43E6-B312-6F5863145785}" sibTransId="{F5151098-AD45-4F10-84D2-49BE0C236C8C}"/>
    <dgm:cxn modelId="{EB0E713F-6FB8-4709-8546-FE91FEC5E285}" srcId="{8E086FB4-414C-4EF4-9594-73B9711A4949}" destId="{A8B9AC98-92B7-427B-9E60-D55BD3B352E2}" srcOrd="0" destOrd="0" parTransId="{9B300799-8BB2-4440-B28A-28C96D7EB58A}" sibTransId="{1C42E2F1-FC7A-4EE5-A565-01DBDAE7E4B8}"/>
    <dgm:cxn modelId="{FDF71A64-B9C8-483E-8A23-373A14642571}" type="presOf" srcId="{83C46562-8EE6-463B-AACA-2DC5906DE5F5}" destId="{03FAD708-E89A-446D-BC30-A16E77EAE5F5}" srcOrd="0" destOrd="0" presId="urn:microsoft.com/office/officeart/2008/layout/HalfCircleOrganizationChart"/>
    <dgm:cxn modelId="{EEBCFA45-05A7-40EC-85DA-AAB3BB8BB430}" type="presOf" srcId="{8E086FB4-414C-4EF4-9594-73B9711A4949}" destId="{A7C3B42B-00F1-4542-97D7-FD72B4C9A109}" srcOrd="0" destOrd="0" presId="urn:microsoft.com/office/officeart/2008/layout/HalfCircleOrganizationChart"/>
    <dgm:cxn modelId="{5D1B9A69-928D-4C7B-BB7F-A8B9E31A8FF9}" srcId="{8E086FB4-414C-4EF4-9594-73B9711A4949}" destId="{8B2F5D03-2E0A-442F-A90F-2DB7522F860E}" srcOrd="1" destOrd="0" parTransId="{E949DD88-9055-47E9-918D-6795CF6083A1}" sibTransId="{D541DFC1-0EBB-4A22-8168-279A0DBFD324}"/>
    <dgm:cxn modelId="{E5811878-AD26-49FD-98DA-42E4EF310A93}" type="presOf" srcId="{8B2F5D03-2E0A-442F-A90F-2DB7522F860E}" destId="{BCD670FB-C3E7-436F-9E6C-06E1616E56BF}" srcOrd="0" destOrd="0" presId="urn:microsoft.com/office/officeart/2008/layout/HalfCircleOrganizationChart"/>
    <dgm:cxn modelId="{BEB22479-CCA9-485A-A34D-9BE5A33E30EE}" type="presOf" srcId="{072EAB9B-B99D-4B47-A853-B375F7D2C6AC}" destId="{78DC0FDB-EA61-4689-80C8-92537BBC172F}" srcOrd="1" destOrd="0" presId="urn:microsoft.com/office/officeart/2008/layout/HalfCircleOrganizationChart"/>
    <dgm:cxn modelId="{1FE8A683-1C1D-435C-9FAA-EF442630981D}" type="presOf" srcId="{FD6D3896-2D12-4A2D-8214-FD55F66CF517}" destId="{C7FC4E7D-B2A8-45F3-89EE-8D26A818258A}" srcOrd="1" destOrd="0" presId="urn:microsoft.com/office/officeart/2008/layout/HalfCircleOrganizationChart"/>
    <dgm:cxn modelId="{74052684-2A2B-4750-8462-E86A2F774262}" type="presOf" srcId="{072EAB9B-B99D-4B47-A853-B375F7D2C6AC}" destId="{ABB506DB-F03C-418A-81D7-4F8854066638}" srcOrd="0" destOrd="0" presId="urn:microsoft.com/office/officeart/2008/layout/HalfCircleOrganizationChart"/>
    <dgm:cxn modelId="{26663B88-43F3-4B6F-AF7E-17956798D923}" type="presOf" srcId="{8E086FB4-414C-4EF4-9594-73B9711A4949}" destId="{188AED8B-220F-493D-A9AB-E01A8D09F66E}" srcOrd="1" destOrd="0" presId="urn:microsoft.com/office/officeart/2008/layout/HalfCircleOrganizationChart"/>
    <dgm:cxn modelId="{B32BEB89-155A-441A-9847-957D4C227C63}" type="presOf" srcId="{3046EEBC-2CE7-46CC-8DC5-F5361029E001}" destId="{387AF00C-0850-4196-83D5-E08F10BC22A6}" srcOrd="0" destOrd="0" presId="urn:microsoft.com/office/officeart/2008/layout/HalfCircleOrganizationChart"/>
    <dgm:cxn modelId="{72FD8E8E-19D4-4FEC-AA07-D5A1EBE2F972}" type="presOf" srcId="{959C942D-BBCB-4D62-8868-D4CF77B827AE}" destId="{DD9AB0DD-F7CF-46B2-993F-E4A91AF92F02}" srcOrd="1" destOrd="0" presId="urn:microsoft.com/office/officeart/2008/layout/HalfCircleOrganizationChart"/>
    <dgm:cxn modelId="{0690548F-2BCD-4490-AFD7-752040AF2F12}" type="presOf" srcId="{E949DD88-9055-47E9-918D-6795CF6083A1}" destId="{BD775D69-61EF-449E-96A5-222458CD0EAB}" srcOrd="0" destOrd="0" presId="urn:microsoft.com/office/officeart/2008/layout/HalfCircleOrganizationChart"/>
    <dgm:cxn modelId="{4D71579A-3DD2-4769-87F9-1483090A0B43}" type="presOf" srcId="{FD6D3896-2D12-4A2D-8214-FD55F66CF517}" destId="{3A3B59E2-97F3-4519-96DD-1DC4E879859D}" srcOrd="0" destOrd="0" presId="urn:microsoft.com/office/officeart/2008/layout/HalfCircleOrganizationChart"/>
    <dgm:cxn modelId="{CCF4579D-C25C-48D1-8038-04871C659EFB}" type="presOf" srcId="{C2E10E9C-0738-4A3A-B428-8C2CED7D7D79}" destId="{F6557FE2-6E98-4E86-A1CC-E55016B10151}" srcOrd="0" destOrd="0" presId="urn:microsoft.com/office/officeart/2008/layout/HalfCircleOrganizationChart"/>
    <dgm:cxn modelId="{775E5BB2-8003-4AF0-AC6E-3DB553AF98F0}" type="presOf" srcId="{83C46562-8EE6-463B-AACA-2DC5906DE5F5}" destId="{2E5D2B15-146C-40BF-8584-A91FBA2247A7}" srcOrd="1" destOrd="0" presId="urn:microsoft.com/office/officeart/2008/layout/HalfCircleOrganizationChart"/>
    <dgm:cxn modelId="{336B2CBF-0F64-47A5-B693-D8C6D82CB0D4}" type="presOf" srcId="{8B2F5D03-2E0A-442F-A90F-2DB7522F860E}" destId="{C9392EA5-717A-4D54-8F21-14708719DED4}" srcOrd="1" destOrd="0" presId="urn:microsoft.com/office/officeart/2008/layout/HalfCircleOrganizationChart"/>
    <dgm:cxn modelId="{B9A67FC2-DBFC-41B7-A1CF-000DC4E56631}" type="presOf" srcId="{959C942D-BBCB-4D62-8868-D4CF77B827AE}" destId="{25FA0019-9839-4A2B-9E5E-5FB25DEC7B79}" srcOrd="0" destOrd="0" presId="urn:microsoft.com/office/officeart/2008/layout/HalfCircleOrganizationChart"/>
    <dgm:cxn modelId="{4499D7C7-632E-4FDE-980E-6C41DB5321B4}" type="presOf" srcId="{9B300799-8BB2-4440-B28A-28C96D7EB58A}" destId="{19432E9F-FA76-4E74-B865-CEBFDF61213D}" srcOrd="0" destOrd="0" presId="urn:microsoft.com/office/officeart/2008/layout/HalfCircleOrganizationChart"/>
    <dgm:cxn modelId="{163230CE-F2EA-4813-B430-9DCC051A4E26}" type="presOf" srcId="{A8B9AC98-92B7-427B-9E60-D55BD3B352E2}" destId="{72832804-A69E-4DF4-837B-72D3AC6A21D9}" srcOrd="1" destOrd="0" presId="urn:microsoft.com/office/officeart/2008/layout/HalfCircleOrganizationChart"/>
    <dgm:cxn modelId="{6F8A9EE0-5DBB-4497-8F95-6A128CFC56CF}" srcId="{4E6B60F2-35EE-4FB7-B661-D68DA2F109E8}" destId="{8E086FB4-414C-4EF4-9594-73B9711A4949}" srcOrd="0" destOrd="0" parTransId="{D6148882-AD35-49F3-8956-C2DC1503D3BD}" sibTransId="{D69EDBC9-FD3F-4BA6-9E32-DCFE0E697AD8}"/>
    <dgm:cxn modelId="{E14EE4E8-49E4-4A9D-997F-6B64B7E8301E}" type="presOf" srcId="{4E6B60F2-35EE-4FB7-B661-D68DA2F109E8}" destId="{529F6910-7187-4EE8-AA3F-46077769E2BE}" srcOrd="0" destOrd="0" presId="urn:microsoft.com/office/officeart/2008/layout/HalfCircleOrganizationChart"/>
    <dgm:cxn modelId="{3A4D07E9-FDDB-4585-90E4-90260E101724}" srcId="{A8B9AC98-92B7-427B-9E60-D55BD3B352E2}" destId="{FD6D3896-2D12-4A2D-8214-FD55F66CF517}" srcOrd="0" destOrd="0" parTransId="{8795E4FA-043B-4339-93CB-1FCF982603C6}" sibTransId="{AEF79C61-803B-436A-AC13-8E85385750B3}"/>
    <dgm:cxn modelId="{949C8DEC-31F2-4727-80FD-38E36C8A91AF}" type="presOf" srcId="{A8B9AC98-92B7-427B-9E60-D55BD3B352E2}" destId="{2D5C15E3-F60B-4ED0-858F-8992EDB4B499}" srcOrd="0" destOrd="0" presId="urn:microsoft.com/office/officeart/2008/layout/HalfCircleOrganizationChart"/>
    <dgm:cxn modelId="{54AFCDF8-1977-4E43-9856-879526D46DBF}" type="presOf" srcId="{8795E4FA-043B-4339-93CB-1FCF982603C6}" destId="{2B7FA462-7BA1-401F-B6F8-5E3654A713DD}" srcOrd="0" destOrd="0" presId="urn:microsoft.com/office/officeart/2008/layout/HalfCircleOrganizationChart"/>
    <dgm:cxn modelId="{5C7AB16B-A586-4BBC-A6D7-ABC660EBFA57}" type="presParOf" srcId="{529F6910-7187-4EE8-AA3F-46077769E2BE}" destId="{C0ADA709-53AB-4B59-8C76-1CF0CB67BBE9}" srcOrd="0" destOrd="0" presId="urn:microsoft.com/office/officeart/2008/layout/HalfCircleOrganizationChart"/>
    <dgm:cxn modelId="{B9EDF058-4FEB-418C-9B88-4549B7991636}" type="presParOf" srcId="{C0ADA709-53AB-4B59-8C76-1CF0CB67BBE9}" destId="{C7AA1EC4-E612-4A02-8A98-DAC4025730F6}" srcOrd="0" destOrd="0" presId="urn:microsoft.com/office/officeart/2008/layout/HalfCircleOrganizationChart"/>
    <dgm:cxn modelId="{5DFF9444-7FB6-4B00-BD19-F2C79AD9BF39}" type="presParOf" srcId="{C7AA1EC4-E612-4A02-8A98-DAC4025730F6}" destId="{A7C3B42B-00F1-4542-97D7-FD72B4C9A109}" srcOrd="0" destOrd="0" presId="urn:microsoft.com/office/officeart/2008/layout/HalfCircleOrganizationChart"/>
    <dgm:cxn modelId="{81C40195-CEA7-4024-B38E-AF7EFE736105}" type="presParOf" srcId="{C7AA1EC4-E612-4A02-8A98-DAC4025730F6}" destId="{21B52868-070D-4587-A635-7F4D3EB65B6A}" srcOrd="1" destOrd="0" presId="urn:microsoft.com/office/officeart/2008/layout/HalfCircleOrganizationChart"/>
    <dgm:cxn modelId="{C3E0E55A-72BB-4F2B-ABAF-44987A1FFD54}" type="presParOf" srcId="{C7AA1EC4-E612-4A02-8A98-DAC4025730F6}" destId="{039D917D-1CB6-4826-92EA-27A91169A7DA}" srcOrd="2" destOrd="0" presId="urn:microsoft.com/office/officeart/2008/layout/HalfCircleOrganizationChart"/>
    <dgm:cxn modelId="{460A2F8D-CA45-42E0-9A93-FAA48E2C3851}" type="presParOf" srcId="{C7AA1EC4-E612-4A02-8A98-DAC4025730F6}" destId="{188AED8B-220F-493D-A9AB-E01A8D09F66E}" srcOrd="3" destOrd="0" presId="urn:microsoft.com/office/officeart/2008/layout/HalfCircleOrganizationChart"/>
    <dgm:cxn modelId="{7F1E225A-7397-48BE-85C8-EC6F2CA51FE3}" type="presParOf" srcId="{C0ADA709-53AB-4B59-8C76-1CF0CB67BBE9}" destId="{5B3B9F5F-9BD2-4E37-B45F-308F642DD199}" srcOrd="1" destOrd="0" presId="urn:microsoft.com/office/officeart/2008/layout/HalfCircleOrganizationChart"/>
    <dgm:cxn modelId="{519E03D2-1D9C-415F-BB27-2DEE8CD1494F}" type="presParOf" srcId="{C0ADA709-53AB-4B59-8C76-1CF0CB67BBE9}" destId="{2DF70DFF-05D6-422D-A039-AFF8FA69E6CF}" srcOrd="2" destOrd="0" presId="urn:microsoft.com/office/officeart/2008/layout/HalfCircleOrganizationChart"/>
    <dgm:cxn modelId="{5EF0E703-CABA-4345-8A2D-A2E33230E41A}" type="presParOf" srcId="{2DF70DFF-05D6-422D-A039-AFF8FA69E6CF}" destId="{19432E9F-FA76-4E74-B865-CEBFDF61213D}" srcOrd="0" destOrd="0" presId="urn:microsoft.com/office/officeart/2008/layout/HalfCircleOrganizationChart"/>
    <dgm:cxn modelId="{8DCE60C9-20BA-48EB-8B9D-8A76AD82EE84}" type="presParOf" srcId="{2DF70DFF-05D6-422D-A039-AFF8FA69E6CF}" destId="{6FA75257-9B25-4BB5-9150-4231CC724FC9}" srcOrd="1" destOrd="0" presId="urn:microsoft.com/office/officeart/2008/layout/HalfCircleOrganizationChart"/>
    <dgm:cxn modelId="{55B0B81A-4D96-4C88-9534-C26461E70598}" type="presParOf" srcId="{6FA75257-9B25-4BB5-9150-4231CC724FC9}" destId="{52D81EE1-5AAC-4634-ADAF-92FA70FF284A}" srcOrd="0" destOrd="0" presId="urn:microsoft.com/office/officeart/2008/layout/HalfCircleOrganizationChart"/>
    <dgm:cxn modelId="{D1A2225E-6F99-433C-A59E-2BDA0A4DA725}" type="presParOf" srcId="{52D81EE1-5AAC-4634-ADAF-92FA70FF284A}" destId="{2D5C15E3-F60B-4ED0-858F-8992EDB4B499}" srcOrd="0" destOrd="0" presId="urn:microsoft.com/office/officeart/2008/layout/HalfCircleOrganizationChart"/>
    <dgm:cxn modelId="{8F4412FC-A14C-4A99-AF3D-B1E328D04F13}" type="presParOf" srcId="{52D81EE1-5AAC-4634-ADAF-92FA70FF284A}" destId="{59DFE42E-454E-431A-9AD5-1F1C6923044D}" srcOrd="1" destOrd="0" presId="urn:microsoft.com/office/officeart/2008/layout/HalfCircleOrganizationChart"/>
    <dgm:cxn modelId="{6378A95F-0EAE-465D-B4FF-46F1AFCA40E7}" type="presParOf" srcId="{52D81EE1-5AAC-4634-ADAF-92FA70FF284A}" destId="{E76E84AC-224A-40D6-9FC6-1F9F9CA849E4}" srcOrd="2" destOrd="0" presId="urn:microsoft.com/office/officeart/2008/layout/HalfCircleOrganizationChart"/>
    <dgm:cxn modelId="{3AA95169-E681-46FB-9CE3-1AAF1ACFF5E9}" type="presParOf" srcId="{52D81EE1-5AAC-4634-ADAF-92FA70FF284A}" destId="{72832804-A69E-4DF4-837B-72D3AC6A21D9}" srcOrd="3" destOrd="0" presId="urn:microsoft.com/office/officeart/2008/layout/HalfCircleOrganizationChart"/>
    <dgm:cxn modelId="{CB9C33CE-7057-4549-B2D0-6127A0AD5328}" type="presParOf" srcId="{6FA75257-9B25-4BB5-9150-4231CC724FC9}" destId="{8125C489-5500-4812-9493-D23D0FDCA04B}" srcOrd="1" destOrd="0" presId="urn:microsoft.com/office/officeart/2008/layout/HalfCircleOrganizationChart"/>
    <dgm:cxn modelId="{044F3491-211B-43D4-B3E6-E661CD7475A6}" type="presParOf" srcId="{6FA75257-9B25-4BB5-9150-4231CC724FC9}" destId="{96A34F69-0137-42CA-A493-714849D5E4A0}" srcOrd="2" destOrd="0" presId="urn:microsoft.com/office/officeart/2008/layout/HalfCircleOrganizationChart"/>
    <dgm:cxn modelId="{855EF640-B7BE-4403-A129-89434CB458BA}" type="presParOf" srcId="{96A34F69-0137-42CA-A493-714849D5E4A0}" destId="{2B7FA462-7BA1-401F-B6F8-5E3654A713DD}" srcOrd="0" destOrd="0" presId="urn:microsoft.com/office/officeart/2008/layout/HalfCircleOrganizationChart"/>
    <dgm:cxn modelId="{49993DAD-918C-4076-ACF7-D97A80BC552A}" type="presParOf" srcId="{96A34F69-0137-42CA-A493-714849D5E4A0}" destId="{F37330AB-51C4-436B-A175-357558C37601}" srcOrd="1" destOrd="0" presId="urn:microsoft.com/office/officeart/2008/layout/HalfCircleOrganizationChart"/>
    <dgm:cxn modelId="{6C55541D-0C09-4B46-8656-13546EC0BC5D}" type="presParOf" srcId="{F37330AB-51C4-436B-A175-357558C37601}" destId="{0EE5F8CC-75B8-4741-B4D5-BE2E90C8BF7F}" srcOrd="0" destOrd="0" presId="urn:microsoft.com/office/officeart/2008/layout/HalfCircleOrganizationChart"/>
    <dgm:cxn modelId="{843EF27A-927A-4C67-976F-C09583B12B35}" type="presParOf" srcId="{0EE5F8CC-75B8-4741-B4D5-BE2E90C8BF7F}" destId="{3A3B59E2-97F3-4519-96DD-1DC4E879859D}" srcOrd="0" destOrd="0" presId="urn:microsoft.com/office/officeart/2008/layout/HalfCircleOrganizationChart"/>
    <dgm:cxn modelId="{33DB285D-7E9E-4E57-8E81-6BDBE26CF5E2}" type="presParOf" srcId="{0EE5F8CC-75B8-4741-B4D5-BE2E90C8BF7F}" destId="{D476B5AE-03D5-4894-9C06-B20C0561E883}" srcOrd="1" destOrd="0" presId="urn:microsoft.com/office/officeart/2008/layout/HalfCircleOrganizationChart"/>
    <dgm:cxn modelId="{76F25F51-A87D-4752-A0C1-81423EFC3A3C}" type="presParOf" srcId="{0EE5F8CC-75B8-4741-B4D5-BE2E90C8BF7F}" destId="{5F67BEB2-223D-4AB2-AA04-F6CBC32A407D}" srcOrd="2" destOrd="0" presId="urn:microsoft.com/office/officeart/2008/layout/HalfCircleOrganizationChart"/>
    <dgm:cxn modelId="{F7E2AD40-4B14-4C87-90FE-29A769D52876}" type="presParOf" srcId="{0EE5F8CC-75B8-4741-B4D5-BE2E90C8BF7F}" destId="{C7FC4E7D-B2A8-45F3-89EE-8D26A818258A}" srcOrd="3" destOrd="0" presId="urn:microsoft.com/office/officeart/2008/layout/HalfCircleOrganizationChart"/>
    <dgm:cxn modelId="{AACC6D04-FF50-4C7E-89A4-4C0770335EBE}" type="presParOf" srcId="{F37330AB-51C4-436B-A175-357558C37601}" destId="{3D9EBCFF-5A87-4C42-BE02-E36E54A32F9C}" srcOrd="1" destOrd="0" presId="urn:microsoft.com/office/officeart/2008/layout/HalfCircleOrganizationChart"/>
    <dgm:cxn modelId="{C926AD39-9BDC-46E7-A3A2-E07EBC4137F3}" type="presParOf" srcId="{F37330AB-51C4-436B-A175-357558C37601}" destId="{C621D960-A8B2-42D0-9302-261071EFB57E}" srcOrd="2" destOrd="0" presId="urn:microsoft.com/office/officeart/2008/layout/HalfCircleOrganizationChart"/>
    <dgm:cxn modelId="{ECCF85D9-E986-44C5-B6AE-281508B8B70F}" type="presParOf" srcId="{96A34F69-0137-42CA-A493-714849D5E4A0}" destId="{F6557FE2-6E98-4E86-A1CC-E55016B10151}" srcOrd="2" destOrd="0" presId="urn:microsoft.com/office/officeart/2008/layout/HalfCircleOrganizationChart"/>
    <dgm:cxn modelId="{CDE5169E-E2D5-475C-9E7F-E26C07E8925A}" type="presParOf" srcId="{96A34F69-0137-42CA-A493-714849D5E4A0}" destId="{37054104-D85E-4DD2-8916-C66ACE380FE2}" srcOrd="3" destOrd="0" presId="urn:microsoft.com/office/officeart/2008/layout/HalfCircleOrganizationChart"/>
    <dgm:cxn modelId="{998C417D-59CA-4FBD-9BE6-08B5D200CFC8}" type="presParOf" srcId="{37054104-D85E-4DD2-8916-C66ACE380FE2}" destId="{FC84C567-20D4-4DB8-B6E0-832C73A0567B}" srcOrd="0" destOrd="0" presId="urn:microsoft.com/office/officeart/2008/layout/HalfCircleOrganizationChart"/>
    <dgm:cxn modelId="{5F13C6FF-F647-4BED-B060-6C9C957F6799}" type="presParOf" srcId="{FC84C567-20D4-4DB8-B6E0-832C73A0567B}" destId="{25FA0019-9839-4A2B-9E5E-5FB25DEC7B79}" srcOrd="0" destOrd="0" presId="urn:microsoft.com/office/officeart/2008/layout/HalfCircleOrganizationChart"/>
    <dgm:cxn modelId="{5837E9B4-4203-4426-80C0-119524A9859B}" type="presParOf" srcId="{FC84C567-20D4-4DB8-B6E0-832C73A0567B}" destId="{1BA5E087-E549-4E49-BAC9-6D2597DD5897}" srcOrd="1" destOrd="0" presId="urn:microsoft.com/office/officeart/2008/layout/HalfCircleOrganizationChart"/>
    <dgm:cxn modelId="{00B23850-4459-4A4C-9DC2-FF2ED92A0751}" type="presParOf" srcId="{FC84C567-20D4-4DB8-B6E0-832C73A0567B}" destId="{6F3B42EC-EE6B-4477-BB9B-EE75E999D1AE}" srcOrd="2" destOrd="0" presId="urn:microsoft.com/office/officeart/2008/layout/HalfCircleOrganizationChart"/>
    <dgm:cxn modelId="{A5E2499E-352A-40FE-95E7-AC99623E9714}" type="presParOf" srcId="{FC84C567-20D4-4DB8-B6E0-832C73A0567B}" destId="{DD9AB0DD-F7CF-46B2-993F-E4A91AF92F02}" srcOrd="3" destOrd="0" presId="urn:microsoft.com/office/officeart/2008/layout/HalfCircleOrganizationChart"/>
    <dgm:cxn modelId="{E036E8D9-3C1E-47CC-B8BD-A2076328EDE5}" type="presParOf" srcId="{37054104-D85E-4DD2-8916-C66ACE380FE2}" destId="{894B7CD7-4B60-406F-8C7C-F821F46C6D08}" srcOrd="1" destOrd="0" presId="urn:microsoft.com/office/officeart/2008/layout/HalfCircleOrganizationChart"/>
    <dgm:cxn modelId="{2A99513C-5804-40F3-8641-59224B89387C}" type="presParOf" srcId="{37054104-D85E-4DD2-8916-C66ACE380FE2}" destId="{06E2BFB7-CEC0-4701-A1FB-5B8B4F7EA105}" srcOrd="2" destOrd="0" presId="urn:microsoft.com/office/officeart/2008/layout/HalfCircleOrganizationChart"/>
    <dgm:cxn modelId="{9FCE941B-8B17-40D4-85B8-C486F0479FD9}" type="presParOf" srcId="{2DF70DFF-05D6-422D-A039-AFF8FA69E6CF}" destId="{BD775D69-61EF-449E-96A5-222458CD0EAB}" srcOrd="2" destOrd="0" presId="urn:microsoft.com/office/officeart/2008/layout/HalfCircleOrganizationChart"/>
    <dgm:cxn modelId="{0D1F32E5-B64F-4CB7-B1A3-0EBBB966B56A}" type="presParOf" srcId="{2DF70DFF-05D6-422D-A039-AFF8FA69E6CF}" destId="{1013466F-0982-4FA1-A178-F8CC72F1AB12}" srcOrd="3" destOrd="0" presId="urn:microsoft.com/office/officeart/2008/layout/HalfCircleOrganizationChart"/>
    <dgm:cxn modelId="{568A0215-1CEC-4B72-8766-6B38DA64438A}" type="presParOf" srcId="{1013466F-0982-4FA1-A178-F8CC72F1AB12}" destId="{136D0DC1-0982-4AC9-B4E8-3DF0CC7BF6C9}" srcOrd="0" destOrd="0" presId="urn:microsoft.com/office/officeart/2008/layout/HalfCircleOrganizationChart"/>
    <dgm:cxn modelId="{6BD252D9-2229-4E70-9BBD-16CD8702B9A3}" type="presParOf" srcId="{136D0DC1-0982-4AC9-B4E8-3DF0CC7BF6C9}" destId="{BCD670FB-C3E7-436F-9E6C-06E1616E56BF}" srcOrd="0" destOrd="0" presId="urn:microsoft.com/office/officeart/2008/layout/HalfCircleOrganizationChart"/>
    <dgm:cxn modelId="{589281F6-65CC-494B-96AD-2EBF49CA5541}" type="presParOf" srcId="{136D0DC1-0982-4AC9-B4E8-3DF0CC7BF6C9}" destId="{271452D6-3ABB-45FF-BC78-7448EB7BB506}" srcOrd="1" destOrd="0" presId="urn:microsoft.com/office/officeart/2008/layout/HalfCircleOrganizationChart"/>
    <dgm:cxn modelId="{6E0659EB-83C4-4B28-8892-132C444D94E7}" type="presParOf" srcId="{136D0DC1-0982-4AC9-B4E8-3DF0CC7BF6C9}" destId="{54395A57-1FDF-475B-A4A5-89BC14598F30}" srcOrd="2" destOrd="0" presId="urn:microsoft.com/office/officeart/2008/layout/HalfCircleOrganizationChart"/>
    <dgm:cxn modelId="{01C0B322-5374-41BA-94DB-674CC28CFA61}" type="presParOf" srcId="{136D0DC1-0982-4AC9-B4E8-3DF0CC7BF6C9}" destId="{C9392EA5-717A-4D54-8F21-14708719DED4}" srcOrd="3" destOrd="0" presId="urn:microsoft.com/office/officeart/2008/layout/HalfCircleOrganizationChart"/>
    <dgm:cxn modelId="{70A00411-FA10-493E-8D9A-703A797B6645}" type="presParOf" srcId="{1013466F-0982-4FA1-A178-F8CC72F1AB12}" destId="{B86899B7-2D9C-497B-ADFD-C0A89A5CEF6F}" srcOrd="1" destOrd="0" presId="urn:microsoft.com/office/officeart/2008/layout/HalfCircleOrganizationChart"/>
    <dgm:cxn modelId="{617E9538-5C35-41A0-B28E-00DD1558DA2B}" type="presParOf" srcId="{B86899B7-2D9C-497B-ADFD-C0A89A5CEF6F}" destId="{387AF00C-0850-4196-83D5-E08F10BC22A6}" srcOrd="0" destOrd="0" presId="urn:microsoft.com/office/officeart/2008/layout/HalfCircleOrganizationChart"/>
    <dgm:cxn modelId="{877FDB6B-ABA5-4644-9F28-B476E553D74E}" type="presParOf" srcId="{B86899B7-2D9C-497B-ADFD-C0A89A5CEF6F}" destId="{1947924E-88BA-49EE-A017-DADD968FD29F}" srcOrd="1" destOrd="0" presId="urn:microsoft.com/office/officeart/2008/layout/HalfCircleOrganizationChart"/>
    <dgm:cxn modelId="{E135EB67-D1E4-4965-840C-8496CFF0CE60}" type="presParOf" srcId="{1947924E-88BA-49EE-A017-DADD968FD29F}" destId="{D4A816A7-F5ED-47C3-BA80-9EC2A156464D}" srcOrd="0" destOrd="0" presId="urn:microsoft.com/office/officeart/2008/layout/HalfCircleOrganizationChart"/>
    <dgm:cxn modelId="{83C49142-F3CB-4BB1-884A-002045967C92}" type="presParOf" srcId="{D4A816A7-F5ED-47C3-BA80-9EC2A156464D}" destId="{ABB506DB-F03C-418A-81D7-4F8854066638}" srcOrd="0" destOrd="0" presId="urn:microsoft.com/office/officeart/2008/layout/HalfCircleOrganizationChart"/>
    <dgm:cxn modelId="{A4B7DAA4-903D-4E20-87D9-2CE438E3BDA0}" type="presParOf" srcId="{D4A816A7-F5ED-47C3-BA80-9EC2A156464D}" destId="{FB9C0F37-1C3E-4A3E-81A4-CC74D83A8B30}" srcOrd="1" destOrd="0" presId="urn:microsoft.com/office/officeart/2008/layout/HalfCircleOrganizationChart"/>
    <dgm:cxn modelId="{1EE8F551-CF7B-4CD5-9A1A-C512F507478B}" type="presParOf" srcId="{D4A816A7-F5ED-47C3-BA80-9EC2A156464D}" destId="{1CFFD9F5-4575-4CB9-B379-DD43F15B44CC}" srcOrd="2" destOrd="0" presId="urn:microsoft.com/office/officeart/2008/layout/HalfCircleOrganizationChart"/>
    <dgm:cxn modelId="{AA7E58E0-1276-48C7-AAFC-A9E2BFC004C9}" type="presParOf" srcId="{D4A816A7-F5ED-47C3-BA80-9EC2A156464D}" destId="{78DC0FDB-EA61-4689-80C8-92537BBC172F}" srcOrd="3" destOrd="0" presId="urn:microsoft.com/office/officeart/2008/layout/HalfCircleOrganizationChart"/>
    <dgm:cxn modelId="{A1233655-95B0-4D8D-8B47-CA0C48EDB519}" type="presParOf" srcId="{1947924E-88BA-49EE-A017-DADD968FD29F}" destId="{372D5EB4-5429-4A9C-9E02-49111390CB06}" srcOrd="1" destOrd="0" presId="urn:microsoft.com/office/officeart/2008/layout/HalfCircleOrganizationChart"/>
    <dgm:cxn modelId="{691FD0BD-5CD7-430B-87B2-E36E825AE4DC}" type="presParOf" srcId="{1947924E-88BA-49EE-A017-DADD968FD29F}" destId="{7C93DD72-06D7-43C7-806A-EE381DA628BE}" srcOrd="2" destOrd="0" presId="urn:microsoft.com/office/officeart/2008/layout/HalfCircleOrganizationChart"/>
    <dgm:cxn modelId="{2683F33A-919B-481F-8271-8D93775CCAF3}" type="presParOf" srcId="{B86899B7-2D9C-497B-ADFD-C0A89A5CEF6F}" destId="{3AA4203F-3432-4C4F-90D8-E59116FFC314}" srcOrd="2" destOrd="0" presId="urn:microsoft.com/office/officeart/2008/layout/HalfCircleOrganizationChart"/>
    <dgm:cxn modelId="{82995CB4-4248-4E6D-B7AE-36249224CA25}" type="presParOf" srcId="{B86899B7-2D9C-497B-ADFD-C0A89A5CEF6F}" destId="{CDA8BEF1-7822-4BC0-9E2E-6588BF3F1966}" srcOrd="3" destOrd="0" presId="urn:microsoft.com/office/officeart/2008/layout/HalfCircleOrganizationChart"/>
    <dgm:cxn modelId="{5131398E-8441-43BD-9B7C-F47870F32BD5}" type="presParOf" srcId="{CDA8BEF1-7822-4BC0-9E2E-6588BF3F1966}" destId="{BD0D85A7-3094-407B-B2CA-0C9A03B0DEA8}" srcOrd="0" destOrd="0" presId="urn:microsoft.com/office/officeart/2008/layout/HalfCircleOrganizationChart"/>
    <dgm:cxn modelId="{A2EFEA54-10B5-484F-A116-E50865F51134}" type="presParOf" srcId="{BD0D85A7-3094-407B-B2CA-0C9A03B0DEA8}" destId="{03FAD708-E89A-446D-BC30-A16E77EAE5F5}" srcOrd="0" destOrd="0" presId="urn:microsoft.com/office/officeart/2008/layout/HalfCircleOrganizationChart"/>
    <dgm:cxn modelId="{0A5029E7-3CE9-4CCB-B42C-DE1474A7FCA1}" type="presParOf" srcId="{BD0D85A7-3094-407B-B2CA-0C9A03B0DEA8}" destId="{66D512EC-8CD1-4E5B-872A-02D65D43A2A3}" srcOrd="1" destOrd="0" presId="urn:microsoft.com/office/officeart/2008/layout/HalfCircleOrganizationChart"/>
    <dgm:cxn modelId="{23DD8E75-4448-48ED-8314-2A70C2BC3246}" type="presParOf" srcId="{BD0D85A7-3094-407B-B2CA-0C9A03B0DEA8}" destId="{F75A7192-803C-4711-8009-A530710DF99B}" srcOrd="2" destOrd="0" presId="urn:microsoft.com/office/officeart/2008/layout/HalfCircleOrganizationChart"/>
    <dgm:cxn modelId="{C31EE9EC-9408-4C36-9A55-82315AC3EF68}" type="presParOf" srcId="{BD0D85A7-3094-407B-B2CA-0C9A03B0DEA8}" destId="{2E5D2B15-146C-40BF-8584-A91FBA2247A7}" srcOrd="3" destOrd="0" presId="urn:microsoft.com/office/officeart/2008/layout/HalfCircleOrganizationChart"/>
    <dgm:cxn modelId="{A917A109-4DD5-4AA1-B770-C11EC3E8D0AD}" type="presParOf" srcId="{CDA8BEF1-7822-4BC0-9E2E-6588BF3F1966}" destId="{B6A82C94-ED48-47FD-A246-7EA38554166F}" srcOrd="1" destOrd="0" presId="urn:microsoft.com/office/officeart/2008/layout/HalfCircleOrganizationChart"/>
    <dgm:cxn modelId="{5ADDD59E-A1A8-4EA3-8401-F81BCF1ABE6D}" type="presParOf" srcId="{CDA8BEF1-7822-4BC0-9E2E-6588BF3F1966}" destId="{3E909442-2FE0-4786-82E3-3F2E7938589B}" srcOrd="2" destOrd="0" presId="urn:microsoft.com/office/officeart/2008/layout/HalfCircleOrganizationChart"/>
    <dgm:cxn modelId="{3E8A55A5-A9B5-40B1-B1C0-11A0EBA48700}" type="presParOf" srcId="{1013466F-0982-4FA1-A178-F8CC72F1AB12}" destId="{939BD219-9142-4BB8-8E9C-F66679B8889E}"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496BF-F6B8-40E7-9B52-AC65F37090FC}">
      <dsp:nvSpPr>
        <dsp:cNvPr id="0" name=""/>
        <dsp:cNvSpPr/>
      </dsp:nvSpPr>
      <dsp:spPr>
        <a:xfrm>
          <a:off x="8156"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Consistency</a:t>
          </a:r>
        </a:p>
      </dsp:txBody>
      <dsp:txXfrm>
        <a:off x="104755" y="96599"/>
        <a:ext cx="3104920" cy="4640740"/>
      </dsp:txXfrm>
    </dsp:sp>
    <dsp:sp modelId="{4CE6A42F-0568-4D72-B07B-A2A6FC87C19F}">
      <dsp:nvSpPr>
        <dsp:cNvPr id="0" name=""/>
        <dsp:cNvSpPr/>
      </dsp:nvSpPr>
      <dsp:spPr>
        <a:xfrm>
          <a:off x="3860359"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Latency</a:t>
          </a:r>
        </a:p>
      </dsp:txBody>
      <dsp:txXfrm>
        <a:off x="3956958" y="96599"/>
        <a:ext cx="3104920" cy="4640740"/>
      </dsp:txXfrm>
    </dsp:sp>
    <dsp:sp modelId="{7DECDA29-EECB-4BD5-BDA2-BB45312AEE9D}">
      <dsp:nvSpPr>
        <dsp:cNvPr id="0" name=""/>
        <dsp:cNvSpPr/>
      </dsp:nvSpPr>
      <dsp:spPr>
        <a:xfrm>
          <a:off x="7712562"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Availability</a:t>
          </a:r>
        </a:p>
      </dsp:txBody>
      <dsp:txXfrm>
        <a:off x="7809161" y="96599"/>
        <a:ext cx="3104920" cy="4640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59320-2045-485B-81FB-DB01E7AAE5A7}">
      <dsp:nvSpPr>
        <dsp:cNvPr id="0" name=""/>
        <dsp:cNvSpPr/>
      </dsp:nvSpPr>
      <dsp:spPr>
        <a:xfrm>
          <a:off x="1881"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A</a:t>
          </a:r>
        </a:p>
      </dsp:txBody>
      <dsp:txXfrm>
        <a:off x="1881" y="0"/>
        <a:ext cx="1846142" cy="1206256"/>
      </dsp:txXfrm>
    </dsp:sp>
    <dsp:sp modelId="{7E9C5DF7-2A24-42FD-89EE-91DF14CC6980}">
      <dsp:nvSpPr>
        <dsp:cNvPr id="0" name=""/>
        <dsp:cNvSpPr/>
      </dsp:nvSpPr>
      <dsp:spPr>
        <a:xfrm>
          <a:off x="186495" y="2147607"/>
          <a:ext cx="1476914" cy="730854"/>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Atomicity</a:t>
          </a:r>
        </a:p>
      </dsp:txBody>
      <dsp:txXfrm>
        <a:off x="207901" y="2169013"/>
        <a:ext cx="1434102" cy="688042"/>
      </dsp:txXfrm>
    </dsp:sp>
    <dsp:sp modelId="{27D409B7-342E-4E05-B259-88A176410277}">
      <dsp:nvSpPr>
        <dsp:cNvPr id="0" name=""/>
        <dsp:cNvSpPr/>
      </dsp:nvSpPr>
      <dsp:spPr>
        <a:xfrm>
          <a:off x="1986484"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C</a:t>
          </a:r>
        </a:p>
      </dsp:txBody>
      <dsp:txXfrm>
        <a:off x="1986484" y="0"/>
        <a:ext cx="1846142" cy="1206256"/>
      </dsp:txXfrm>
    </dsp:sp>
    <dsp:sp modelId="{22D26C44-D5D7-452E-9343-4E40BE451ABD}">
      <dsp:nvSpPr>
        <dsp:cNvPr id="0" name=""/>
        <dsp:cNvSpPr/>
      </dsp:nvSpPr>
      <dsp:spPr>
        <a:xfrm>
          <a:off x="2171098" y="2147607"/>
          <a:ext cx="1476914" cy="730854"/>
        </a:xfrm>
        <a:prstGeom prst="roundRect">
          <a:avLst>
            <a:gd name="adj" fmla="val 10000"/>
          </a:avLst>
        </a:prstGeom>
        <a:solidFill>
          <a:schemeClr val="accent4">
            <a:hueOff val="3598568"/>
            <a:satOff val="-14977"/>
            <a:lumOff val="281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Consistency</a:t>
          </a:r>
        </a:p>
      </dsp:txBody>
      <dsp:txXfrm>
        <a:off x="2192504" y="2169013"/>
        <a:ext cx="1434102" cy="688042"/>
      </dsp:txXfrm>
    </dsp:sp>
    <dsp:sp modelId="{149D49EB-A560-4D31-AA11-D4B90791E766}">
      <dsp:nvSpPr>
        <dsp:cNvPr id="0" name=""/>
        <dsp:cNvSpPr/>
      </dsp:nvSpPr>
      <dsp:spPr>
        <a:xfrm>
          <a:off x="3971087"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I</a:t>
          </a:r>
        </a:p>
      </dsp:txBody>
      <dsp:txXfrm>
        <a:off x="3971087" y="0"/>
        <a:ext cx="1846142" cy="1206256"/>
      </dsp:txXfrm>
    </dsp:sp>
    <dsp:sp modelId="{5307A87E-D253-461A-BE94-BCF639BE1306}">
      <dsp:nvSpPr>
        <dsp:cNvPr id="0" name=""/>
        <dsp:cNvSpPr/>
      </dsp:nvSpPr>
      <dsp:spPr>
        <a:xfrm>
          <a:off x="4155702" y="2147607"/>
          <a:ext cx="1476914" cy="730854"/>
        </a:xfrm>
        <a:prstGeom prst="roundRect">
          <a:avLst>
            <a:gd name="adj" fmla="val 10000"/>
          </a:avLst>
        </a:prstGeom>
        <a:solidFill>
          <a:schemeClr val="accent4">
            <a:hueOff val="7197136"/>
            <a:satOff val="-29954"/>
            <a:lumOff val="561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Isolation</a:t>
          </a:r>
        </a:p>
      </dsp:txBody>
      <dsp:txXfrm>
        <a:off x="4177108" y="2169013"/>
        <a:ext cx="1434102" cy="688042"/>
      </dsp:txXfrm>
    </dsp:sp>
    <dsp:sp modelId="{0207FCB4-F5AF-4929-9615-EED0A64AC89F}">
      <dsp:nvSpPr>
        <dsp:cNvPr id="0" name=""/>
        <dsp:cNvSpPr/>
      </dsp:nvSpPr>
      <dsp:spPr>
        <a:xfrm>
          <a:off x="5957572"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D</a:t>
          </a:r>
        </a:p>
      </dsp:txBody>
      <dsp:txXfrm>
        <a:off x="5957572" y="0"/>
        <a:ext cx="1846142" cy="1206256"/>
      </dsp:txXfrm>
    </dsp:sp>
    <dsp:sp modelId="{086E83AF-A714-4C26-9AA7-61860A96B355}">
      <dsp:nvSpPr>
        <dsp:cNvPr id="0" name=""/>
        <dsp:cNvSpPr/>
      </dsp:nvSpPr>
      <dsp:spPr>
        <a:xfrm>
          <a:off x="6140305" y="2147607"/>
          <a:ext cx="1476914" cy="730854"/>
        </a:xfrm>
        <a:prstGeom prst="roundRect">
          <a:avLst>
            <a:gd name="adj" fmla="val 10000"/>
          </a:avLst>
        </a:prstGeom>
        <a:solidFill>
          <a:schemeClr val="accent4">
            <a:hueOff val="10795704"/>
            <a:satOff val="-44931"/>
            <a:lumOff val="842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Durability</a:t>
          </a:r>
        </a:p>
      </dsp:txBody>
      <dsp:txXfrm>
        <a:off x="6161711" y="2169013"/>
        <a:ext cx="1434102" cy="688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59F0-41E2-4842-95D4-8BF381FBB698}">
      <dsp:nvSpPr>
        <dsp:cNvPr id="0" name=""/>
        <dsp:cNvSpPr/>
      </dsp:nvSpPr>
      <dsp:spPr>
        <a:xfrm rot="2562158">
          <a:off x="1792941" y="3510355"/>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386AF-0160-41E6-8EE8-5C69473462D1}">
      <dsp:nvSpPr>
        <dsp:cNvPr id="0" name=""/>
        <dsp:cNvSpPr/>
      </dsp:nvSpPr>
      <dsp:spPr>
        <a:xfrm>
          <a:off x="1893584" y="2474837"/>
          <a:ext cx="844134" cy="64687"/>
        </a:xfrm>
        <a:custGeom>
          <a:avLst/>
          <a:gdLst/>
          <a:ahLst/>
          <a:cxnLst/>
          <a:rect l="0" t="0" r="0" b="0"/>
          <a:pathLst>
            <a:path>
              <a:moveTo>
                <a:pt x="0" y="32343"/>
              </a:moveTo>
              <a:lnTo>
                <a:pt x="844134"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4E0D73-A67E-42A8-AD4D-B7364391DFB8}">
      <dsp:nvSpPr>
        <dsp:cNvPr id="0" name=""/>
        <dsp:cNvSpPr/>
      </dsp:nvSpPr>
      <dsp:spPr>
        <a:xfrm rot="19037842">
          <a:off x="1792941" y="1439318"/>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51E6E-100C-4386-90A3-D08502BE74F7}">
      <dsp:nvSpPr>
        <dsp:cNvPr id="0" name=""/>
        <dsp:cNvSpPr/>
      </dsp:nvSpPr>
      <dsp:spPr>
        <a:xfrm>
          <a:off x="339264" y="1901110"/>
          <a:ext cx="1422434" cy="1212140"/>
        </a:xfrm>
        <a:prstGeom prst="ellipse">
          <a:avLst/>
        </a:prstGeom>
        <a:blipFill>
          <a:blip xmlns:r="http://schemas.openxmlformats.org/officeDocument/2006/relationships" r:embed="rId1"/>
          <a:srcRect/>
          <a:stretch>
            <a:fillRect t="-8000" b="-8000"/>
          </a:stretch>
        </a:blip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7CB96-3B02-4BE5-A9B4-01821606A3EF}">
      <dsp:nvSpPr>
        <dsp:cNvPr id="0" name=""/>
        <dsp:cNvSpPr/>
      </dsp:nvSpPr>
      <dsp:spPr>
        <a:xfrm>
          <a:off x="2259945" y="1446"/>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213108"/>
        <a:ext cx="1021994" cy="1021994"/>
      </dsp:txXfrm>
    </dsp:sp>
    <dsp:sp modelId="{3564C20F-49A9-4F14-8D5F-459DFD52274C}">
      <dsp:nvSpPr>
        <dsp:cNvPr id="0" name=""/>
        <dsp:cNvSpPr/>
      </dsp:nvSpPr>
      <dsp:spPr>
        <a:xfrm>
          <a:off x="2737718" y="1784521"/>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949380" y="1996183"/>
        <a:ext cx="1021994" cy="1021994"/>
      </dsp:txXfrm>
    </dsp:sp>
    <dsp:sp modelId="{021B0018-AFE9-4CA5-9638-F0A41388AB75}">
      <dsp:nvSpPr>
        <dsp:cNvPr id="0" name=""/>
        <dsp:cNvSpPr/>
      </dsp:nvSpPr>
      <dsp:spPr>
        <a:xfrm>
          <a:off x="2259945" y="3567597"/>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3779259"/>
        <a:ext cx="1021994" cy="1021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59F0-41E2-4842-95D4-8BF381FBB698}">
      <dsp:nvSpPr>
        <dsp:cNvPr id="0" name=""/>
        <dsp:cNvSpPr/>
      </dsp:nvSpPr>
      <dsp:spPr>
        <a:xfrm rot="2562158">
          <a:off x="1792941" y="3510355"/>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386AF-0160-41E6-8EE8-5C69473462D1}">
      <dsp:nvSpPr>
        <dsp:cNvPr id="0" name=""/>
        <dsp:cNvSpPr/>
      </dsp:nvSpPr>
      <dsp:spPr>
        <a:xfrm>
          <a:off x="1893584" y="2474837"/>
          <a:ext cx="844134" cy="64687"/>
        </a:xfrm>
        <a:custGeom>
          <a:avLst/>
          <a:gdLst/>
          <a:ahLst/>
          <a:cxnLst/>
          <a:rect l="0" t="0" r="0" b="0"/>
          <a:pathLst>
            <a:path>
              <a:moveTo>
                <a:pt x="0" y="32343"/>
              </a:moveTo>
              <a:lnTo>
                <a:pt x="844134"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4E0D73-A67E-42A8-AD4D-B7364391DFB8}">
      <dsp:nvSpPr>
        <dsp:cNvPr id="0" name=""/>
        <dsp:cNvSpPr/>
      </dsp:nvSpPr>
      <dsp:spPr>
        <a:xfrm rot="19037842">
          <a:off x="1792941" y="1439318"/>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51E6E-100C-4386-90A3-D08502BE74F7}">
      <dsp:nvSpPr>
        <dsp:cNvPr id="0" name=""/>
        <dsp:cNvSpPr/>
      </dsp:nvSpPr>
      <dsp:spPr>
        <a:xfrm>
          <a:off x="339264" y="1901110"/>
          <a:ext cx="1422434" cy="1212140"/>
        </a:xfrm>
        <a:prstGeom prst="ellipse">
          <a:avLst/>
        </a:prstGeom>
        <a:blipFill>
          <a:blip xmlns:r="http://schemas.openxmlformats.org/officeDocument/2006/relationships" r:embed="rId1"/>
          <a:srcRect/>
          <a:stretch>
            <a:fillRect t="-8000" b="-8000"/>
          </a:stretch>
        </a:blip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7CB96-3B02-4BE5-A9B4-01821606A3EF}">
      <dsp:nvSpPr>
        <dsp:cNvPr id="0" name=""/>
        <dsp:cNvSpPr/>
      </dsp:nvSpPr>
      <dsp:spPr>
        <a:xfrm>
          <a:off x="2259945" y="1446"/>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213108"/>
        <a:ext cx="1021994" cy="1021994"/>
      </dsp:txXfrm>
    </dsp:sp>
    <dsp:sp modelId="{3564C20F-49A9-4F14-8D5F-459DFD52274C}">
      <dsp:nvSpPr>
        <dsp:cNvPr id="0" name=""/>
        <dsp:cNvSpPr/>
      </dsp:nvSpPr>
      <dsp:spPr>
        <a:xfrm>
          <a:off x="2737718" y="1784521"/>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949380" y="1996183"/>
        <a:ext cx="1021994" cy="1021994"/>
      </dsp:txXfrm>
    </dsp:sp>
    <dsp:sp modelId="{021B0018-AFE9-4CA5-9638-F0A41388AB75}">
      <dsp:nvSpPr>
        <dsp:cNvPr id="0" name=""/>
        <dsp:cNvSpPr/>
      </dsp:nvSpPr>
      <dsp:spPr>
        <a:xfrm>
          <a:off x="2259945" y="3567597"/>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3779259"/>
        <a:ext cx="1021994" cy="10219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203F-3432-4C4F-90D8-E59116FFC314}">
      <dsp:nvSpPr>
        <dsp:cNvPr id="0" name=""/>
        <dsp:cNvSpPr/>
      </dsp:nvSpPr>
      <dsp:spPr>
        <a:xfrm>
          <a:off x="4364620" y="1413916"/>
          <a:ext cx="422446" cy="326324"/>
        </a:xfrm>
        <a:custGeom>
          <a:avLst/>
          <a:gdLst/>
          <a:ahLst/>
          <a:cxnLst/>
          <a:rect l="0" t="0" r="0" b="0"/>
          <a:pathLst>
            <a:path>
              <a:moveTo>
                <a:pt x="0" y="0"/>
              </a:moveTo>
              <a:lnTo>
                <a:pt x="0" y="326324"/>
              </a:lnTo>
              <a:lnTo>
                <a:pt x="422446"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7AF00C-0850-4196-83D5-E08F10BC22A6}">
      <dsp:nvSpPr>
        <dsp:cNvPr id="0" name=""/>
        <dsp:cNvSpPr/>
      </dsp:nvSpPr>
      <dsp:spPr>
        <a:xfrm>
          <a:off x="3790250" y="1413916"/>
          <a:ext cx="574369" cy="326324"/>
        </a:xfrm>
        <a:custGeom>
          <a:avLst/>
          <a:gdLst/>
          <a:ahLst/>
          <a:cxnLst/>
          <a:rect l="0" t="0" r="0" b="0"/>
          <a:pathLst>
            <a:path>
              <a:moveTo>
                <a:pt x="574369" y="0"/>
              </a:moveTo>
              <a:lnTo>
                <a:pt x="574369" y="326324"/>
              </a:lnTo>
              <a:lnTo>
                <a:pt x="0"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75D69-61EF-449E-96A5-222458CD0EAB}">
      <dsp:nvSpPr>
        <dsp:cNvPr id="0" name=""/>
        <dsp:cNvSpPr/>
      </dsp:nvSpPr>
      <dsp:spPr>
        <a:xfrm>
          <a:off x="3123154" y="585066"/>
          <a:ext cx="1019660" cy="350218"/>
        </a:xfrm>
        <a:custGeom>
          <a:avLst/>
          <a:gdLst/>
          <a:ahLst/>
          <a:cxnLst/>
          <a:rect l="0" t="0" r="0" b="0"/>
          <a:pathLst>
            <a:path>
              <a:moveTo>
                <a:pt x="0" y="0"/>
              </a:moveTo>
              <a:lnTo>
                <a:pt x="0" y="350218"/>
              </a:lnTo>
              <a:lnTo>
                <a:pt x="101966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57FE2-6E98-4E86-A1CC-E55016B10151}">
      <dsp:nvSpPr>
        <dsp:cNvPr id="0" name=""/>
        <dsp:cNvSpPr/>
      </dsp:nvSpPr>
      <dsp:spPr>
        <a:xfrm>
          <a:off x="1710607" y="1413916"/>
          <a:ext cx="484468" cy="350218"/>
        </a:xfrm>
        <a:custGeom>
          <a:avLst/>
          <a:gdLst/>
          <a:ahLst/>
          <a:cxnLst/>
          <a:rect l="0" t="0" r="0" b="0"/>
          <a:pathLst>
            <a:path>
              <a:moveTo>
                <a:pt x="0" y="0"/>
              </a:moveTo>
              <a:lnTo>
                <a:pt x="0" y="350218"/>
              </a:lnTo>
              <a:lnTo>
                <a:pt x="484468"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FA462-7BA1-401F-B6F8-5E3654A713DD}">
      <dsp:nvSpPr>
        <dsp:cNvPr id="0" name=""/>
        <dsp:cNvSpPr/>
      </dsp:nvSpPr>
      <dsp:spPr>
        <a:xfrm>
          <a:off x="1226139" y="1413916"/>
          <a:ext cx="484468" cy="350218"/>
        </a:xfrm>
        <a:custGeom>
          <a:avLst/>
          <a:gdLst/>
          <a:ahLst/>
          <a:cxnLst/>
          <a:rect l="0" t="0" r="0" b="0"/>
          <a:pathLst>
            <a:path>
              <a:moveTo>
                <a:pt x="484468" y="0"/>
              </a:moveTo>
              <a:lnTo>
                <a:pt x="484468" y="350218"/>
              </a:lnTo>
              <a:lnTo>
                <a:pt x="0"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32E9F-FA76-4E74-B865-CEBFDF61213D}">
      <dsp:nvSpPr>
        <dsp:cNvPr id="0" name=""/>
        <dsp:cNvSpPr/>
      </dsp:nvSpPr>
      <dsp:spPr>
        <a:xfrm>
          <a:off x="1932412" y="585066"/>
          <a:ext cx="1190742" cy="350218"/>
        </a:xfrm>
        <a:custGeom>
          <a:avLst/>
          <a:gdLst/>
          <a:ahLst/>
          <a:cxnLst/>
          <a:rect l="0" t="0" r="0" b="0"/>
          <a:pathLst>
            <a:path>
              <a:moveTo>
                <a:pt x="1190742" y="0"/>
              </a:moveTo>
              <a:lnTo>
                <a:pt x="1190742" y="350218"/>
              </a:lnTo>
              <a:lnTo>
                <a:pt x="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52868-070D-4587-A635-7F4D3EB65B6A}">
      <dsp:nvSpPr>
        <dsp:cNvPr id="0" name=""/>
        <dsp:cNvSpPr/>
      </dsp:nvSpPr>
      <dsp:spPr>
        <a:xfrm>
          <a:off x="2831306" y="136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9D917D-1CB6-4826-92EA-27A91169A7DA}">
      <dsp:nvSpPr>
        <dsp:cNvPr id="0" name=""/>
        <dsp:cNvSpPr/>
      </dsp:nvSpPr>
      <dsp:spPr>
        <a:xfrm>
          <a:off x="2831306" y="136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3B42B-00F1-4542-97D7-FD72B4C9A109}">
      <dsp:nvSpPr>
        <dsp:cNvPr id="0" name=""/>
        <dsp:cNvSpPr/>
      </dsp:nvSpPr>
      <dsp:spPr>
        <a:xfrm>
          <a:off x="2539457" y="1064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Partition</a:t>
          </a:r>
        </a:p>
      </dsp:txBody>
      <dsp:txXfrm>
        <a:off x="2539457" y="106434"/>
        <a:ext cx="1167394" cy="373566"/>
      </dsp:txXfrm>
    </dsp:sp>
    <dsp:sp modelId="{59DFE42E-454E-431A-9AD5-1F1C6923044D}">
      <dsp:nvSpPr>
        <dsp:cNvPr id="0" name=""/>
        <dsp:cNvSpPr/>
      </dsp:nvSpPr>
      <dsp:spPr>
        <a:xfrm>
          <a:off x="1418759"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E84AC-224A-40D6-9FC6-1F9F9CA849E4}">
      <dsp:nvSpPr>
        <dsp:cNvPr id="0" name=""/>
        <dsp:cNvSpPr/>
      </dsp:nvSpPr>
      <dsp:spPr>
        <a:xfrm>
          <a:off x="1418759"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C15E3-F60B-4ED0-858F-8992EDB4B499}">
      <dsp:nvSpPr>
        <dsp:cNvPr id="0" name=""/>
        <dsp:cNvSpPr/>
      </dsp:nvSpPr>
      <dsp:spPr>
        <a:xfrm>
          <a:off x="1126910"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Yes</a:t>
          </a:r>
        </a:p>
      </dsp:txBody>
      <dsp:txXfrm>
        <a:off x="1126910" y="935284"/>
        <a:ext cx="1167394" cy="373566"/>
      </dsp:txXfrm>
    </dsp:sp>
    <dsp:sp modelId="{D476B5AE-03D5-4894-9C06-B20C0561E883}">
      <dsp:nvSpPr>
        <dsp:cNvPr id="0" name=""/>
        <dsp:cNvSpPr/>
      </dsp:nvSpPr>
      <dsp:spPr>
        <a:xfrm>
          <a:off x="712485"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7BEB2-223D-4AB2-AA04-F6CBC32A407D}">
      <dsp:nvSpPr>
        <dsp:cNvPr id="0" name=""/>
        <dsp:cNvSpPr/>
      </dsp:nvSpPr>
      <dsp:spPr>
        <a:xfrm>
          <a:off x="712485"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B59E2-97F3-4519-96DD-1DC4E879859D}">
      <dsp:nvSpPr>
        <dsp:cNvPr id="0" name=""/>
        <dsp:cNvSpPr/>
      </dsp:nvSpPr>
      <dsp:spPr>
        <a:xfrm>
          <a:off x="420637"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Availability</a:t>
          </a:r>
        </a:p>
      </dsp:txBody>
      <dsp:txXfrm>
        <a:off x="420637" y="1764134"/>
        <a:ext cx="1167394" cy="373566"/>
      </dsp:txXfrm>
    </dsp:sp>
    <dsp:sp modelId="{1BA5E087-E549-4E49-BAC9-6D2597DD5897}">
      <dsp:nvSpPr>
        <dsp:cNvPr id="0" name=""/>
        <dsp:cNvSpPr/>
      </dsp:nvSpPr>
      <dsp:spPr>
        <a:xfrm>
          <a:off x="2125032"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B42EC-EE6B-4477-BB9B-EE75E999D1AE}">
      <dsp:nvSpPr>
        <dsp:cNvPr id="0" name=""/>
        <dsp:cNvSpPr/>
      </dsp:nvSpPr>
      <dsp:spPr>
        <a:xfrm>
          <a:off x="2125032"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0019-9839-4A2B-9E5E-5FB25DEC7B79}">
      <dsp:nvSpPr>
        <dsp:cNvPr id="0" name=""/>
        <dsp:cNvSpPr/>
      </dsp:nvSpPr>
      <dsp:spPr>
        <a:xfrm>
          <a:off x="1833184"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Consistency</a:t>
          </a:r>
        </a:p>
      </dsp:txBody>
      <dsp:txXfrm>
        <a:off x="1833184" y="1764134"/>
        <a:ext cx="1167394" cy="373566"/>
      </dsp:txXfrm>
    </dsp:sp>
    <dsp:sp modelId="{271452D6-3ABB-45FF-BC78-7448EB7BB506}">
      <dsp:nvSpPr>
        <dsp:cNvPr id="0" name=""/>
        <dsp:cNvSpPr/>
      </dsp:nvSpPr>
      <dsp:spPr>
        <a:xfrm>
          <a:off x="4072771"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95A57-1FDF-475B-A4A5-89BC14598F30}">
      <dsp:nvSpPr>
        <dsp:cNvPr id="0" name=""/>
        <dsp:cNvSpPr/>
      </dsp:nvSpPr>
      <dsp:spPr>
        <a:xfrm>
          <a:off x="4072771"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670FB-C3E7-436F-9E6C-06E1616E56BF}">
      <dsp:nvSpPr>
        <dsp:cNvPr id="0" name=""/>
        <dsp:cNvSpPr/>
      </dsp:nvSpPr>
      <dsp:spPr>
        <a:xfrm>
          <a:off x="3780923"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No</a:t>
          </a:r>
        </a:p>
      </dsp:txBody>
      <dsp:txXfrm>
        <a:off x="3780923" y="935284"/>
        <a:ext cx="1167394" cy="373566"/>
      </dsp:txXfrm>
    </dsp:sp>
    <dsp:sp modelId="{FB9C0F37-1C3E-4A3E-81A4-CC74D83A8B30}">
      <dsp:nvSpPr>
        <dsp:cNvPr id="0" name=""/>
        <dsp:cNvSpPr/>
      </dsp:nvSpPr>
      <dsp:spPr>
        <a:xfrm>
          <a:off x="3276597"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FFD9F5-4575-4CB9-B379-DD43F15B44CC}">
      <dsp:nvSpPr>
        <dsp:cNvPr id="0" name=""/>
        <dsp:cNvSpPr/>
      </dsp:nvSpPr>
      <dsp:spPr>
        <a:xfrm>
          <a:off x="3276597"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B506DB-F03C-418A-81D7-4F8854066638}">
      <dsp:nvSpPr>
        <dsp:cNvPr id="0" name=""/>
        <dsp:cNvSpPr/>
      </dsp:nvSpPr>
      <dsp:spPr>
        <a:xfrm>
          <a:off x="2984748"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Latency</a:t>
          </a:r>
        </a:p>
      </dsp:txBody>
      <dsp:txXfrm>
        <a:off x="2984748" y="1740241"/>
        <a:ext cx="1167394" cy="373566"/>
      </dsp:txXfrm>
    </dsp:sp>
    <dsp:sp modelId="{66D512EC-8CD1-4E5B-872A-02D65D43A2A3}">
      <dsp:nvSpPr>
        <dsp:cNvPr id="0" name=""/>
        <dsp:cNvSpPr/>
      </dsp:nvSpPr>
      <dsp:spPr>
        <a:xfrm>
          <a:off x="4717023"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A7192-803C-4711-8009-A530710DF99B}">
      <dsp:nvSpPr>
        <dsp:cNvPr id="0" name=""/>
        <dsp:cNvSpPr/>
      </dsp:nvSpPr>
      <dsp:spPr>
        <a:xfrm>
          <a:off x="4717023"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AD708-E89A-446D-BC30-A16E77EAE5F5}">
      <dsp:nvSpPr>
        <dsp:cNvPr id="0" name=""/>
        <dsp:cNvSpPr/>
      </dsp:nvSpPr>
      <dsp:spPr>
        <a:xfrm>
          <a:off x="4425174"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Consistency</a:t>
          </a:r>
        </a:p>
      </dsp:txBody>
      <dsp:txXfrm>
        <a:off x="4425174" y="1740241"/>
        <a:ext cx="1167394" cy="37356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1/21/2020 12:11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1/21/2020 12:11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1/21/2020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8597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19170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509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0204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11115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55863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0257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531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14661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096402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09460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153" marR="0" lvl="1" indent="0" algn="l" defTabSz="914367" rtl="0" eaLnBrk="1" fontAlgn="auto" latinLnBrk="0" hangingPunct="1">
              <a:lnSpc>
                <a:spcPct val="90000"/>
              </a:lnSpc>
              <a:spcBef>
                <a:spcPts val="0"/>
              </a:spcBef>
              <a:spcAft>
                <a:spcPts val="333"/>
              </a:spcAft>
              <a:buClrTx/>
              <a:buSzTx/>
              <a:buNone/>
              <a:tabLst/>
              <a:defRPr/>
            </a:pPr>
            <a:endParaRPr lang="en-US"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0287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312727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458346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86176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8361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555455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25</a:t>
            </a:fld>
            <a:endParaRPr lang="en-US"/>
          </a:p>
        </p:txBody>
      </p:sp>
    </p:spTree>
    <p:extLst>
      <p:ext uri="{BB962C8B-B14F-4D97-AF65-F5344CB8AC3E}">
        <p14:creationId xmlns:p14="http://schemas.microsoft.com/office/powerpoint/2010/main" val="497368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309384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769375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463610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57053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441634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83558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591860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761836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7514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75832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567727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1/21/2020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65998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37</a:t>
            </a:fld>
            <a:endParaRPr lang="en-US"/>
          </a:p>
        </p:txBody>
      </p:sp>
    </p:spTree>
    <p:extLst>
      <p:ext uri="{BB962C8B-B14F-4D97-AF65-F5344CB8AC3E}">
        <p14:creationId xmlns:p14="http://schemas.microsoft.com/office/powerpoint/2010/main" val="3348402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38</a:t>
            </a:fld>
            <a:endParaRPr lang="en-US"/>
          </a:p>
        </p:txBody>
      </p:sp>
    </p:spTree>
    <p:extLst>
      <p:ext uri="{BB962C8B-B14F-4D97-AF65-F5344CB8AC3E}">
        <p14:creationId xmlns:p14="http://schemas.microsoft.com/office/powerpoint/2010/main" val="23630594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39</a:t>
            </a:fld>
            <a:endParaRPr lang="en-US"/>
          </a:p>
        </p:txBody>
      </p:sp>
    </p:spTree>
    <p:extLst>
      <p:ext uri="{BB962C8B-B14F-4D97-AF65-F5344CB8AC3E}">
        <p14:creationId xmlns:p14="http://schemas.microsoft.com/office/powerpoint/2010/main" val="23530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00323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40</a:t>
            </a:fld>
            <a:endParaRPr lang="en-US"/>
          </a:p>
        </p:txBody>
      </p:sp>
    </p:spTree>
    <p:extLst>
      <p:ext uri="{BB962C8B-B14F-4D97-AF65-F5344CB8AC3E}">
        <p14:creationId xmlns:p14="http://schemas.microsoft.com/office/powerpoint/2010/main" val="2892733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357296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1/21/2020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4006090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1/21/2020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74936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1/21/2020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05056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46332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6562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77265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1/21/2020 12:11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17781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1/21/2020 12:11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025081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02171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76" userDrawn="1">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99904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710" r:id="rId2"/>
    <p:sldLayoutId id="2147484240" r:id="rId3"/>
    <p:sldLayoutId id="2147484736" r:id="rId4"/>
    <p:sldLayoutId id="2147484474" r:id="rId5"/>
    <p:sldLayoutId id="2147484639" r:id="rId6"/>
    <p:sldLayoutId id="2147484603" r:id="rId7"/>
    <p:sldLayoutId id="2147484751" r:id="rId8"/>
    <p:sldLayoutId id="2147484752" r:id="rId9"/>
    <p:sldLayoutId id="2147484777" r:id="rId10"/>
    <p:sldLayoutId id="2147484802" r:id="rId11"/>
    <p:sldLayoutId id="2147484778" r:id="rId12"/>
    <p:sldLayoutId id="2147484779" r:id="rId13"/>
    <p:sldLayoutId id="2147484780" r:id="rId14"/>
    <p:sldLayoutId id="2147484781" r:id="rId15"/>
    <p:sldLayoutId id="2147484782" r:id="rId16"/>
    <p:sldLayoutId id="2147484783" r:id="rId17"/>
    <p:sldLayoutId id="2147484784" r:id="rId18"/>
    <p:sldLayoutId id="2147484785" r:id="rId19"/>
    <p:sldLayoutId id="2147484786" r:id="rId20"/>
    <p:sldLayoutId id="2147484787" r:id="rId21"/>
    <p:sldLayoutId id="2147484249" r:id="rId22"/>
    <p:sldLayoutId id="2147484640" r:id="rId23"/>
    <p:sldLayoutId id="2147484584" r:id="rId24"/>
    <p:sldLayoutId id="2147484583" r:id="rId25"/>
    <p:sldLayoutId id="2147484671" r:id="rId26"/>
    <p:sldLayoutId id="2147484673" r:id="rId27"/>
    <p:sldLayoutId id="2147484585" r:id="rId28"/>
    <p:sldLayoutId id="2147484299" r:id="rId29"/>
    <p:sldLayoutId id="2147484263" r:id="rId30"/>
    <p:sldLayoutId id="2147484806"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7.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7.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3.emf"/><Relationship Id="rId7" Type="http://schemas.openxmlformats.org/officeDocument/2006/relationships/diagramColors" Target="../diagrams/colors4.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4.emf"/><Relationship Id="rId7" Type="http://schemas.openxmlformats.org/officeDocument/2006/relationships/diagramColors" Target="../diagrams/colors5.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fastcompany.com/1825005/how-one-second-could-cost-amazon-16-billion-sales" TargetMode="External"/><Relationship Id="rId5" Type="http://schemas.openxmlformats.org/officeDocument/2006/relationships/hyperlink" Target="https://blog.radware.com/applicationdelivery/wpo/2014/04/web-page-speed-affect-conversions-infographic/" TargetMode="External"/><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ka.ms/cosmos-global-demos"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hyperlink" Target="https://aka.ms/cosmos-high-availability" TargetMode="External"/><Relationship Id="rId5" Type="http://schemas.openxmlformats.org/officeDocument/2006/relationships/hyperlink" Target="https://aka.ms/cosmos-consistency-levels" TargetMode="External"/><Relationship Id="rId4" Type="http://schemas.openxmlformats.org/officeDocument/2006/relationships/hyperlink" Target="https://aka.ms/cosmos-global-distribution"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Build high performance distributed apps with Azure Cosmos DB</a:t>
            </a:r>
          </a:p>
        </p:txBody>
      </p:sp>
      <p:sp>
        <p:nvSpPr>
          <p:cNvPr id="5" name="Text Placeholder 4"/>
          <p:cNvSpPr>
            <a:spLocks noGrp="1"/>
          </p:cNvSpPr>
          <p:nvPr>
            <p:ph type="body" sz="quarter" idx="12"/>
          </p:nvPr>
        </p:nvSpPr>
        <p:spPr>
          <a:xfrm>
            <a:off x="584200" y="3962400"/>
            <a:ext cx="9144000" cy="1015663"/>
          </a:xfrm>
        </p:spPr>
        <p:txBody>
          <a:bodyPr/>
          <a:lstStyle/>
          <a:p>
            <a:r>
              <a:rPr lang="en-US" dirty="0"/>
              <a:t>Speaker Name</a:t>
            </a:r>
          </a:p>
          <a:p>
            <a:r>
              <a:rPr lang="en-US" dirty="0"/>
              <a:t>Email</a:t>
            </a:r>
          </a:p>
          <a:p>
            <a:r>
              <a:rPr lang="en-US" dirty="0"/>
              <a:t>Etc.</a:t>
            </a:r>
          </a:p>
        </p:txBody>
      </p:sp>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CAP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Consistency</a:t>
            </a:r>
            <a:endParaRPr lang="en-US" sz="200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2523271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2" presetClass="exit" presetSubtype="4" fill="hold" grpId="1" nodeType="afterEffect">
                                  <p:stCondLst>
                                    <p:cond delay="0"/>
                                  </p:stCondLst>
                                  <p:childTnLst>
                                    <p:anim calcmode="lin" valueType="num">
                                      <p:cBhvr additive="base">
                                        <p:cTn id="24" dur="1000"/>
                                        <p:tgtEl>
                                          <p:spTgt spid="14"/>
                                        </p:tgtEl>
                                        <p:attrNameLst>
                                          <p:attrName>ppt_x</p:attrName>
                                        </p:attrNameLst>
                                      </p:cBhvr>
                                      <p:tavLst>
                                        <p:tav tm="0">
                                          <p:val>
                                            <p:strVal val="ppt_x"/>
                                          </p:val>
                                        </p:tav>
                                        <p:tav tm="100000">
                                          <p:val>
                                            <p:strVal val="ppt_x"/>
                                          </p:val>
                                        </p:tav>
                                      </p:tavLst>
                                    </p:anim>
                                    <p:anim calcmode="lin" valueType="num">
                                      <p:cBhvr additive="base">
                                        <p:cTn id="25" dur="1000"/>
                                        <p:tgtEl>
                                          <p:spTgt spid="14"/>
                                        </p:tgtEl>
                                        <p:attrNameLst>
                                          <p:attrName>ppt_y</p:attrName>
                                        </p:attrNameLst>
                                      </p:cBhvr>
                                      <p:tavLst>
                                        <p:tav tm="0">
                                          <p:val>
                                            <p:strVal val="ppt_y"/>
                                          </p:val>
                                        </p:tav>
                                        <p:tav tm="100000">
                                          <p:val>
                                            <p:strVal val="1+ppt_h/2"/>
                                          </p:val>
                                        </p:tav>
                                      </p:tavLst>
                                    </p:anim>
                                    <p:set>
                                      <p:cBhvr>
                                        <p:cTn id="26"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PACELC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Consistency</a:t>
            </a:r>
            <a:endParaRPr lang="en-US" sz="200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5" name="Replica 5">
            <a:extLst>
              <a:ext uri="{FF2B5EF4-FFF2-40B4-BE49-F238E27FC236}">
                <a16:creationId xmlns:a16="http://schemas.microsoft.com/office/drawing/2014/main" id="{DDA079F9-AB15-42AC-83AB-9F85D1CB7227}"/>
              </a:ext>
            </a:extLst>
          </p:cNvPr>
          <p:cNvSpPr txBox="1"/>
          <p:nvPr/>
        </p:nvSpPr>
        <p:spPr>
          <a:xfrm>
            <a:off x="11349908" y="5416700"/>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6" name="Master 5">
            <a:extLst>
              <a:ext uri="{FF2B5EF4-FFF2-40B4-BE49-F238E27FC236}">
                <a16:creationId xmlns:a16="http://schemas.microsoft.com/office/drawing/2014/main" id="{AA27E00E-4053-4802-A64D-88AC1DC47305}"/>
              </a:ext>
            </a:extLst>
          </p:cNvPr>
          <p:cNvSpPr txBox="1"/>
          <p:nvPr/>
        </p:nvSpPr>
        <p:spPr>
          <a:xfrm>
            <a:off x="475997" y="5398717"/>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9" name="Master 6">
            <a:extLst>
              <a:ext uri="{FF2B5EF4-FFF2-40B4-BE49-F238E27FC236}">
                <a16:creationId xmlns:a16="http://schemas.microsoft.com/office/drawing/2014/main" id="{CC95D207-0DED-4CF3-AF6C-E926ED4C3BDD}"/>
              </a:ext>
            </a:extLst>
          </p:cNvPr>
          <p:cNvSpPr txBox="1"/>
          <p:nvPr/>
        </p:nvSpPr>
        <p:spPr>
          <a:xfrm>
            <a:off x="477760" y="572251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20" name="Replica 6">
            <a:extLst>
              <a:ext uri="{FF2B5EF4-FFF2-40B4-BE49-F238E27FC236}">
                <a16:creationId xmlns:a16="http://schemas.microsoft.com/office/drawing/2014/main" id="{D15D147E-890A-4094-9434-F9D0D5185DF8}"/>
              </a:ext>
            </a:extLst>
          </p:cNvPr>
          <p:cNvSpPr txBox="1"/>
          <p:nvPr/>
        </p:nvSpPr>
        <p:spPr>
          <a:xfrm>
            <a:off x="11364522" y="5731938"/>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21" name="MasterReplicate">
            <a:extLst>
              <a:ext uri="{FF2B5EF4-FFF2-40B4-BE49-F238E27FC236}">
                <a16:creationId xmlns:a16="http://schemas.microsoft.com/office/drawing/2014/main" id="{6A12B7AE-8A00-4FCA-8CAA-864336698E67}"/>
              </a:ext>
            </a:extLst>
          </p:cNvPr>
          <p:cNvCxnSpPr/>
          <p:nvPr/>
        </p:nvCxnSpPr>
        <p:spPr>
          <a:xfrm>
            <a:off x="2242159" y="5719412"/>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ReplicaCommit">
            <a:extLst>
              <a:ext uri="{FF2B5EF4-FFF2-40B4-BE49-F238E27FC236}">
                <a16:creationId xmlns:a16="http://schemas.microsoft.com/office/drawing/2014/main" id="{0EBDE5FA-FCC7-4403-9C24-90C85D2509CE}"/>
              </a:ext>
            </a:extLst>
          </p:cNvPr>
          <p:cNvCxnSpPr/>
          <p:nvPr/>
        </p:nvCxnSpPr>
        <p:spPr>
          <a:xfrm>
            <a:off x="2256773" y="5946968"/>
            <a:ext cx="7565720"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Not Allowed">
            <a:extLst>
              <a:ext uri="{FF2B5EF4-FFF2-40B4-BE49-F238E27FC236}">
                <a16:creationId xmlns:a16="http://schemas.microsoft.com/office/drawing/2014/main" id="{46F89867-A85A-42D0-A420-34F59EA89AA3}"/>
              </a:ext>
            </a:extLst>
          </p:cNvPr>
          <p:cNvGrpSpPr/>
          <p:nvPr/>
        </p:nvGrpSpPr>
        <p:grpSpPr>
          <a:xfrm>
            <a:off x="1841326" y="4182172"/>
            <a:ext cx="9286116" cy="389828"/>
            <a:chOff x="1841326" y="3681132"/>
            <a:chExt cx="9286116" cy="389828"/>
          </a:xfrm>
        </p:grpSpPr>
        <p:sp>
          <p:nvSpPr>
            <p:cNvPr id="24" name="&quot;Not Allowed&quot; Symbol 23">
              <a:extLst>
                <a:ext uri="{FF2B5EF4-FFF2-40B4-BE49-F238E27FC236}">
                  <a16:creationId xmlns:a16="http://schemas.microsoft.com/office/drawing/2014/main" id="{7793385A-D2AF-43DD-884B-0C62B2F1E6EB}"/>
                </a:ext>
              </a:extLst>
            </p:cNvPr>
            <p:cNvSpPr/>
            <p:nvPr/>
          </p:nvSpPr>
          <p:spPr bwMode="auto">
            <a:xfrm>
              <a:off x="1841326"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 name="&quot;Not Allowed&quot; Symbol 24">
              <a:extLst>
                <a:ext uri="{FF2B5EF4-FFF2-40B4-BE49-F238E27FC236}">
                  <a16:creationId xmlns:a16="http://schemas.microsoft.com/office/drawing/2014/main" id="{C1150117-5986-440D-B8DA-1EC7D7AC9E66}"/>
                </a:ext>
              </a:extLst>
            </p:cNvPr>
            <p:cNvSpPr/>
            <p:nvPr/>
          </p:nvSpPr>
          <p:spPr bwMode="auto">
            <a:xfrm>
              <a:off x="10711995"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PACELC">
            <a:extLst>
              <a:ext uri="{FF2B5EF4-FFF2-40B4-BE49-F238E27FC236}">
                <a16:creationId xmlns:a16="http://schemas.microsoft.com/office/drawing/2014/main" id="{42331EE3-D450-40EB-AFAE-A7D925A3D346}"/>
              </a:ext>
            </a:extLst>
          </p:cNvPr>
          <p:cNvSpPr>
            <a:spLocks noGrp="1"/>
          </p:cNvSpPr>
          <p:nvPr>
            <p:ph type="body" sz="quarter" idx="10"/>
          </p:nvPr>
        </p:nvSpPr>
        <p:spPr>
          <a:xfrm>
            <a:off x="586390" y="1434370"/>
            <a:ext cx="11018520" cy="1723549"/>
          </a:xfrm>
        </p:spPr>
        <p:txBody>
          <a:bodyPr/>
          <a:lstStyle/>
          <a:p>
            <a:pPr lvl="0" indent="-115090"/>
            <a:r>
              <a:rPr lang="en-US">
                <a:solidFill>
                  <a:schemeClr val="tx1"/>
                </a:solidFill>
                <a:latin typeface="Segoe UI Light" pitchFamily="34" charset="0"/>
              </a:rPr>
              <a:t>In the case of network </a:t>
            </a:r>
            <a:r>
              <a:rPr lang="en-US" b="1">
                <a:solidFill>
                  <a:schemeClr val="tx1"/>
                </a:solidFill>
                <a:latin typeface="Segoe UI Black" panose="020B0A02040204020203" pitchFamily="34" charset="0"/>
                <a:ea typeface="Segoe UI Black" panose="020B0A02040204020203" pitchFamily="34" charset="0"/>
              </a:rPr>
              <a:t>P</a:t>
            </a:r>
            <a:r>
              <a:rPr lang="en-US">
                <a:solidFill>
                  <a:schemeClr val="tx1"/>
                </a:solidFill>
                <a:latin typeface="Segoe UI Light" pitchFamily="34" charset="0"/>
              </a:rPr>
              <a:t>artitioning in a distributed computer system, one has to choose between </a:t>
            </a:r>
            <a:r>
              <a:rPr lang="en-US" b="1">
                <a:solidFill>
                  <a:schemeClr val="tx1"/>
                </a:solidFill>
                <a:latin typeface="Segoe UI Black" panose="020B0A02040204020203" pitchFamily="34" charset="0"/>
                <a:ea typeface="Segoe UI Black" panose="020B0A02040204020203" pitchFamily="34" charset="0"/>
              </a:rPr>
              <a:t>A</a:t>
            </a:r>
            <a:r>
              <a:rPr lang="en-US">
                <a:solidFill>
                  <a:schemeClr val="tx1"/>
                </a:solidFill>
                <a:latin typeface="Segoe UI Light" pitchFamily="34" charset="0"/>
              </a:rPr>
              <a:t>vailability and </a:t>
            </a:r>
            <a:r>
              <a:rPr lang="en-US" b="1">
                <a:solidFill>
                  <a:schemeClr val="tx1"/>
                </a:solidFill>
                <a:latin typeface="Segoe UI Black" panose="020B0A02040204020203" pitchFamily="34" charset="0"/>
                <a:ea typeface="Segoe UI Black" panose="020B0A02040204020203" pitchFamily="34" charset="0"/>
              </a:rPr>
              <a:t>C</a:t>
            </a:r>
            <a:r>
              <a:rPr lang="en-US">
                <a:solidFill>
                  <a:schemeClr val="tx1"/>
                </a:solidFill>
                <a:latin typeface="Segoe UI Light" pitchFamily="34" charset="0"/>
              </a:rPr>
              <a:t>onsistency, but </a:t>
            </a:r>
            <a:r>
              <a:rPr lang="en-US" b="1">
                <a:solidFill>
                  <a:schemeClr val="tx1"/>
                </a:solidFill>
                <a:latin typeface="Segoe UI Black" panose="020B0A02040204020203" pitchFamily="34" charset="0"/>
                <a:ea typeface="Segoe UI Black" panose="020B0A02040204020203" pitchFamily="34" charset="0"/>
              </a:rPr>
              <a:t>E</a:t>
            </a:r>
            <a:r>
              <a:rPr lang="en-US">
                <a:solidFill>
                  <a:schemeClr val="tx1"/>
                </a:solidFill>
                <a:latin typeface="Segoe UI Light" pitchFamily="34" charset="0"/>
              </a:rPr>
              <a:t>lse, even when the system is running normally in the absence of partitions, one has to choose between </a:t>
            </a:r>
            <a:r>
              <a:rPr lang="en-US" b="1">
                <a:solidFill>
                  <a:schemeClr val="tx1"/>
                </a:solidFill>
                <a:latin typeface="Segoe UI Black" panose="020B0A02040204020203" pitchFamily="34" charset="0"/>
                <a:ea typeface="Segoe UI Black" panose="020B0A02040204020203" pitchFamily="34" charset="0"/>
              </a:rPr>
              <a:t>L</a:t>
            </a:r>
            <a:r>
              <a:rPr lang="en-US">
                <a:solidFill>
                  <a:schemeClr val="tx1"/>
                </a:solidFill>
                <a:latin typeface="Segoe UI Light" pitchFamily="34" charset="0"/>
              </a:rPr>
              <a:t>atency and </a:t>
            </a:r>
            <a:r>
              <a:rPr lang="en-US" b="1">
                <a:solidFill>
                  <a:schemeClr val="tx1"/>
                </a:solidFill>
                <a:latin typeface="Segoe UI Black" panose="020B0A02040204020203" pitchFamily="34" charset="0"/>
                <a:ea typeface="Segoe UI Black" panose="020B0A02040204020203" pitchFamily="34" charset="0"/>
              </a:rPr>
              <a:t>C</a:t>
            </a:r>
            <a:r>
              <a:rPr lang="en-US">
                <a:solidFill>
                  <a:schemeClr val="tx1"/>
                </a:solidFill>
                <a:latin typeface="Segoe UI Light" pitchFamily="34" charset="0"/>
              </a:rPr>
              <a:t>onsistency.</a:t>
            </a:r>
          </a:p>
        </p:txBody>
      </p:sp>
    </p:spTree>
    <p:extLst>
      <p:ext uri="{BB962C8B-B14F-4D97-AF65-F5344CB8AC3E}">
        <p14:creationId xmlns:p14="http://schemas.microsoft.com/office/powerpoint/2010/main" val="84887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grpId="0"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par>
                          <p:cTn id="40" fill="hold">
                            <p:stCondLst>
                              <p:cond delay="1000"/>
                            </p:stCondLst>
                            <p:childTnLst>
                              <p:par>
                                <p:cTn id="41" presetID="6" presetClass="exit" presetSubtype="32" fill="hold" nodeType="afterEffect">
                                  <p:stCondLst>
                                    <p:cond delay="0"/>
                                  </p:stCondLst>
                                  <p:childTnLst>
                                    <p:animEffect transition="out" filter="circle(out)">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1500"/>
                            </p:stCondLst>
                            <p:childTnLst>
                              <p:par>
                                <p:cTn id="65" presetID="10"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2000"/>
                            </p:stCondLst>
                            <p:childTnLst>
                              <p:par>
                                <p:cTn id="69" presetID="6" presetClass="exit" presetSubtype="32" fill="hold" nodeType="afterEffect">
                                  <p:stCondLst>
                                    <p:cond delay="0"/>
                                  </p:stCondLst>
                                  <p:childTnLst>
                                    <p:animEffect transition="out" filter="circle(out)">
                                      <p:cBhvr>
                                        <p:cTn id="70" dur="500"/>
                                        <p:tgtEl>
                                          <p:spTgt spid="23"/>
                                        </p:tgtEl>
                                      </p:cBhvr>
                                    </p:animEffect>
                                    <p:set>
                                      <p:cBhvr>
                                        <p:cTn id="71" dur="1" fill="hold">
                                          <p:stCondLst>
                                            <p:cond delay="499"/>
                                          </p:stCondLst>
                                        </p:cTn>
                                        <p:tgtEl>
                                          <p:spTgt spid="2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9" grpId="0"/>
      <p:bldP spid="20"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PACELC Theorem</a:t>
            </a:r>
          </a:p>
        </p:txBody>
      </p:sp>
      <p:sp>
        <p:nvSpPr>
          <p:cNvPr id="6" name="Choose La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Latency</a:t>
            </a:r>
            <a:endParaRPr lang="en-US" sz="200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8" name="Replica 5">
            <a:extLst>
              <a:ext uri="{FF2B5EF4-FFF2-40B4-BE49-F238E27FC236}">
                <a16:creationId xmlns:a16="http://schemas.microsoft.com/office/drawing/2014/main" id="{2A0DE01F-F5BA-4CC2-837A-FD0F13D0C331}"/>
              </a:ext>
            </a:extLst>
          </p:cNvPr>
          <p:cNvSpPr txBox="1"/>
          <p:nvPr/>
        </p:nvSpPr>
        <p:spPr>
          <a:xfrm>
            <a:off x="11364522" y="5366596"/>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27" name="Master 5">
            <a:extLst>
              <a:ext uri="{FF2B5EF4-FFF2-40B4-BE49-F238E27FC236}">
                <a16:creationId xmlns:a16="http://schemas.microsoft.com/office/drawing/2014/main" id="{170A8D4F-D10B-4993-AC9D-6040424EAF08}"/>
              </a:ext>
            </a:extLst>
          </p:cNvPr>
          <p:cNvSpPr txBox="1"/>
          <p:nvPr/>
        </p:nvSpPr>
        <p:spPr>
          <a:xfrm>
            <a:off x="477760" y="534861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28" name="Master 6">
            <a:extLst>
              <a:ext uri="{FF2B5EF4-FFF2-40B4-BE49-F238E27FC236}">
                <a16:creationId xmlns:a16="http://schemas.microsoft.com/office/drawing/2014/main" id="{7701C699-B6E6-4677-B7C8-9881443C661F}"/>
              </a:ext>
            </a:extLst>
          </p:cNvPr>
          <p:cNvSpPr txBox="1"/>
          <p:nvPr/>
        </p:nvSpPr>
        <p:spPr>
          <a:xfrm>
            <a:off x="477760" y="5663988"/>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29" name="Replica 6">
            <a:extLst>
              <a:ext uri="{FF2B5EF4-FFF2-40B4-BE49-F238E27FC236}">
                <a16:creationId xmlns:a16="http://schemas.microsoft.com/office/drawing/2014/main" id="{1F260A25-FE01-4BA0-A9B4-89D7EC721F7A}"/>
              </a:ext>
            </a:extLst>
          </p:cNvPr>
          <p:cNvSpPr txBox="1"/>
          <p:nvPr/>
        </p:nvSpPr>
        <p:spPr>
          <a:xfrm>
            <a:off x="11364522" y="568412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30" name="MasterReplicate">
            <a:extLst>
              <a:ext uri="{FF2B5EF4-FFF2-40B4-BE49-F238E27FC236}">
                <a16:creationId xmlns:a16="http://schemas.microsoft.com/office/drawing/2014/main" id="{58594668-1A5D-4B39-88AB-592AB5E81A93}"/>
              </a:ext>
            </a:extLst>
          </p:cNvPr>
          <p:cNvCxnSpPr/>
          <p:nvPr/>
        </p:nvCxnSpPr>
        <p:spPr>
          <a:xfrm>
            <a:off x="2242159" y="5807094"/>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AllowedGroup">
            <a:extLst>
              <a:ext uri="{FF2B5EF4-FFF2-40B4-BE49-F238E27FC236}">
                <a16:creationId xmlns:a16="http://schemas.microsoft.com/office/drawing/2014/main" id="{4D86DAE6-8D71-4DFC-B7CB-69572813E4AD}"/>
              </a:ext>
            </a:extLst>
          </p:cNvPr>
          <p:cNvGrpSpPr/>
          <p:nvPr/>
        </p:nvGrpSpPr>
        <p:grpSpPr>
          <a:xfrm>
            <a:off x="1830679" y="4110416"/>
            <a:ext cx="9292796" cy="422306"/>
            <a:chOff x="1830679" y="3659480"/>
            <a:chExt cx="9292796" cy="422306"/>
          </a:xfrm>
        </p:grpSpPr>
        <p:sp>
          <p:nvSpPr>
            <p:cNvPr id="33" name="Allowed">
              <a:extLst>
                <a:ext uri="{FF2B5EF4-FFF2-40B4-BE49-F238E27FC236}">
                  <a16:creationId xmlns:a16="http://schemas.microsoft.com/office/drawing/2014/main" id="{3320DE68-2D4B-49E9-90B9-EC98E7F456EB}"/>
                </a:ext>
              </a:extLst>
            </p:cNvPr>
            <p:cNvSpPr/>
            <p:nvPr/>
          </p:nvSpPr>
          <p:spPr bwMode="auto">
            <a:xfrm>
              <a:off x="1830679" y="3659480"/>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4" name="Allowed">
              <a:extLst>
                <a:ext uri="{FF2B5EF4-FFF2-40B4-BE49-F238E27FC236}">
                  <a16:creationId xmlns:a16="http://schemas.microsoft.com/office/drawing/2014/main" id="{6BCAEE67-9DF8-42AC-9C09-06AF2E06BD6D}"/>
                </a:ext>
              </a:extLst>
            </p:cNvPr>
            <p:cNvSpPr/>
            <p:nvPr/>
          </p:nvSpPr>
          <p:spPr bwMode="auto">
            <a:xfrm>
              <a:off x="10711995" y="3670306"/>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35" name="Master 7">
            <a:extLst>
              <a:ext uri="{FF2B5EF4-FFF2-40B4-BE49-F238E27FC236}">
                <a16:creationId xmlns:a16="http://schemas.microsoft.com/office/drawing/2014/main" id="{2F0785BC-731E-4067-BBFF-541DBB0A6938}"/>
              </a:ext>
            </a:extLst>
          </p:cNvPr>
          <p:cNvSpPr txBox="1"/>
          <p:nvPr/>
        </p:nvSpPr>
        <p:spPr>
          <a:xfrm>
            <a:off x="477760" y="597936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7</a:t>
            </a:r>
          </a:p>
        </p:txBody>
      </p:sp>
      <p:sp>
        <p:nvSpPr>
          <p:cNvPr id="36" name="Replica 7">
            <a:extLst>
              <a:ext uri="{FF2B5EF4-FFF2-40B4-BE49-F238E27FC236}">
                <a16:creationId xmlns:a16="http://schemas.microsoft.com/office/drawing/2014/main" id="{66F344DA-0FFB-4745-8412-BEC9B8024FD0}"/>
              </a:ext>
            </a:extLst>
          </p:cNvPr>
          <p:cNvSpPr txBox="1"/>
          <p:nvPr/>
        </p:nvSpPr>
        <p:spPr>
          <a:xfrm>
            <a:off x="11364522" y="6001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7</a:t>
            </a:r>
          </a:p>
        </p:txBody>
      </p:sp>
    </p:spTree>
    <p:extLst>
      <p:ext uri="{BB962C8B-B14F-4D97-AF65-F5344CB8AC3E}">
        <p14:creationId xmlns:p14="http://schemas.microsoft.com/office/powerpoint/2010/main" val="1182110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1000"/>
                                        <p:tgtEl>
                                          <p:spTgt spid="3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10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 presetClass="exit" presetSubtype="0" fill="hold" nodeType="after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P spid="29"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Latency</a:t>
            </a:r>
          </a:p>
        </p:txBody>
      </p:sp>
    </p:spTree>
    <p:extLst>
      <p:ext uri="{BB962C8B-B14F-4D97-AF65-F5344CB8AC3E}">
        <p14:creationId xmlns:p14="http://schemas.microsoft.com/office/powerpoint/2010/main" val="142301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Latency</a:t>
            </a:r>
          </a:p>
        </p:txBody>
      </p:sp>
      <p:sp>
        <p:nvSpPr>
          <p:cNvPr id="6" name="Text Placeholder 5"/>
          <p:cNvSpPr>
            <a:spLocks noGrp="1"/>
          </p:cNvSpPr>
          <p:nvPr>
            <p:ph type="body" sz="quarter" idx="10"/>
          </p:nvPr>
        </p:nvSpPr>
        <p:spPr>
          <a:xfrm>
            <a:off x="586390" y="1434370"/>
            <a:ext cx="11018520" cy="430887"/>
          </a:xfrm>
        </p:spPr>
        <p:txBody>
          <a:bodyPr/>
          <a:lstStyle/>
          <a:p>
            <a:r>
              <a:rPr lang="en-US"/>
              <a:t>The lower the latency, the better the performance and experience</a:t>
            </a:r>
          </a:p>
        </p:txBody>
      </p:sp>
      <p:pic>
        <p:nvPicPr>
          <p:cNvPr id="4" name="Picture 3">
            <a:extLst>
              <a:ext uri="{FF2B5EF4-FFF2-40B4-BE49-F238E27FC236}">
                <a16:creationId xmlns:a16="http://schemas.microsoft.com/office/drawing/2014/main" id="{97091F42-2434-452A-BE06-2927AFBC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132649"/>
            <a:ext cx="6426071" cy="4268151"/>
          </a:xfrm>
          <a:prstGeom prst="rect">
            <a:avLst/>
          </a:prstGeom>
        </p:spPr>
      </p:pic>
      <p:grpSp>
        <p:nvGrpSpPr>
          <p:cNvPr id="5" name="Group 4">
            <a:extLst>
              <a:ext uri="{FF2B5EF4-FFF2-40B4-BE49-F238E27FC236}">
                <a16:creationId xmlns:a16="http://schemas.microsoft.com/office/drawing/2014/main" id="{66E5B846-2946-45FB-A785-A02A73904FB3}"/>
              </a:ext>
            </a:extLst>
          </p:cNvPr>
          <p:cNvGrpSpPr/>
          <p:nvPr/>
        </p:nvGrpSpPr>
        <p:grpSpPr>
          <a:xfrm>
            <a:off x="8256387" y="4844895"/>
            <a:ext cx="592667" cy="592667"/>
            <a:chOff x="965191" y="-388372"/>
            <a:chExt cx="592667" cy="592667"/>
          </a:xfrm>
        </p:grpSpPr>
        <p:sp>
          <p:nvSpPr>
            <p:cNvPr id="7" name="Rectangle 6">
              <a:extLst>
                <a:ext uri="{FF2B5EF4-FFF2-40B4-BE49-F238E27FC236}">
                  <a16:creationId xmlns:a16="http://schemas.microsoft.com/office/drawing/2014/main" id="{7A919738-8E87-4CDE-9C67-D2EDF2357BD4}"/>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9B551407-6CD0-4B16-8EE1-93DDC04DE8FA}"/>
                </a:ext>
              </a:extLst>
            </p:cNvPr>
            <p:cNvGrpSpPr/>
            <p:nvPr/>
          </p:nvGrpSpPr>
          <p:grpSpPr>
            <a:xfrm>
              <a:off x="1010452" y="-321955"/>
              <a:ext cx="519560" cy="447822"/>
              <a:chOff x="8376458" y="5925518"/>
              <a:chExt cx="1045926" cy="901512"/>
            </a:xfrm>
          </p:grpSpPr>
          <p:sp>
            <p:nvSpPr>
              <p:cNvPr id="9" name="Star: 4 Points 8">
                <a:extLst>
                  <a:ext uri="{FF2B5EF4-FFF2-40B4-BE49-F238E27FC236}">
                    <a16:creationId xmlns:a16="http://schemas.microsoft.com/office/drawing/2014/main" id="{DD56EA9D-419A-48C8-A0B0-080F193996AB}"/>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tar: 4 Points 8">
                <a:extLst>
                  <a:ext uri="{FF2B5EF4-FFF2-40B4-BE49-F238E27FC236}">
                    <a16:creationId xmlns:a16="http://schemas.microsoft.com/office/drawing/2014/main" id="{AE055FBB-63AD-498D-A03E-065BAC5B2F3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DEF1CEBC-A962-4F7F-8B5C-F0897A088CB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9">
                <a:extLst>
                  <a:ext uri="{FF2B5EF4-FFF2-40B4-BE49-F238E27FC236}">
                    <a16:creationId xmlns:a16="http://schemas.microsoft.com/office/drawing/2014/main" id="{389EC2F8-2D43-4F5D-BD37-7C6CA55B78B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97A41C27-2736-4D67-BFA4-2A719926F32C}"/>
              </a:ext>
            </a:extLst>
          </p:cNvPr>
          <p:cNvGrpSpPr/>
          <p:nvPr/>
        </p:nvGrpSpPr>
        <p:grpSpPr>
          <a:xfrm>
            <a:off x="2821243" y="3820064"/>
            <a:ext cx="592667" cy="592667"/>
            <a:chOff x="965191" y="-388372"/>
            <a:chExt cx="592667" cy="592667"/>
          </a:xfrm>
        </p:grpSpPr>
        <p:sp>
          <p:nvSpPr>
            <p:cNvPr id="16" name="Rectangle 15">
              <a:extLst>
                <a:ext uri="{FF2B5EF4-FFF2-40B4-BE49-F238E27FC236}">
                  <a16:creationId xmlns:a16="http://schemas.microsoft.com/office/drawing/2014/main" id="{3766F153-ABBC-47C2-A100-5E5E498220AB}"/>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DA4A4EF-96C7-421E-8291-5093367402B0}"/>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27204ACA-0B15-4819-838C-1E708F859EE7}"/>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5D67827-E6E6-4E1E-A794-74870AE57F1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8105FAB-DC6F-4996-800E-5800F3B16E4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647731D6-963D-4F51-980D-7B009955F58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 name="Group 22">
            <a:extLst>
              <a:ext uri="{FF2B5EF4-FFF2-40B4-BE49-F238E27FC236}">
                <a16:creationId xmlns:a16="http://schemas.microsoft.com/office/drawing/2014/main" id="{F139ED81-C2DA-431C-A978-E01E620B0D7B}"/>
              </a:ext>
            </a:extLst>
          </p:cNvPr>
          <p:cNvGrpSpPr/>
          <p:nvPr/>
        </p:nvGrpSpPr>
        <p:grpSpPr>
          <a:xfrm>
            <a:off x="4276350" y="3536102"/>
            <a:ext cx="592667" cy="592667"/>
            <a:chOff x="965191" y="-388372"/>
            <a:chExt cx="592667" cy="592667"/>
          </a:xfrm>
        </p:grpSpPr>
        <p:sp>
          <p:nvSpPr>
            <p:cNvPr id="24" name="Rectangle 23">
              <a:extLst>
                <a:ext uri="{FF2B5EF4-FFF2-40B4-BE49-F238E27FC236}">
                  <a16:creationId xmlns:a16="http://schemas.microsoft.com/office/drawing/2014/main" id="{532FEFBA-EC81-422B-885D-ABB826A227F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6C4B6069-AE41-408F-8009-FD234074847F}"/>
                </a:ext>
              </a:extLst>
            </p:cNvPr>
            <p:cNvGrpSpPr/>
            <p:nvPr/>
          </p:nvGrpSpPr>
          <p:grpSpPr>
            <a:xfrm>
              <a:off x="1010452" y="-321955"/>
              <a:ext cx="519560" cy="447822"/>
              <a:chOff x="8376458" y="5925518"/>
              <a:chExt cx="1045926" cy="901512"/>
            </a:xfrm>
          </p:grpSpPr>
          <p:sp>
            <p:nvSpPr>
              <p:cNvPr id="26" name="Star: 4 Points 8">
                <a:extLst>
                  <a:ext uri="{FF2B5EF4-FFF2-40B4-BE49-F238E27FC236}">
                    <a16:creationId xmlns:a16="http://schemas.microsoft.com/office/drawing/2014/main" id="{610C851F-4D15-4DBA-BD56-EC99658CB27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Star: 4 Points 8">
                <a:extLst>
                  <a:ext uri="{FF2B5EF4-FFF2-40B4-BE49-F238E27FC236}">
                    <a16:creationId xmlns:a16="http://schemas.microsoft.com/office/drawing/2014/main" id="{DD021B58-E9D8-4F7F-BC8E-190D37E06A6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49BAC28-D2F2-40AF-AD31-118C63483ED8}"/>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9">
                <a:extLst>
                  <a:ext uri="{FF2B5EF4-FFF2-40B4-BE49-F238E27FC236}">
                    <a16:creationId xmlns:a16="http://schemas.microsoft.com/office/drawing/2014/main" id="{5A7CC938-826F-454B-8F28-79BF9FC8FB1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78B39291-C5DA-4ED2-A81D-6A54AC09E7AD}"/>
              </a:ext>
            </a:extLst>
          </p:cNvPr>
          <p:cNvGrpSpPr/>
          <p:nvPr/>
        </p:nvGrpSpPr>
        <p:grpSpPr>
          <a:xfrm>
            <a:off x="6100027" y="3155204"/>
            <a:ext cx="592667" cy="592667"/>
            <a:chOff x="965191" y="-388372"/>
            <a:chExt cx="592667" cy="592667"/>
          </a:xfrm>
        </p:grpSpPr>
        <p:sp>
          <p:nvSpPr>
            <p:cNvPr id="32" name="Rectangle 31">
              <a:extLst>
                <a:ext uri="{FF2B5EF4-FFF2-40B4-BE49-F238E27FC236}">
                  <a16:creationId xmlns:a16="http://schemas.microsoft.com/office/drawing/2014/main" id="{36427410-4F65-4E00-9BCD-D07B4EA7B466}"/>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F3B6F70F-95E8-447C-9422-02D9FD0A90A7}"/>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F40AD245-3DCF-4723-B26B-B8237AA33B79}"/>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353C6A2D-743F-4DBF-8C5C-738F6B52435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5A857DF9-CE0D-429B-97AA-8C637BB2EC7F}"/>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57C75E8B-945C-4B8B-9B4E-05DA7F641C6F}"/>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C37B7568-5EA7-48CC-834A-ECCFE949DA59}"/>
              </a:ext>
            </a:extLst>
          </p:cNvPr>
          <p:cNvGrpSpPr/>
          <p:nvPr/>
        </p:nvGrpSpPr>
        <p:grpSpPr>
          <a:xfrm>
            <a:off x="8364867" y="4028163"/>
            <a:ext cx="592667" cy="592667"/>
            <a:chOff x="965191" y="-388372"/>
            <a:chExt cx="592667" cy="592667"/>
          </a:xfrm>
        </p:grpSpPr>
        <p:sp>
          <p:nvSpPr>
            <p:cNvPr id="39" name="Rectangle 38">
              <a:extLst>
                <a:ext uri="{FF2B5EF4-FFF2-40B4-BE49-F238E27FC236}">
                  <a16:creationId xmlns:a16="http://schemas.microsoft.com/office/drawing/2014/main" id="{D0CB20B9-FE21-49C5-A686-E13E17FC4DAE}"/>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19909BD-6FD0-42C3-9664-47EC3353F307}"/>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4533CE6C-9DAB-4B83-AA49-A88BE24D2D0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4C2405F3-6608-40D5-B940-0EF011BE40F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E48C0DB1-DE85-4C70-AA28-EFEC8B19ADF6}"/>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907DB698-F8B7-4883-A7F6-49C2332E6A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F158CF3C-633E-4D9C-A580-825ED7284B5D}"/>
              </a:ext>
            </a:extLst>
          </p:cNvPr>
          <p:cNvGrpSpPr/>
          <p:nvPr/>
        </p:nvGrpSpPr>
        <p:grpSpPr>
          <a:xfrm>
            <a:off x="7943160" y="5642265"/>
            <a:ext cx="592667" cy="592667"/>
            <a:chOff x="965191" y="-388372"/>
            <a:chExt cx="592667" cy="592667"/>
          </a:xfrm>
        </p:grpSpPr>
        <p:sp>
          <p:nvSpPr>
            <p:cNvPr id="46" name="Rectangle 45">
              <a:extLst>
                <a:ext uri="{FF2B5EF4-FFF2-40B4-BE49-F238E27FC236}">
                  <a16:creationId xmlns:a16="http://schemas.microsoft.com/office/drawing/2014/main" id="{BA11C350-F4F3-4428-9BB5-B2212D529D2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82C7D46-A87A-4870-8803-E52BED51200B}"/>
                </a:ext>
              </a:extLst>
            </p:cNvPr>
            <p:cNvGrpSpPr/>
            <p:nvPr/>
          </p:nvGrpSpPr>
          <p:grpSpPr>
            <a:xfrm>
              <a:off x="1010452" y="-321955"/>
              <a:ext cx="519560" cy="447822"/>
              <a:chOff x="8376458" y="5925518"/>
              <a:chExt cx="1045926" cy="901512"/>
            </a:xfrm>
          </p:grpSpPr>
          <p:sp>
            <p:nvSpPr>
              <p:cNvPr id="48" name="Star: 4 Points 8">
                <a:extLst>
                  <a:ext uri="{FF2B5EF4-FFF2-40B4-BE49-F238E27FC236}">
                    <a16:creationId xmlns:a16="http://schemas.microsoft.com/office/drawing/2014/main" id="{85F00050-B4A4-4EAC-83A8-F26A42D1CEB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Star: 4 Points 8">
                <a:extLst>
                  <a:ext uri="{FF2B5EF4-FFF2-40B4-BE49-F238E27FC236}">
                    <a16:creationId xmlns:a16="http://schemas.microsoft.com/office/drawing/2014/main" id="{A42687FA-450C-46EA-8270-FC4665DEA66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0E5DAB88-7957-4CD9-9928-B015D0E862E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9">
                <a:extLst>
                  <a:ext uri="{FF2B5EF4-FFF2-40B4-BE49-F238E27FC236}">
                    <a16:creationId xmlns:a16="http://schemas.microsoft.com/office/drawing/2014/main" id="{18F7FCB7-FC93-4D3E-BA66-D414483388C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10096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500"/>
                                  </p:stCondLst>
                                  <p:childTnLst>
                                    <p:set>
                                      <p:cBhvr>
                                        <p:cTn id="16" dur="1" fill="hold">
                                          <p:stCondLst>
                                            <p:cond delay="0"/>
                                          </p:stCondLst>
                                        </p:cTn>
                                        <p:tgtEl>
                                          <p:spTgt spid="38"/>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50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338554"/>
          </a:xfrm>
        </p:spPr>
        <p:txBody>
          <a:bodyPr/>
          <a:lstStyle/>
          <a:p>
            <a:r>
              <a:rPr lang="en-US"/>
              <a:t>Read Latency with single region, vs multi-region</a:t>
            </a:r>
          </a:p>
        </p:txBody>
      </p:sp>
    </p:spTree>
    <p:extLst>
      <p:ext uri="{BB962C8B-B14F-4D97-AF65-F5344CB8AC3E}">
        <p14:creationId xmlns:p14="http://schemas.microsoft.com/office/powerpoint/2010/main" val="335656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Read Latency</a:t>
            </a:r>
          </a:p>
        </p:txBody>
      </p:sp>
      <p:pic>
        <p:nvPicPr>
          <p:cNvPr id="14" name="Multi" descr="A close up of a map&#10;&#10;Description automatically generated">
            <a:extLst>
              <a:ext uri="{FF2B5EF4-FFF2-40B4-BE49-F238E27FC236}">
                <a16:creationId xmlns:a16="http://schemas.microsoft.com/office/drawing/2014/main" id="{E5255941-AE73-4F49-AB61-808E8C7A7440}"/>
              </a:ext>
            </a:extLst>
          </p:cNvPr>
          <p:cNvPicPr>
            <a:picLocks noChangeAspect="1"/>
          </p:cNvPicPr>
          <p:nvPr/>
        </p:nvPicPr>
        <p:blipFill>
          <a:blip r:embed="rId3"/>
          <a:stretch>
            <a:fillRect/>
          </a:stretch>
        </p:blipFill>
        <p:spPr>
          <a:xfrm>
            <a:off x="1809152" y="1288942"/>
            <a:ext cx="8573696" cy="5239481"/>
          </a:xfrm>
          <a:prstGeom prst="rect">
            <a:avLst/>
          </a:prstGeom>
        </p:spPr>
      </p:pic>
      <p:pic>
        <p:nvPicPr>
          <p:cNvPr id="16" name="Single" descr="A picture containing text, map&#10;&#10;Description automatically generated">
            <a:extLst>
              <a:ext uri="{FF2B5EF4-FFF2-40B4-BE49-F238E27FC236}">
                <a16:creationId xmlns:a16="http://schemas.microsoft.com/office/drawing/2014/main" id="{70D6A2A0-80E5-46B5-8E7A-08E274AE60E2}"/>
              </a:ext>
            </a:extLst>
          </p:cNvPr>
          <p:cNvPicPr>
            <a:picLocks noChangeAspect="1"/>
          </p:cNvPicPr>
          <p:nvPr/>
        </p:nvPicPr>
        <p:blipFill>
          <a:blip r:embed="rId4"/>
          <a:stretch>
            <a:fillRect/>
          </a:stretch>
        </p:blipFill>
        <p:spPr>
          <a:xfrm>
            <a:off x="1809152" y="1301299"/>
            <a:ext cx="8573696" cy="5239481"/>
          </a:xfrm>
          <a:prstGeom prst="rect">
            <a:avLst/>
          </a:prstGeom>
        </p:spPr>
      </p:pic>
    </p:spTree>
    <p:extLst>
      <p:ext uri="{BB962C8B-B14F-4D97-AF65-F5344CB8AC3E}">
        <p14:creationId xmlns:p14="http://schemas.microsoft.com/office/powerpoint/2010/main" val="2873139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Latency</a:t>
            </a:r>
          </a:p>
        </p:txBody>
      </p:sp>
    </p:spTree>
    <p:extLst>
      <p:ext uri="{BB962C8B-B14F-4D97-AF65-F5344CB8AC3E}">
        <p14:creationId xmlns:p14="http://schemas.microsoft.com/office/powerpoint/2010/main" val="13444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A857-F2FB-4A56-859C-E7DE041C87B6}"/>
              </a:ext>
            </a:extLst>
          </p:cNvPr>
          <p:cNvSpPr>
            <a:spLocks noGrp="1"/>
          </p:cNvSpPr>
          <p:nvPr>
            <p:ph type="title"/>
          </p:nvPr>
        </p:nvSpPr>
        <p:spPr/>
        <p:txBody>
          <a:bodyPr/>
          <a:lstStyle/>
          <a:p>
            <a:r>
              <a:rPr lang="en-US" b="1"/>
              <a:t>Azure Cosmos DB Multi Master</a:t>
            </a:r>
            <a:r>
              <a:rPr lang="en-US"/>
              <a:t>​</a:t>
            </a:r>
          </a:p>
        </p:txBody>
      </p:sp>
      <p:sp>
        <p:nvSpPr>
          <p:cNvPr id="3" name="Text Placeholder 2">
            <a:extLst>
              <a:ext uri="{FF2B5EF4-FFF2-40B4-BE49-F238E27FC236}">
                <a16:creationId xmlns:a16="http://schemas.microsoft.com/office/drawing/2014/main" id="{0E9FD602-277D-4944-92C8-9E0144FB7F33}"/>
              </a:ext>
            </a:extLst>
          </p:cNvPr>
          <p:cNvSpPr>
            <a:spLocks noGrp="1"/>
          </p:cNvSpPr>
          <p:nvPr>
            <p:ph type="body" sz="quarter" idx="10"/>
          </p:nvPr>
        </p:nvSpPr>
        <p:spPr>
          <a:xfrm>
            <a:off x="586391" y="1434370"/>
            <a:ext cx="5927144" cy="2499146"/>
          </a:xfrm>
        </p:spPr>
        <p:txBody>
          <a:bodyPr/>
          <a:lstStyle/>
          <a:p>
            <a:pPr fontAlgn="base"/>
            <a:r>
              <a:rPr lang="en-US" dirty="0"/>
              <a:t>Every region writable​</a:t>
            </a:r>
          </a:p>
          <a:p>
            <a:pPr fontAlgn="base"/>
            <a:r>
              <a:rPr lang="en-US" dirty="0"/>
              <a:t>&lt;10 </a:t>
            </a:r>
            <a:r>
              <a:rPr lang="en-US" dirty="0" err="1"/>
              <a:t>ms</a:t>
            </a:r>
            <a:r>
              <a:rPr lang="en-US" dirty="0"/>
              <a:t> read write latency​</a:t>
            </a:r>
          </a:p>
          <a:p>
            <a:pPr fontAlgn="base"/>
            <a:r>
              <a:rPr lang="en-US" dirty="0"/>
              <a:t>99.999% Availability​</a:t>
            </a:r>
          </a:p>
          <a:p>
            <a:pPr fontAlgn="base"/>
            <a:r>
              <a:rPr lang="en-US" dirty="0"/>
              <a:t>Unlimited endpoint scalability</a:t>
            </a:r>
          </a:p>
          <a:p>
            <a:pPr fontAlgn="base"/>
            <a:r>
              <a:rPr lang="en-US" dirty="0"/>
              <a:t>Flexible conflict resolution​​</a:t>
            </a:r>
          </a:p>
        </p:txBody>
      </p:sp>
      <p:grpSp>
        <p:nvGrpSpPr>
          <p:cNvPr id="5" name="Main">
            <a:extLst>
              <a:ext uri="{FF2B5EF4-FFF2-40B4-BE49-F238E27FC236}">
                <a16:creationId xmlns:a16="http://schemas.microsoft.com/office/drawing/2014/main" id="{0E65CAB9-1ED8-4BB9-9EE4-9743E620C854}"/>
              </a:ext>
            </a:extLst>
          </p:cNvPr>
          <p:cNvGrpSpPr/>
          <p:nvPr/>
        </p:nvGrpSpPr>
        <p:grpSpPr>
          <a:xfrm>
            <a:off x="6215300" y="1553394"/>
            <a:ext cx="2348799" cy="3665080"/>
            <a:chOff x="6215300" y="1553394"/>
            <a:chExt cx="2348799" cy="3665080"/>
          </a:xfrm>
        </p:grpSpPr>
        <p:pic>
          <p:nvPicPr>
            <p:cNvPr id="6" name="Picture 5">
              <a:extLst>
                <a:ext uri="{FF2B5EF4-FFF2-40B4-BE49-F238E27FC236}">
                  <a16:creationId xmlns:a16="http://schemas.microsoft.com/office/drawing/2014/main" id="{D679B2FB-81A6-4883-A649-BCFD206D9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1863311"/>
              <a:ext cx="648962" cy="648962"/>
            </a:xfrm>
            <a:prstGeom prst="rect">
              <a:avLst/>
            </a:prstGeom>
          </p:spPr>
        </p:pic>
        <p:pic>
          <p:nvPicPr>
            <p:cNvPr id="7" name="Picture 6">
              <a:extLst>
                <a:ext uri="{FF2B5EF4-FFF2-40B4-BE49-F238E27FC236}">
                  <a16:creationId xmlns:a16="http://schemas.microsoft.com/office/drawing/2014/main" id="{99537FD9-69F6-4DAD-B452-0CE9576E1CF8}"/>
                </a:ext>
              </a:extLst>
            </p:cNvPr>
            <p:cNvPicPr>
              <a:picLocks noChangeAspect="1"/>
            </p:cNvPicPr>
            <p:nvPr/>
          </p:nvPicPr>
          <p:blipFill>
            <a:blip r:embed="rId4"/>
            <a:stretch>
              <a:fillRect/>
            </a:stretch>
          </p:blipFill>
          <p:spPr>
            <a:xfrm>
              <a:off x="6362251" y="2227458"/>
              <a:ext cx="541214" cy="468875"/>
            </a:xfrm>
            <a:prstGeom prst="rect">
              <a:avLst/>
            </a:prstGeom>
          </p:spPr>
        </p:pic>
        <p:cxnSp>
          <p:nvCxnSpPr>
            <p:cNvPr id="8" name="Straight Arrow Connector 7">
              <a:extLst>
                <a:ext uri="{FF2B5EF4-FFF2-40B4-BE49-F238E27FC236}">
                  <a16:creationId xmlns:a16="http://schemas.microsoft.com/office/drawing/2014/main" id="{A0CBA1EB-9CB4-4B01-813A-0603023F7261}"/>
                </a:ext>
              </a:extLst>
            </p:cNvPr>
            <p:cNvCxnSpPr>
              <a:cxnSpLocks/>
            </p:cNvCxnSpPr>
            <p:nvPr/>
          </p:nvCxnSpPr>
          <p:spPr>
            <a:xfrm flipH="1">
              <a:off x="6627796" y="2729984"/>
              <a:ext cx="7989" cy="394498"/>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F0D01177-C57D-477E-AE39-8D9846D0E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3162693"/>
              <a:ext cx="648962" cy="648962"/>
            </a:xfrm>
            <a:prstGeom prst="rect">
              <a:avLst/>
            </a:prstGeom>
          </p:spPr>
        </p:pic>
        <p:pic>
          <p:nvPicPr>
            <p:cNvPr id="10" name="Picture 9">
              <a:extLst>
                <a:ext uri="{FF2B5EF4-FFF2-40B4-BE49-F238E27FC236}">
                  <a16:creationId xmlns:a16="http://schemas.microsoft.com/office/drawing/2014/main" id="{BE9CAAEA-1110-42A6-9238-9E8DF3E95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923" y="3148348"/>
              <a:ext cx="648962" cy="648962"/>
            </a:xfrm>
            <a:prstGeom prst="rect">
              <a:avLst/>
            </a:prstGeom>
          </p:spPr>
        </p:pic>
        <p:cxnSp>
          <p:nvCxnSpPr>
            <p:cNvPr id="11" name="Straight Arrow Connector 10">
              <a:extLst>
                <a:ext uri="{FF2B5EF4-FFF2-40B4-BE49-F238E27FC236}">
                  <a16:creationId xmlns:a16="http://schemas.microsoft.com/office/drawing/2014/main" id="{3D968C14-0B8B-4A00-BF34-52C999293438}"/>
                </a:ext>
              </a:extLst>
            </p:cNvPr>
            <p:cNvCxnSpPr>
              <a:endCxn id="6" idx="1"/>
            </p:cNvCxnSpPr>
            <p:nvPr/>
          </p:nvCxnSpPr>
          <p:spPr>
            <a:xfrm flipV="1">
              <a:off x="6847887" y="2187792"/>
              <a:ext cx="1007643" cy="10408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EB401C7F-D595-4611-847A-865A36CC1649}"/>
                </a:ext>
              </a:extLst>
            </p:cNvPr>
            <p:cNvCxnSpPr>
              <a:cxnSpLocks/>
            </p:cNvCxnSpPr>
            <p:nvPr/>
          </p:nvCxnSpPr>
          <p:spPr>
            <a:xfrm flipV="1">
              <a:off x="6998660" y="3449254"/>
              <a:ext cx="835601" cy="2357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EA6B95BF-3F60-4835-A4BF-73D383621333}"/>
                </a:ext>
              </a:extLst>
            </p:cNvPr>
            <p:cNvSpPr txBox="1"/>
            <p:nvPr/>
          </p:nvSpPr>
          <p:spPr>
            <a:xfrm>
              <a:off x="7812290" y="155339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A</a:t>
              </a:r>
            </a:p>
          </p:txBody>
        </p:sp>
        <p:sp>
          <p:nvSpPr>
            <p:cNvPr id="14" name="TextBox 13">
              <a:extLst>
                <a:ext uri="{FF2B5EF4-FFF2-40B4-BE49-F238E27FC236}">
                  <a16:creationId xmlns:a16="http://schemas.microsoft.com/office/drawing/2014/main" id="{EEB67C8A-85AC-4BC9-85E8-180580C217FD}"/>
                </a:ext>
              </a:extLst>
            </p:cNvPr>
            <p:cNvSpPr txBox="1"/>
            <p:nvPr/>
          </p:nvSpPr>
          <p:spPr>
            <a:xfrm>
              <a:off x="7812290" y="2910777"/>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B</a:t>
              </a:r>
            </a:p>
          </p:txBody>
        </p:sp>
        <p:pic>
          <p:nvPicPr>
            <p:cNvPr id="15" name="Picture 14">
              <a:extLst>
                <a:ext uri="{FF2B5EF4-FFF2-40B4-BE49-F238E27FC236}">
                  <a16:creationId xmlns:a16="http://schemas.microsoft.com/office/drawing/2014/main" id="{3E2FAB80-7497-4CA9-950A-ADAEEDD8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4494200"/>
              <a:ext cx="648962" cy="648962"/>
            </a:xfrm>
            <a:prstGeom prst="rect">
              <a:avLst/>
            </a:prstGeom>
          </p:spPr>
        </p:pic>
        <p:sp>
          <p:nvSpPr>
            <p:cNvPr id="16" name="TextBox 15">
              <a:extLst>
                <a:ext uri="{FF2B5EF4-FFF2-40B4-BE49-F238E27FC236}">
                  <a16:creationId xmlns:a16="http://schemas.microsoft.com/office/drawing/2014/main" id="{9C43E81A-40EF-40A9-AB11-39A28B20B237}"/>
                </a:ext>
              </a:extLst>
            </p:cNvPr>
            <p:cNvSpPr txBox="1"/>
            <p:nvPr/>
          </p:nvSpPr>
          <p:spPr>
            <a:xfrm>
              <a:off x="7812290" y="423052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C</a:t>
              </a:r>
            </a:p>
          </p:txBody>
        </p:sp>
        <p:cxnSp>
          <p:nvCxnSpPr>
            <p:cNvPr id="17" name="Straight Arrow Connector 16">
              <a:extLst>
                <a:ext uri="{FF2B5EF4-FFF2-40B4-BE49-F238E27FC236}">
                  <a16:creationId xmlns:a16="http://schemas.microsoft.com/office/drawing/2014/main" id="{264380AA-3D33-4880-9DC7-E44E59A4B66E}"/>
                </a:ext>
              </a:extLst>
            </p:cNvPr>
            <p:cNvCxnSpPr>
              <a:endCxn id="15" idx="1"/>
            </p:cNvCxnSpPr>
            <p:nvPr/>
          </p:nvCxnSpPr>
          <p:spPr>
            <a:xfrm>
              <a:off x="6821204" y="3734944"/>
              <a:ext cx="1034326" cy="108373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E05641F-047A-40F1-93FD-6A878332E592}"/>
                </a:ext>
              </a:extLst>
            </p:cNvPr>
            <p:cNvSpPr txBox="1"/>
            <p:nvPr/>
          </p:nvSpPr>
          <p:spPr>
            <a:xfrm>
              <a:off x="6215300" y="3896399"/>
              <a:ext cx="890678" cy="358366"/>
            </a:xfrm>
            <a:prstGeom prst="rect">
              <a:avLst/>
            </a:prstGeom>
            <a:noFill/>
          </p:spPr>
          <p:txBody>
            <a:bodyPr wrap="square" rtlCol="0">
              <a:spAutoFit/>
            </a:bodyPr>
            <a:lstStyle/>
            <a:p>
              <a:pPr algn="ctr"/>
              <a:r>
                <a:rPr lang="en-US" sz="1100">
                  <a:latin typeface="Segoe UI Light" panose="020B0502040204020203" pitchFamily="34" charset="0"/>
                  <a:cs typeface="Segoe UI Light" panose="020B0502040204020203" pitchFamily="34" charset="0"/>
                </a:rPr>
                <a:t>Azure Traffic Manager</a:t>
              </a:r>
            </a:p>
          </p:txBody>
        </p:sp>
        <p:pic>
          <p:nvPicPr>
            <p:cNvPr id="19" name="Picture 18">
              <a:extLst>
                <a:ext uri="{FF2B5EF4-FFF2-40B4-BE49-F238E27FC236}">
                  <a16:creationId xmlns:a16="http://schemas.microsoft.com/office/drawing/2014/main" id="{994E24EB-47EB-449D-B923-C81002CAD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0804" y="2350819"/>
              <a:ext cx="361913" cy="361913"/>
            </a:xfrm>
            <a:prstGeom prst="rect">
              <a:avLst/>
            </a:prstGeom>
          </p:spPr>
        </p:pic>
        <p:pic>
          <p:nvPicPr>
            <p:cNvPr id="20" name="Picture 19">
              <a:extLst>
                <a:ext uri="{FF2B5EF4-FFF2-40B4-BE49-F238E27FC236}">
                  <a16:creationId xmlns:a16="http://schemas.microsoft.com/office/drawing/2014/main" id="{27DE9C20-475B-4A0E-80D7-951C3C5FAB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6000" y="4856561"/>
              <a:ext cx="361913" cy="361913"/>
            </a:xfrm>
            <a:prstGeom prst="rect">
              <a:avLst/>
            </a:prstGeom>
          </p:spPr>
        </p:pic>
        <p:pic>
          <p:nvPicPr>
            <p:cNvPr id="21" name="Picture 20">
              <a:extLst>
                <a:ext uri="{FF2B5EF4-FFF2-40B4-BE49-F238E27FC236}">
                  <a16:creationId xmlns:a16="http://schemas.microsoft.com/office/drawing/2014/main" id="{72055406-9914-4E64-AD59-A6ADC1D3D3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667" y="3665711"/>
              <a:ext cx="361913" cy="361913"/>
            </a:xfrm>
            <a:prstGeom prst="rect">
              <a:avLst/>
            </a:prstGeom>
          </p:spPr>
        </p:pic>
      </p:grpSp>
      <p:grpSp>
        <p:nvGrpSpPr>
          <p:cNvPr id="22" name="MultiMasterMultiWrites">
            <a:extLst>
              <a:ext uri="{FF2B5EF4-FFF2-40B4-BE49-F238E27FC236}">
                <a16:creationId xmlns:a16="http://schemas.microsoft.com/office/drawing/2014/main" id="{23A3D131-861B-4C16-8891-1829E36388E1}"/>
              </a:ext>
            </a:extLst>
          </p:cNvPr>
          <p:cNvGrpSpPr/>
          <p:nvPr/>
        </p:nvGrpSpPr>
        <p:grpSpPr>
          <a:xfrm>
            <a:off x="8644448" y="2086737"/>
            <a:ext cx="1095047" cy="2618290"/>
            <a:chOff x="8662021" y="2232056"/>
            <a:chExt cx="1095047" cy="2618290"/>
          </a:xfrm>
        </p:grpSpPr>
        <p:cxnSp>
          <p:nvCxnSpPr>
            <p:cNvPr id="23" name="Straight Arrow Connector 22">
              <a:extLst>
                <a:ext uri="{FF2B5EF4-FFF2-40B4-BE49-F238E27FC236}">
                  <a16:creationId xmlns:a16="http://schemas.microsoft.com/office/drawing/2014/main" id="{32E21903-9EDF-42DE-86D5-9DED865F3324}"/>
                </a:ext>
              </a:extLst>
            </p:cNvPr>
            <p:cNvCxnSpPr>
              <a:cxnSpLocks/>
            </p:cNvCxnSpPr>
            <p:nvPr/>
          </p:nvCxnSpPr>
          <p:spPr>
            <a:xfrm flipH="1" flipV="1">
              <a:off x="8662021" y="2243781"/>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FC5324F-FF8E-420C-8BE6-3AECEF370E6D}"/>
                </a:ext>
              </a:extLst>
            </p:cNvPr>
            <p:cNvCxnSpPr>
              <a:cxnSpLocks/>
            </p:cNvCxnSpPr>
            <p:nvPr/>
          </p:nvCxnSpPr>
          <p:spPr>
            <a:xfrm flipH="1" flipV="1">
              <a:off x="8683990" y="2232056"/>
              <a:ext cx="1073078" cy="261829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95974067-8165-43C3-8A65-B8ADCF5399E3}"/>
                </a:ext>
              </a:extLst>
            </p:cNvPr>
            <p:cNvCxnSpPr>
              <a:cxnSpLocks/>
            </p:cNvCxnSpPr>
            <p:nvPr/>
          </p:nvCxnSpPr>
          <p:spPr>
            <a:xfrm flipH="1">
              <a:off x="8691647" y="3575467"/>
              <a:ext cx="1063432" cy="126755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0F1A1B8-A4B0-4719-B959-0DB9138F399D}"/>
                </a:ext>
              </a:extLst>
            </p:cNvPr>
            <p:cNvCxnSpPr>
              <a:cxnSpLocks/>
            </p:cNvCxnSpPr>
            <p:nvPr/>
          </p:nvCxnSpPr>
          <p:spPr>
            <a:xfrm flipH="1">
              <a:off x="8691647" y="2261199"/>
              <a:ext cx="1064767" cy="2589146"/>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47F196D0-74A3-4AC2-8277-E6E1B06C5BA1}"/>
                </a:ext>
              </a:extLst>
            </p:cNvPr>
            <p:cNvCxnSpPr>
              <a:cxnSpLocks/>
            </p:cNvCxnSpPr>
            <p:nvPr/>
          </p:nvCxnSpPr>
          <p:spPr>
            <a:xfrm flipH="1">
              <a:off x="8662021" y="2253306"/>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9554A35-E414-4C16-BEC6-E69523C3C5C8}"/>
                </a:ext>
              </a:extLst>
            </p:cNvPr>
            <p:cNvCxnSpPr>
              <a:cxnSpLocks/>
            </p:cNvCxnSpPr>
            <p:nvPr/>
          </p:nvCxnSpPr>
          <p:spPr>
            <a:xfrm flipH="1" flipV="1">
              <a:off x="8674091" y="3549384"/>
              <a:ext cx="1078389" cy="1293633"/>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MultiMasterMultiReads">
            <a:extLst>
              <a:ext uri="{FF2B5EF4-FFF2-40B4-BE49-F238E27FC236}">
                <a16:creationId xmlns:a16="http://schemas.microsoft.com/office/drawing/2014/main" id="{2DC21AF4-466C-49F9-980A-0B5C3B6C4642}"/>
              </a:ext>
            </a:extLst>
          </p:cNvPr>
          <p:cNvGrpSpPr/>
          <p:nvPr/>
        </p:nvGrpSpPr>
        <p:grpSpPr>
          <a:xfrm>
            <a:off x="8673596" y="2232056"/>
            <a:ext cx="1095047" cy="2618290"/>
            <a:chOff x="8662021" y="2232056"/>
            <a:chExt cx="1095047" cy="2618290"/>
          </a:xfrm>
        </p:grpSpPr>
        <p:cxnSp>
          <p:nvCxnSpPr>
            <p:cNvPr id="30" name="Straight Arrow Connector 29">
              <a:extLst>
                <a:ext uri="{FF2B5EF4-FFF2-40B4-BE49-F238E27FC236}">
                  <a16:creationId xmlns:a16="http://schemas.microsoft.com/office/drawing/2014/main" id="{1493DFD1-5EB2-4CCA-8FCE-E1949DBB0358}"/>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4F9B7860-8660-4568-B2D0-1FD53691EF8E}"/>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0BF2B3E-1769-478A-AA42-903CF1942410}"/>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DE9E635E-66E3-4012-98F2-9ACE7D8DF4B9}"/>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511BF201-6487-4109-898D-5F27A2AF3721}"/>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E17ECC2A-B43F-48B8-B0E7-3A2C8E68B340}"/>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6" name="MultiMasterDirectReadWrite">
            <a:extLst>
              <a:ext uri="{FF2B5EF4-FFF2-40B4-BE49-F238E27FC236}">
                <a16:creationId xmlns:a16="http://schemas.microsoft.com/office/drawing/2014/main" id="{224767E3-B80A-4C6D-AC16-D70CEBA22F01}"/>
              </a:ext>
            </a:extLst>
          </p:cNvPr>
          <p:cNvGrpSpPr/>
          <p:nvPr/>
        </p:nvGrpSpPr>
        <p:grpSpPr>
          <a:xfrm>
            <a:off x="8635551" y="2109411"/>
            <a:ext cx="1173058" cy="2739148"/>
            <a:chOff x="8635551" y="2109411"/>
            <a:chExt cx="1173058" cy="2739148"/>
          </a:xfrm>
        </p:grpSpPr>
        <p:cxnSp>
          <p:nvCxnSpPr>
            <p:cNvPr id="37" name="Straight Arrow Connector 36">
              <a:extLst>
                <a:ext uri="{FF2B5EF4-FFF2-40B4-BE49-F238E27FC236}">
                  <a16:creationId xmlns:a16="http://schemas.microsoft.com/office/drawing/2014/main" id="{21418032-B57D-450B-B933-9798640F03BD}"/>
                </a:ext>
              </a:extLst>
            </p:cNvPr>
            <p:cNvCxnSpPr/>
            <p:nvPr/>
          </p:nvCxnSpPr>
          <p:spPr>
            <a:xfrm>
              <a:off x="8657321"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91CD3D3-3925-4AF5-A85A-51F5BE789B3E}"/>
                </a:ext>
              </a:extLst>
            </p:cNvPr>
            <p:cNvCxnSpPr>
              <a:cxnSpLocks/>
            </p:cNvCxnSpPr>
            <p:nvPr/>
          </p:nvCxnSpPr>
          <p:spPr>
            <a:xfrm flipH="1">
              <a:off x="8635551"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AEBE7D5-E12E-4FC0-8152-D34E0808DEE0}"/>
                </a:ext>
              </a:extLst>
            </p:cNvPr>
            <p:cNvCxnSpPr>
              <a:cxnSpLocks/>
            </p:cNvCxnSpPr>
            <p:nvPr/>
          </p:nvCxnSpPr>
          <p:spPr>
            <a:xfrm>
              <a:off x="8657321" y="3437469"/>
              <a:ext cx="1151288" cy="7267"/>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A5E42BF-5545-4BEB-BF45-144680494BEF}"/>
                </a:ext>
              </a:extLst>
            </p:cNvPr>
            <p:cNvCxnSpPr>
              <a:cxnSpLocks/>
            </p:cNvCxnSpPr>
            <p:nvPr/>
          </p:nvCxnSpPr>
          <p:spPr>
            <a:xfrm flipH="1">
              <a:off x="8635551"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78BB684-0CA8-450C-AFA3-AD6F4070CC32}"/>
                </a:ext>
              </a:extLst>
            </p:cNvPr>
            <p:cNvCxnSpPr>
              <a:cxnSpLocks/>
            </p:cNvCxnSpPr>
            <p:nvPr/>
          </p:nvCxnSpPr>
          <p:spPr>
            <a:xfrm flipV="1">
              <a:off x="8657321" y="4722286"/>
              <a:ext cx="1090471" cy="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942F5074-B94B-4047-883E-4DC68681B191}"/>
                </a:ext>
              </a:extLst>
            </p:cNvPr>
            <p:cNvCxnSpPr>
              <a:cxnSpLocks/>
            </p:cNvCxnSpPr>
            <p:nvPr/>
          </p:nvCxnSpPr>
          <p:spPr>
            <a:xfrm flipH="1">
              <a:off x="8635551"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3" name="MultiMaster">
            <a:extLst>
              <a:ext uri="{FF2B5EF4-FFF2-40B4-BE49-F238E27FC236}">
                <a16:creationId xmlns:a16="http://schemas.microsoft.com/office/drawing/2014/main" id="{B681F004-22A0-4FB5-8DBF-91D4A1FEBEFC}"/>
              </a:ext>
            </a:extLst>
          </p:cNvPr>
          <p:cNvGrpSpPr/>
          <p:nvPr/>
        </p:nvGrpSpPr>
        <p:grpSpPr>
          <a:xfrm>
            <a:off x="9914866" y="1309423"/>
            <a:ext cx="1622493" cy="4113080"/>
            <a:chOff x="9914866" y="1309423"/>
            <a:chExt cx="1622493" cy="4113080"/>
          </a:xfrm>
        </p:grpSpPr>
        <p:sp>
          <p:nvSpPr>
            <p:cNvPr id="44" name="Rectangle 43">
              <a:extLst>
                <a:ext uri="{FF2B5EF4-FFF2-40B4-BE49-F238E27FC236}">
                  <a16:creationId xmlns:a16="http://schemas.microsoft.com/office/drawing/2014/main" id="{006DC258-0643-49F0-98DA-B8FE21585E40}"/>
                </a:ext>
              </a:extLst>
            </p:cNvPr>
            <p:cNvSpPr/>
            <p:nvPr/>
          </p:nvSpPr>
          <p:spPr>
            <a:xfrm>
              <a:off x="9914866"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6C5583D-0FAC-4CBD-81D1-63FAAE567E3D}"/>
                </a:ext>
              </a:extLst>
            </p:cNvPr>
            <p:cNvSpPr txBox="1"/>
            <p:nvPr/>
          </p:nvSpPr>
          <p:spPr>
            <a:xfrm>
              <a:off x="10066605"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pic>
          <p:nvPicPr>
            <p:cNvPr id="46" name="Picture 45">
              <a:extLst>
                <a:ext uri="{FF2B5EF4-FFF2-40B4-BE49-F238E27FC236}">
                  <a16:creationId xmlns:a16="http://schemas.microsoft.com/office/drawing/2014/main" id="{3EB81B34-7208-4096-8655-ADEF4BC7FD1E}"/>
                </a:ext>
              </a:extLst>
            </p:cNvPr>
            <p:cNvPicPr>
              <a:picLocks noChangeAspect="1"/>
            </p:cNvPicPr>
            <p:nvPr/>
          </p:nvPicPr>
          <p:blipFill>
            <a:blip r:embed="rId7"/>
            <a:stretch>
              <a:fillRect/>
            </a:stretch>
          </p:blipFill>
          <p:spPr>
            <a:xfrm>
              <a:off x="10263572" y="1876860"/>
              <a:ext cx="640080" cy="583183"/>
            </a:xfrm>
            <a:prstGeom prst="rect">
              <a:avLst/>
            </a:prstGeom>
          </p:spPr>
        </p:pic>
        <p:pic>
          <p:nvPicPr>
            <p:cNvPr id="47" name="Picture 46">
              <a:extLst>
                <a:ext uri="{FF2B5EF4-FFF2-40B4-BE49-F238E27FC236}">
                  <a16:creationId xmlns:a16="http://schemas.microsoft.com/office/drawing/2014/main" id="{B418E59D-6692-4F0F-B3E4-EC465837C66B}"/>
                </a:ext>
              </a:extLst>
            </p:cNvPr>
            <p:cNvPicPr>
              <a:picLocks noChangeAspect="1"/>
            </p:cNvPicPr>
            <p:nvPr/>
          </p:nvPicPr>
          <p:blipFill>
            <a:blip r:embed="rId7"/>
            <a:stretch>
              <a:fillRect/>
            </a:stretch>
          </p:blipFill>
          <p:spPr>
            <a:xfrm>
              <a:off x="10241539" y="3200200"/>
              <a:ext cx="640080" cy="583183"/>
            </a:xfrm>
            <a:prstGeom prst="rect">
              <a:avLst/>
            </a:prstGeom>
          </p:spPr>
        </p:pic>
        <p:pic>
          <p:nvPicPr>
            <p:cNvPr id="48" name="Picture 47">
              <a:extLst>
                <a:ext uri="{FF2B5EF4-FFF2-40B4-BE49-F238E27FC236}">
                  <a16:creationId xmlns:a16="http://schemas.microsoft.com/office/drawing/2014/main" id="{823F6DC7-1B30-45C6-A85D-E5FBB2DA585E}"/>
                </a:ext>
              </a:extLst>
            </p:cNvPr>
            <p:cNvPicPr>
              <a:picLocks noChangeAspect="1"/>
            </p:cNvPicPr>
            <p:nvPr/>
          </p:nvPicPr>
          <p:blipFill>
            <a:blip r:embed="rId7"/>
            <a:stretch>
              <a:fillRect/>
            </a:stretch>
          </p:blipFill>
          <p:spPr>
            <a:xfrm>
              <a:off x="10234250" y="4501151"/>
              <a:ext cx="640080" cy="583183"/>
            </a:xfrm>
            <a:prstGeom prst="rect">
              <a:avLst/>
            </a:prstGeom>
          </p:spPr>
        </p:pic>
        <p:cxnSp>
          <p:nvCxnSpPr>
            <p:cNvPr id="49" name="Straight Connector 48">
              <a:extLst>
                <a:ext uri="{FF2B5EF4-FFF2-40B4-BE49-F238E27FC236}">
                  <a16:creationId xmlns:a16="http://schemas.microsoft.com/office/drawing/2014/main" id="{7A3771E3-C46D-4E48-97D9-1894F05812EF}"/>
                </a:ext>
              </a:extLst>
            </p:cNvPr>
            <p:cNvCxnSpPr>
              <a:cxnSpLocks/>
            </p:cNvCxnSpPr>
            <p:nvPr/>
          </p:nvCxnSpPr>
          <p:spPr>
            <a:xfrm flipH="1">
              <a:off x="11266367" y="3482480"/>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2E625A4-35A5-4AB5-85DF-E7EB3A658448}"/>
                </a:ext>
              </a:extLst>
            </p:cNvPr>
            <p:cNvCxnSpPr>
              <a:cxnSpLocks/>
            </p:cNvCxnSpPr>
            <p:nvPr/>
          </p:nvCxnSpPr>
          <p:spPr>
            <a:xfrm flipH="1">
              <a:off x="11268837" y="4784411"/>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50F01E80-6A9D-40E9-A3AD-A85EAD22128B}"/>
                </a:ext>
              </a:extLst>
            </p:cNvPr>
            <p:cNvSpPr txBox="1"/>
            <p:nvPr/>
          </p:nvSpPr>
          <p:spPr>
            <a:xfrm>
              <a:off x="10066605" y="280966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52" name="TextBox 51">
              <a:extLst>
                <a:ext uri="{FF2B5EF4-FFF2-40B4-BE49-F238E27FC236}">
                  <a16:creationId xmlns:a16="http://schemas.microsoft.com/office/drawing/2014/main" id="{27FA7454-08C5-4467-BBCE-245881E57AB6}"/>
                </a:ext>
              </a:extLst>
            </p:cNvPr>
            <p:cNvSpPr txBox="1"/>
            <p:nvPr/>
          </p:nvSpPr>
          <p:spPr>
            <a:xfrm>
              <a:off x="10066605" y="4102745"/>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cxnSp>
          <p:nvCxnSpPr>
            <p:cNvPr id="53" name="Connector: Elbow 52">
              <a:extLst>
                <a:ext uri="{FF2B5EF4-FFF2-40B4-BE49-F238E27FC236}">
                  <a16:creationId xmlns:a16="http://schemas.microsoft.com/office/drawing/2014/main" id="{75C12FE9-F38C-41BB-B5F7-F26787554F00}"/>
                </a:ext>
              </a:extLst>
            </p:cNvPr>
            <p:cNvCxnSpPr>
              <a:cxnSpLocks/>
            </p:cNvCxnSpPr>
            <p:nvPr/>
          </p:nvCxnSpPr>
          <p:spPr>
            <a:xfrm rot="16200000" flipV="1">
              <a:off x="10057955" y="3305007"/>
              <a:ext cx="2687680" cy="271128"/>
            </a:xfrm>
            <a:prstGeom prst="bentConnector2">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4" name="SingleWriterMultiRead">
            <a:extLst>
              <a:ext uri="{FF2B5EF4-FFF2-40B4-BE49-F238E27FC236}">
                <a16:creationId xmlns:a16="http://schemas.microsoft.com/office/drawing/2014/main" id="{9A8BACA2-2CAA-4BD9-A8AB-140B0AA31BF9}"/>
              </a:ext>
            </a:extLst>
          </p:cNvPr>
          <p:cNvGrpSpPr/>
          <p:nvPr/>
        </p:nvGrpSpPr>
        <p:grpSpPr>
          <a:xfrm>
            <a:off x="8662021" y="2232056"/>
            <a:ext cx="1095047" cy="2618290"/>
            <a:chOff x="8662021" y="2232056"/>
            <a:chExt cx="1095047" cy="2618290"/>
          </a:xfrm>
        </p:grpSpPr>
        <p:cxnSp>
          <p:nvCxnSpPr>
            <p:cNvPr id="55" name="Straight Arrow Connector 54">
              <a:extLst>
                <a:ext uri="{FF2B5EF4-FFF2-40B4-BE49-F238E27FC236}">
                  <a16:creationId xmlns:a16="http://schemas.microsoft.com/office/drawing/2014/main" id="{45B9814C-8B04-41E3-A620-8AE8644CE439}"/>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6BAAFF9C-5550-48A0-B1E4-5B1ABF698F21}"/>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A928CFE4-4204-4B21-8B80-B299B5665B1D}"/>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4477E67-FC18-4F20-AF58-3AF81E28DAE0}"/>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DD1129BE-809A-437D-AB36-76396729AA59}"/>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9E8CA69-8CEF-4249-819D-BD54BF7E422E}"/>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1" name="SingleWriterSingleRead">
            <a:extLst>
              <a:ext uri="{FF2B5EF4-FFF2-40B4-BE49-F238E27FC236}">
                <a16:creationId xmlns:a16="http://schemas.microsoft.com/office/drawing/2014/main" id="{FFF54D07-7BDF-4032-A1FB-05596319D31D}"/>
              </a:ext>
            </a:extLst>
          </p:cNvPr>
          <p:cNvGrpSpPr/>
          <p:nvPr/>
        </p:nvGrpSpPr>
        <p:grpSpPr>
          <a:xfrm>
            <a:off x="8636300" y="2109411"/>
            <a:ext cx="1148888" cy="2739148"/>
            <a:chOff x="8636300" y="2109411"/>
            <a:chExt cx="1148888" cy="2739148"/>
          </a:xfrm>
        </p:grpSpPr>
        <p:cxnSp>
          <p:nvCxnSpPr>
            <p:cNvPr id="62" name="Straight Arrow Connector 61">
              <a:extLst>
                <a:ext uri="{FF2B5EF4-FFF2-40B4-BE49-F238E27FC236}">
                  <a16:creationId xmlns:a16="http://schemas.microsoft.com/office/drawing/2014/main" id="{B69C90B6-AEFE-474E-A62A-26B4B39BF247}"/>
                </a:ext>
              </a:extLst>
            </p:cNvPr>
            <p:cNvCxnSpPr/>
            <p:nvPr/>
          </p:nvCxnSpPr>
          <p:spPr>
            <a:xfrm>
              <a:off x="8658070"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5F4E7D58-4064-44A2-B15C-6FD4A72BFBDC}"/>
                </a:ext>
              </a:extLst>
            </p:cNvPr>
            <p:cNvCxnSpPr>
              <a:cxnSpLocks/>
            </p:cNvCxnSpPr>
            <p:nvPr/>
          </p:nvCxnSpPr>
          <p:spPr>
            <a:xfrm flipH="1">
              <a:off x="8636300"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4813B877-122B-4123-A6A3-20F33F2AB9FD}"/>
                </a:ext>
              </a:extLst>
            </p:cNvPr>
            <p:cNvCxnSpPr>
              <a:cxnSpLocks/>
            </p:cNvCxnSpPr>
            <p:nvPr/>
          </p:nvCxnSpPr>
          <p:spPr>
            <a:xfrm flipV="1">
              <a:off x="8658070" y="2350819"/>
              <a:ext cx="1127118" cy="108664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51435780-524D-4F37-81F7-D8C9D57FA028}"/>
                </a:ext>
              </a:extLst>
            </p:cNvPr>
            <p:cNvCxnSpPr>
              <a:cxnSpLocks/>
            </p:cNvCxnSpPr>
            <p:nvPr/>
          </p:nvCxnSpPr>
          <p:spPr>
            <a:xfrm flipH="1">
              <a:off x="8636300"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58EC8F7B-2D83-4F67-9429-B8A771F8B67B}"/>
                </a:ext>
              </a:extLst>
            </p:cNvPr>
            <p:cNvCxnSpPr>
              <a:cxnSpLocks/>
            </p:cNvCxnSpPr>
            <p:nvPr/>
          </p:nvCxnSpPr>
          <p:spPr>
            <a:xfrm flipV="1">
              <a:off x="8658070" y="2383024"/>
              <a:ext cx="1094410" cy="2339263"/>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7" name="Straight Arrow Connector 66">
              <a:extLst>
                <a:ext uri="{FF2B5EF4-FFF2-40B4-BE49-F238E27FC236}">
                  <a16:creationId xmlns:a16="http://schemas.microsoft.com/office/drawing/2014/main" id="{6871CF2F-0024-4759-A231-571278E0A90B}"/>
                </a:ext>
              </a:extLst>
            </p:cNvPr>
            <p:cNvCxnSpPr>
              <a:cxnSpLocks/>
            </p:cNvCxnSpPr>
            <p:nvPr/>
          </p:nvCxnSpPr>
          <p:spPr>
            <a:xfrm flipH="1">
              <a:off x="8636300"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8" name="SingleMasterReadReplicas">
            <a:extLst>
              <a:ext uri="{FF2B5EF4-FFF2-40B4-BE49-F238E27FC236}">
                <a16:creationId xmlns:a16="http://schemas.microsoft.com/office/drawing/2014/main" id="{B1249227-4E8B-4F97-A8C4-F0A67F3E72B1}"/>
              </a:ext>
            </a:extLst>
          </p:cNvPr>
          <p:cNvGrpSpPr/>
          <p:nvPr/>
        </p:nvGrpSpPr>
        <p:grpSpPr>
          <a:xfrm>
            <a:off x="9915615" y="1309423"/>
            <a:ext cx="1610823" cy="4113080"/>
            <a:chOff x="9915615" y="1309423"/>
            <a:chExt cx="1610823" cy="4113080"/>
          </a:xfrm>
        </p:grpSpPr>
        <p:sp>
          <p:nvSpPr>
            <p:cNvPr id="69" name="Rectangle 68">
              <a:extLst>
                <a:ext uri="{FF2B5EF4-FFF2-40B4-BE49-F238E27FC236}">
                  <a16:creationId xmlns:a16="http://schemas.microsoft.com/office/drawing/2014/main" id="{361C3732-7038-40DB-86FD-427CE3FB29F8}"/>
                </a:ext>
              </a:extLst>
            </p:cNvPr>
            <p:cNvSpPr/>
            <p:nvPr/>
          </p:nvSpPr>
          <p:spPr>
            <a:xfrm>
              <a:off x="9915615"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AB03C46-7040-4EC7-85D6-E2F9658E5573}"/>
                </a:ext>
              </a:extLst>
            </p:cNvPr>
            <p:cNvSpPr txBox="1"/>
            <p:nvPr/>
          </p:nvSpPr>
          <p:spPr>
            <a:xfrm>
              <a:off x="10067354"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71" name="TextBox 70">
              <a:extLst>
                <a:ext uri="{FF2B5EF4-FFF2-40B4-BE49-F238E27FC236}">
                  <a16:creationId xmlns:a16="http://schemas.microsoft.com/office/drawing/2014/main" id="{E6BF8CEB-740A-4D4E-843A-1CAD3F19F6AC}"/>
                </a:ext>
              </a:extLst>
            </p:cNvPr>
            <p:cNvSpPr txBox="1"/>
            <p:nvPr/>
          </p:nvSpPr>
          <p:spPr>
            <a:xfrm>
              <a:off x="10039727" y="284749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sp>
          <p:nvSpPr>
            <p:cNvPr id="72" name="TextBox 71">
              <a:extLst>
                <a:ext uri="{FF2B5EF4-FFF2-40B4-BE49-F238E27FC236}">
                  <a16:creationId xmlns:a16="http://schemas.microsoft.com/office/drawing/2014/main" id="{83D1644D-CD91-4E66-AF08-9FF52D142B97}"/>
                </a:ext>
              </a:extLst>
            </p:cNvPr>
            <p:cNvSpPr txBox="1"/>
            <p:nvPr/>
          </p:nvSpPr>
          <p:spPr>
            <a:xfrm>
              <a:off x="10047844" y="4146570"/>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pic>
          <p:nvPicPr>
            <p:cNvPr id="73" name="Picture 72">
              <a:extLst>
                <a:ext uri="{FF2B5EF4-FFF2-40B4-BE49-F238E27FC236}">
                  <a16:creationId xmlns:a16="http://schemas.microsoft.com/office/drawing/2014/main" id="{5BF2A894-B1AA-410B-9060-109F2DADC63E}"/>
                </a:ext>
              </a:extLst>
            </p:cNvPr>
            <p:cNvPicPr>
              <a:picLocks noChangeAspect="1"/>
            </p:cNvPicPr>
            <p:nvPr/>
          </p:nvPicPr>
          <p:blipFill>
            <a:blip r:embed="rId7"/>
            <a:stretch>
              <a:fillRect/>
            </a:stretch>
          </p:blipFill>
          <p:spPr>
            <a:xfrm>
              <a:off x="10264321" y="1876860"/>
              <a:ext cx="640080" cy="583183"/>
            </a:xfrm>
            <a:prstGeom prst="rect">
              <a:avLst/>
            </a:prstGeom>
          </p:spPr>
        </p:pic>
        <p:pic>
          <p:nvPicPr>
            <p:cNvPr id="74" name="Picture 73">
              <a:extLst>
                <a:ext uri="{FF2B5EF4-FFF2-40B4-BE49-F238E27FC236}">
                  <a16:creationId xmlns:a16="http://schemas.microsoft.com/office/drawing/2014/main" id="{F892A55E-A0A2-4D9C-A204-885302593F2A}"/>
                </a:ext>
              </a:extLst>
            </p:cNvPr>
            <p:cNvPicPr>
              <a:picLocks noChangeAspect="1"/>
            </p:cNvPicPr>
            <p:nvPr/>
          </p:nvPicPr>
          <p:blipFill>
            <a:blip r:embed="rId7"/>
            <a:stretch>
              <a:fillRect/>
            </a:stretch>
          </p:blipFill>
          <p:spPr>
            <a:xfrm>
              <a:off x="10242288" y="3200200"/>
              <a:ext cx="640080" cy="583183"/>
            </a:xfrm>
            <a:prstGeom prst="rect">
              <a:avLst/>
            </a:prstGeom>
          </p:spPr>
        </p:pic>
        <p:pic>
          <p:nvPicPr>
            <p:cNvPr id="75" name="Picture 74">
              <a:extLst>
                <a:ext uri="{FF2B5EF4-FFF2-40B4-BE49-F238E27FC236}">
                  <a16:creationId xmlns:a16="http://schemas.microsoft.com/office/drawing/2014/main" id="{A698AA33-5C75-40AC-90CE-3397EE406059}"/>
                </a:ext>
              </a:extLst>
            </p:cNvPr>
            <p:cNvPicPr>
              <a:picLocks noChangeAspect="1"/>
            </p:cNvPicPr>
            <p:nvPr/>
          </p:nvPicPr>
          <p:blipFill>
            <a:blip r:embed="rId7"/>
            <a:stretch>
              <a:fillRect/>
            </a:stretch>
          </p:blipFill>
          <p:spPr>
            <a:xfrm>
              <a:off x="10234999" y="4501151"/>
              <a:ext cx="640080" cy="583183"/>
            </a:xfrm>
            <a:prstGeom prst="rect">
              <a:avLst/>
            </a:prstGeom>
          </p:spPr>
        </p:pic>
        <p:cxnSp>
          <p:nvCxnSpPr>
            <p:cNvPr id="76" name="Straight Arrow Connector 59">
              <a:extLst>
                <a:ext uri="{FF2B5EF4-FFF2-40B4-BE49-F238E27FC236}">
                  <a16:creationId xmlns:a16="http://schemas.microsoft.com/office/drawing/2014/main" id="{3A04CD6B-A0B9-4616-8B09-304021B8A07C}"/>
                </a:ext>
              </a:extLst>
            </p:cNvPr>
            <p:cNvCxnSpPr>
              <a:cxnSpLocks/>
            </p:cNvCxnSpPr>
            <p:nvPr/>
          </p:nvCxnSpPr>
          <p:spPr>
            <a:xfrm>
              <a:off x="11279304" y="2096731"/>
              <a:ext cx="247134" cy="2696011"/>
            </a:xfrm>
            <a:prstGeom prst="bentConnector2">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75E6520D-2CDE-47B3-8FA8-BF759F22E7B2}"/>
                </a:ext>
              </a:extLst>
            </p:cNvPr>
            <p:cNvCxnSpPr>
              <a:cxnSpLocks/>
            </p:cNvCxnSpPr>
            <p:nvPr/>
          </p:nvCxnSpPr>
          <p:spPr>
            <a:xfrm flipH="1" flipV="1">
              <a:off x="11267116" y="3482480"/>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B38CEA22-77B0-4008-B991-6492B012B810}"/>
                </a:ext>
              </a:extLst>
            </p:cNvPr>
            <p:cNvCxnSpPr>
              <a:cxnSpLocks/>
            </p:cNvCxnSpPr>
            <p:nvPr/>
          </p:nvCxnSpPr>
          <p:spPr>
            <a:xfrm flipH="1" flipV="1">
              <a:off x="11252168" y="4784411"/>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89317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xit" presetSubtype="0" fill="hold" nodeType="withEffect">
                                  <p:stCondLst>
                                    <p:cond delay="0"/>
                                  </p:stCondLst>
                                  <p:childTnLst>
                                    <p:animEffect transition="out" filter="fade">
                                      <p:cBhvr>
                                        <p:cTn id="13" dur="500"/>
                                        <p:tgtEl>
                                          <p:spTgt spid="68"/>
                                        </p:tgtEl>
                                      </p:cBhvr>
                                    </p:animEffect>
                                    <p:set>
                                      <p:cBhvr>
                                        <p:cTn id="14" dur="1" fill="hold">
                                          <p:stCondLst>
                                            <p:cond delay="499"/>
                                          </p:stCondLst>
                                        </p:cTn>
                                        <p:tgtEl>
                                          <p:spTgt spid="68"/>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2000"/>
                                        <p:tgtEl>
                                          <p:spTgt spid="36"/>
                                        </p:tgtEl>
                                      </p:cBhvr>
                                    </p:animEffect>
                                  </p:childTnLst>
                                </p:cTn>
                              </p:par>
                            </p:childTnLst>
                          </p:cTn>
                        </p:par>
                        <p:par>
                          <p:cTn id="25" fill="hold">
                            <p:stCondLst>
                              <p:cond delay="4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000"/>
                                        <p:tgtEl>
                                          <p:spTgt spid="29"/>
                                        </p:tgtEl>
                                      </p:cBhvr>
                                    </p:animEffect>
                                  </p:childTnLst>
                                </p:cTn>
                              </p:par>
                            </p:childTnLst>
                          </p:cTn>
                        </p:par>
                        <p:par>
                          <p:cTn id="29" fill="hold">
                            <p:stCondLst>
                              <p:cond delay="6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C6B-1A17-4843-B127-E518EA0A74A0}"/>
              </a:ext>
            </a:extLst>
          </p:cNvPr>
          <p:cNvSpPr>
            <a:spLocks noGrp="1"/>
          </p:cNvSpPr>
          <p:nvPr>
            <p:ph type="title"/>
          </p:nvPr>
        </p:nvSpPr>
        <p:spPr/>
        <p:txBody>
          <a:bodyPr/>
          <a:lstStyle/>
          <a:p>
            <a:r>
              <a:rPr lang="en-US" dirty="0"/>
              <a:t>Adding multi master support</a:t>
            </a:r>
          </a:p>
        </p:txBody>
      </p:sp>
      <p:sp>
        <p:nvSpPr>
          <p:cNvPr id="3" name="Text Placeholder 2">
            <a:extLst>
              <a:ext uri="{FF2B5EF4-FFF2-40B4-BE49-F238E27FC236}">
                <a16:creationId xmlns:a16="http://schemas.microsoft.com/office/drawing/2014/main" id="{838EDFCD-F8BB-4EBF-B2A1-0A871A325D51}"/>
              </a:ext>
            </a:extLst>
          </p:cNvPr>
          <p:cNvSpPr>
            <a:spLocks noGrp="1"/>
          </p:cNvSpPr>
          <p:nvPr>
            <p:ph type="body" sz="quarter" idx="10"/>
          </p:nvPr>
        </p:nvSpPr>
        <p:spPr>
          <a:xfrm>
            <a:off x="584200" y="1435497"/>
            <a:ext cx="5152721" cy="1465016"/>
          </a:xfrm>
        </p:spPr>
        <p:txBody>
          <a:bodyPr/>
          <a:lstStyle/>
          <a:p>
            <a:pPr marL="0" indent="0">
              <a:buNone/>
            </a:pPr>
            <a:r>
              <a:rPr lang="en-US" dirty="0"/>
              <a:t>Create new Cosmos DB account</a:t>
            </a:r>
          </a:p>
          <a:p>
            <a:pPr marL="0" indent="0">
              <a:buNone/>
            </a:pPr>
            <a:r>
              <a:rPr lang="en-US" dirty="0"/>
              <a:t>Enable Multi Master</a:t>
            </a:r>
          </a:p>
          <a:p>
            <a:endParaRPr lang="en-US" dirty="0"/>
          </a:p>
        </p:txBody>
      </p:sp>
      <p:pic>
        <p:nvPicPr>
          <p:cNvPr id="4" name="Picture 3">
            <a:extLst>
              <a:ext uri="{FF2B5EF4-FFF2-40B4-BE49-F238E27FC236}">
                <a16:creationId xmlns:a16="http://schemas.microsoft.com/office/drawing/2014/main" id="{7F1BA708-FF7F-4E2B-B4CD-98170AEB3A45}"/>
              </a:ext>
            </a:extLst>
          </p:cNvPr>
          <p:cNvPicPr>
            <a:picLocks noChangeAspect="1"/>
          </p:cNvPicPr>
          <p:nvPr/>
        </p:nvPicPr>
        <p:blipFill>
          <a:blip r:embed="rId3"/>
          <a:stretch>
            <a:fillRect/>
          </a:stretch>
        </p:blipFill>
        <p:spPr>
          <a:xfrm>
            <a:off x="5875507" y="1364345"/>
            <a:ext cx="6316494" cy="5493656"/>
          </a:xfrm>
          <a:prstGeom prst="rect">
            <a:avLst/>
          </a:prstGeom>
        </p:spPr>
      </p:pic>
    </p:spTree>
    <p:extLst>
      <p:ext uri="{BB962C8B-B14F-4D97-AF65-F5344CB8AC3E}">
        <p14:creationId xmlns:p14="http://schemas.microsoft.com/office/powerpoint/2010/main" val="11398853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objectives</a:t>
            </a:r>
          </a:p>
        </p:txBody>
      </p:sp>
      <p:sp>
        <p:nvSpPr>
          <p:cNvPr id="5" name="Text Placeholder 4"/>
          <p:cNvSpPr>
            <a:spLocks noGrp="1"/>
          </p:cNvSpPr>
          <p:nvPr>
            <p:ph type="body" sz="quarter" idx="10"/>
          </p:nvPr>
        </p:nvSpPr>
        <p:spPr>
          <a:xfrm>
            <a:off x="584200" y="1435497"/>
            <a:ext cx="11018520" cy="1378839"/>
          </a:xfrm>
        </p:spPr>
        <p:txBody>
          <a:bodyPr/>
          <a:lstStyle/>
          <a:p>
            <a:pPr marL="0" indent="0">
              <a:buNone/>
            </a:pPr>
            <a:endParaRPr lang="en-US" dirty="0"/>
          </a:p>
          <a:p>
            <a:pPr marL="0" indent="0">
              <a:buNone/>
            </a:pPr>
            <a:r>
              <a:rPr lang="en-US" dirty="0"/>
              <a:t>Understand the relationship between consistency, availability and latency when building distributed applications.</a:t>
            </a:r>
          </a:p>
        </p:txBody>
      </p:sp>
    </p:spTree>
    <p:extLst>
      <p:ext uri="{BB962C8B-B14F-4D97-AF65-F5344CB8AC3E}">
        <p14:creationId xmlns:p14="http://schemas.microsoft.com/office/powerpoint/2010/main" val="2934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FAF9-3390-4152-96BC-9D54321AC527}"/>
              </a:ext>
            </a:extLst>
          </p:cNvPr>
          <p:cNvSpPr>
            <a:spLocks noGrp="1"/>
          </p:cNvSpPr>
          <p:nvPr>
            <p:ph type="title"/>
          </p:nvPr>
        </p:nvSpPr>
        <p:spPr/>
        <p:txBody>
          <a:bodyPr/>
          <a:lstStyle/>
          <a:p>
            <a:r>
              <a:rPr lang="en-US"/>
              <a:t>Configure regions</a:t>
            </a:r>
          </a:p>
        </p:txBody>
      </p:sp>
      <p:sp>
        <p:nvSpPr>
          <p:cNvPr id="3" name="Text Placeholder 2">
            <a:extLst>
              <a:ext uri="{FF2B5EF4-FFF2-40B4-BE49-F238E27FC236}">
                <a16:creationId xmlns:a16="http://schemas.microsoft.com/office/drawing/2014/main" id="{CED8656C-5C8B-449F-A6CA-3B7137921A70}"/>
              </a:ext>
            </a:extLst>
          </p:cNvPr>
          <p:cNvSpPr>
            <a:spLocks noGrp="1"/>
          </p:cNvSpPr>
          <p:nvPr>
            <p:ph type="body" sz="quarter" idx="10"/>
          </p:nvPr>
        </p:nvSpPr>
        <p:spPr>
          <a:xfrm>
            <a:off x="586390" y="1434370"/>
            <a:ext cx="11018520" cy="947952"/>
          </a:xfrm>
        </p:spPr>
        <p:txBody>
          <a:bodyPr/>
          <a:lstStyle/>
          <a:p>
            <a:r>
              <a:rPr lang="en-US" dirty="0">
                <a:latin typeface="Segoe UI Light" panose="020B0502040204020203" pitchFamily="34" charset="0"/>
                <a:cs typeface="Segoe UI Light" panose="020B0502040204020203" pitchFamily="34" charset="0"/>
              </a:rPr>
              <a:t>Add regions</a:t>
            </a:r>
          </a:p>
          <a:p>
            <a:endParaRPr lang="en-US"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7D5D8645-B77D-4DE2-BE5E-7A95D1CA8F8C}"/>
              </a:ext>
            </a:extLst>
          </p:cNvPr>
          <p:cNvPicPr>
            <a:picLocks noChangeAspect="1"/>
          </p:cNvPicPr>
          <p:nvPr/>
        </p:nvPicPr>
        <p:blipFill>
          <a:blip r:embed="rId3"/>
          <a:stretch>
            <a:fillRect/>
          </a:stretch>
        </p:blipFill>
        <p:spPr>
          <a:xfrm>
            <a:off x="586390" y="2625003"/>
            <a:ext cx="11607355" cy="4415742"/>
          </a:xfrm>
          <a:prstGeom prst="rect">
            <a:avLst/>
          </a:prstGeom>
        </p:spPr>
      </p:pic>
      <p:sp>
        <p:nvSpPr>
          <p:cNvPr id="6" name="Text Placeholder 2">
            <a:extLst>
              <a:ext uri="{FF2B5EF4-FFF2-40B4-BE49-F238E27FC236}">
                <a16:creationId xmlns:a16="http://schemas.microsoft.com/office/drawing/2014/main" id="{68D0EFAE-EFAB-48F1-BA48-A34E0082798D}"/>
              </a:ext>
            </a:extLst>
          </p:cNvPr>
          <p:cNvSpPr txBox="1">
            <a:spLocks/>
          </p:cNvSpPr>
          <p:nvPr/>
        </p:nvSpPr>
        <p:spPr>
          <a:xfrm>
            <a:off x="6388100" y="1435497"/>
            <a:ext cx="5384114" cy="1006762"/>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652219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D0EB-8825-4966-A61F-45187465B71F}"/>
              </a:ext>
            </a:extLst>
          </p:cNvPr>
          <p:cNvSpPr>
            <a:spLocks noGrp="1"/>
          </p:cNvSpPr>
          <p:nvPr>
            <p:ph type="title"/>
          </p:nvPr>
        </p:nvSpPr>
        <p:spPr/>
        <p:txBody>
          <a:bodyPr/>
          <a:lstStyle/>
          <a:p>
            <a:r>
              <a:rPr lang="en-US" dirty="0"/>
              <a:t>In your apps</a:t>
            </a:r>
          </a:p>
        </p:txBody>
      </p:sp>
      <p:sp>
        <p:nvSpPr>
          <p:cNvPr id="3" name="Text Placeholder 2">
            <a:extLst>
              <a:ext uri="{FF2B5EF4-FFF2-40B4-BE49-F238E27FC236}">
                <a16:creationId xmlns:a16="http://schemas.microsoft.com/office/drawing/2014/main" id="{94FFCEE8-C521-4CB2-8975-6519BD520ABB}"/>
              </a:ext>
            </a:extLst>
          </p:cNvPr>
          <p:cNvSpPr>
            <a:spLocks noGrp="1"/>
          </p:cNvSpPr>
          <p:nvPr>
            <p:ph type="body" sz="quarter" idx="10"/>
          </p:nvPr>
        </p:nvSpPr>
        <p:spPr>
          <a:xfrm>
            <a:off x="586390" y="1434370"/>
            <a:ext cx="11018520" cy="947952"/>
          </a:xfrm>
        </p:spPr>
        <p:txBody>
          <a:bodyPr/>
          <a:lstStyle/>
          <a:p>
            <a:r>
              <a:rPr lang="en-US" dirty="0"/>
              <a:t>Detected automatically</a:t>
            </a:r>
          </a:p>
          <a:p>
            <a:r>
              <a:rPr lang="en-US" dirty="0"/>
              <a:t>Just set the region deployed in</a:t>
            </a:r>
          </a:p>
        </p:txBody>
      </p:sp>
      <p:pic>
        <p:nvPicPr>
          <p:cNvPr id="8" name="Picture 7">
            <a:extLst>
              <a:ext uri="{FF2B5EF4-FFF2-40B4-BE49-F238E27FC236}">
                <a16:creationId xmlns:a16="http://schemas.microsoft.com/office/drawing/2014/main" id="{56E338F4-0BAC-45AD-A4AD-4626B875D362}"/>
              </a:ext>
            </a:extLst>
          </p:cNvPr>
          <p:cNvPicPr>
            <a:picLocks noChangeAspect="1"/>
          </p:cNvPicPr>
          <p:nvPr/>
        </p:nvPicPr>
        <p:blipFill>
          <a:blip r:embed="rId3"/>
          <a:stretch>
            <a:fillRect/>
          </a:stretch>
        </p:blipFill>
        <p:spPr>
          <a:xfrm>
            <a:off x="1450277" y="2614701"/>
            <a:ext cx="8493450" cy="3317754"/>
          </a:xfrm>
          <a:prstGeom prst="rect">
            <a:avLst/>
          </a:prstGeom>
        </p:spPr>
      </p:pic>
      <p:sp>
        <p:nvSpPr>
          <p:cNvPr id="7" name="Rectangle 6">
            <a:extLst>
              <a:ext uri="{FF2B5EF4-FFF2-40B4-BE49-F238E27FC236}">
                <a16:creationId xmlns:a16="http://schemas.microsoft.com/office/drawing/2014/main" id="{5B687C78-4AD3-4DE7-9534-C2B7983DB656}"/>
              </a:ext>
            </a:extLst>
          </p:cNvPr>
          <p:cNvSpPr/>
          <p:nvPr/>
        </p:nvSpPr>
        <p:spPr bwMode="auto">
          <a:xfrm>
            <a:off x="1907177" y="4493623"/>
            <a:ext cx="5290457" cy="365760"/>
          </a:xfrm>
          <a:prstGeom prst="rect">
            <a:avLst/>
          </a:prstGeom>
          <a:noFill/>
          <a:ln w="381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977640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Write latency for single-write vs. multi-write</a:t>
            </a:r>
          </a:p>
        </p:txBody>
      </p:sp>
    </p:spTree>
    <p:extLst>
      <p:ext uri="{BB962C8B-B14F-4D97-AF65-F5344CB8AC3E}">
        <p14:creationId xmlns:p14="http://schemas.microsoft.com/office/powerpoint/2010/main" val="40265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Write Latency</a:t>
            </a:r>
          </a:p>
        </p:txBody>
      </p:sp>
      <p:pic>
        <p:nvPicPr>
          <p:cNvPr id="13" name="Single" descr="A close up of a map&#10;&#10;Description automatically generated">
            <a:extLst>
              <a:ext uri="{FF2B5EF4-FFF2-40B4-BE49-F238E27FC236}">
                <a16:creationId xmlns:a16="http://schemas.microsoft.com/office/drawing/2014/main" id="{D07EA899-B333-4CD0-BE57-21C33F458F81}"/>
              </a:ext>
            </a:extLst>
          </p:cNvPr>
          <p:cNvPicPr>
            <a:picLocks noChangeAspect="1"/>
          </p:cNvPicPr>
          <p:nvPr/>
        </p:nvPicPr>
        <p:blipFill>
          <a:blip r:embed="rId3"/>
          <a:stretch>
            <a:fillRect/>
          </a:stretch>
        </p:blipFill>
        <p:spPr>
          <a:xfrm>
            <a:off x="1809152" y="1352959"/>
            <a:ext cx="8573696" cy="5239481"/>
          </a:xfrm>
          <a:prstGeom prst="rect">
            <a:avLst/>
          </a:prstGeom>
        </p:spPr>
      </p:pic>
      <p:pic>
        <p:nvPicPr>
          <p:cNvPr id="15" name="Multi" descr="A close up of a logo&#10;&#10;Description automatically generated">
            <a:extLst>
              <a:ext uri="{FF2B5EF4-FFF2-40B4-BE49-F238E27FC236}">
                <a16:creationId xmlns:a16="http://schemas.microsoft.com/office/drawing/2014/main" id="{B41EE973-6E44-48EF-9B8F-F6DE5BB03F4B}"/>
              </a:ext>
            </a:extLst>
          </p:cNvPr>
          <p:cNvPicPr>
            <a:picLocks noChangeAspect="1"/>
          </p:cNvPicPr>
          <p:nvPr/>
        </p:nvPicPr>
        <p:blipFill>
          <a:blip r:embed="rId4"/>
          <a:stretch>
            <a:fillRect/>
          </a:stretch>
        </p:blipFill>
        <p:spPr>
          <a:xfrm>
            <a:off x="1809152" y="1352959"/>
            <a:ext cx="8573696" cy="5239481"/>
          </a:xfrm>
          <a:prstGeom prst="rect">
            <a:avLst/>
          </a:prstGeom>
        </p:spPr>
      </p:pic>
    </p:spTree>
    <p:extLst>
      <p:ext uri="{BB962C8B-B14F-4D97-AF65-F5344CB8AC3E}">
        <p14:creationId xmlns:p14="http://schemas.microsoft.com/office/powerpoint/2010/main" val="506135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Consistency</a:t>
            </a:r>
          </a:p>
        </p:txBody>
      </p:sp>
    </p:spTree>
    <p:extLst>
      <p:ext uri="{BB962C8B-B14F-4D97-AF65-F5344CB8AC3E}">
        <p14:creationId xmlns:p14="http://schemas.microsoft.com/office/powerpoint/2010/main" val="248549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9164" y="4353648"/>
            <a:ext cx="3236015" cy="1080483"/>
            <a:chOff x="1719164" y="4408240"/>
            <a:chExt cx="3236015" cy="1080483"/>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7" name="TextBox 36"/>
            <p:cNvSpPr txBox="1"/>
            <p:nvPr/>
          </p:nvSpPr>
          <p:spPr>
            <a:xfrm>
              <a:off x="1719164" y="5150169"/>
              <a:ext cx="61933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8" name="TextBox 37"/>
            <p:cNvSpPr txBox="1"/>
            <p:nvPr/>
          </p:nvSpPr>
          <p:spPr>
            <a:xfrm>
              <a:off x="3195082" y="5150169"/>
              <a:ext cx="176009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Bounded-staleness</a:t>
              </a:r>
            </a:p>
          </p:txBody>
        </p:sp>
      </p:grpSp>
      <p:sp>
        <p:nvSpPr>
          <p:cNvPr id="34" name="Rectangle: Rounded Corners 95"/>
          <p:cNvSpPr/>
          <p:nvPr/>
        </p:nvSpPr>
        <p:spPr>
          <a:xfrm>
            <a:off x="5811997" y="4353648"/>
            <a:ext cx="618860" cy="618860"/>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9" name="TextBox 38"/>
          <p:cNvSpPr txBox="1"/>
          <p:nvPr/>
        </p:nvSpPr>
        <p:spPr>
          <a:xfrm>
            <a:off x="5775179" y="5095577"/>
            <a:ext cx="69249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Session</a:t>
            </a:r>
          </a:p>
        </p:txBody>
      </p:sp>
      <p:grpSp>
        <p:nvGrpSpPr>
          <p:cNvPr id="7" name="Group 6"/>
          <p:cNvGrpSpPr/>
          <p:nvPr/>
        </p:nvGrpSpPr>
        <p:grpSpPr>
          <a:xfrm>
            <a:off x="7386004" y="4353745"/>
            <a:ext cx="3234135" cy="1080386"/>
            <a:chOff x="7386004" y="4408240"/>
            <a:chExt cx="3234135" cy="1080386"/>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0" name="TextBox 39"/>
            <p:cNvSpPr txBox="1"/>
            <p:nvPr/>
          </p:nvSpPr>
          <p:spPr>
            <a:xfrm>
              <a:off x="7386004" y="5150072"/>
              <a:ext cx="1563441"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1" name="TextBox 40"/>
            <p:cNvSpPr txBox="1"/>
            <p:nvPr/>
          </p:nvSpPr>
          <p:spPr>
            <a:xfrm>
              <a:off x="9828063" y="5150072"/>
              <a:ext cx="792076"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Eventual</a:t>
              </a:r>
            </a:p>
          </p:txBody>
        </p:sp>
      </p:grpSp>
      <p:grpSp>
        <p:nvGrpSpPr>
          <p:cNvPr id="8" name="Group 7"/>
          <p:cNvGrpSpPr/>
          <p:nvPr/>
        </p:nvGrpSpPr>
        <p:grpSpPr>
          <a:xfrm>
            <a:off x="1820911" y="5539981"/>
            <a:ext cx="8540098" cy="266068"/>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p:txBody>
          <a:bodyPr/>
          <a:lstStyle/>
          <a:p>
            <a:pPr lvl="0"/>
            <a:r>
              <a:rPr lang="en-US"/>
              <a:t>FIVE WELL-DEFINED CONSISTENCY MODELS</a:t>
            </a: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6756" y="1434370"/>
            <a:ext cx="11278154" cy="1523494"/>
          </a:xfrm>
        </p:spPr>
        <p:txBody>
          <a:bodyPr/>
          <a:lstStyle/>
          <a:p>
            <a:pPr>
              <a:spcBef>
                <a:spcPts val="1400"/>
              </a:spcBef>
              <a:buClr>
                <a:srgbClr val="0177D7"/>
              </a:buClr>
            </a:pPr>
            <a:r>
              <a:rPr lang="en-US" sz="1600" dirty="0">
                <a:latin typeface="Segoe UI Semilight" charset="0"/>
                <a:cs typeface="Segoe UI Semilight" charset="0"/>
              </a:rPr>
              <a:t>Five consistency models to choose from</a:t>
            </a:r>
          </a:p>
          <a:p>
            <a:pPr>
              <a:spcBef>
                <a:spcPts val="1400"/>
              </a:spcBef>
              <a:buClr>
                <a:srgbClr val="0177D7"/>
              </a:buClr>
            </a:pPr>
            <a:r>
              <a:rPr lang="en-US" sz="1600" dirty="0">
                <a:latin typeface="Segoe UI Semilight" charset="0"/>
                <a:cs typeface="Segoe UI Semilight" charset="0"/>
              </a:rPr>
              <a:t>Choose the best consistency model for your app</a:t>
            </a:r>
          </a:p>
          <a:p>
            <a:pPr>
              <a:spcBef>
                <a:spcPts val="1400"/>
              </a:spcBef>
              <a:buClr>
                <a:srgbClr val="0177D7"/>
              </a:buClr>
            </a:pPr>
            <a:r>
              <a:rPr lang="en-US" sz="1600" dirty="0">
                <a:latin typeface="Segoe UI Semilight" charset="0"/>
                <a:cs typeface="Segoe UI Semilight" charset="0"/>
              </a:rPr>
              <a:t>Provides control over performance-consistency tradeoffs, backed </a:t>
            </a:r>
            <a:r>
              <a:rPr lang="en-US" sz="1600" dirty="0">
                <a:latin typeface="Segoe UI Semilight" charset="0"/>
                <a:ea typeface="Segoe UI Semilight" charset="0"/>
                <a:cs typeface="Segoe UI Semilight" charset="0"/>
              </a:rPr>
              <a:t>by comprehensive SLAs</a:t>
            </a:r>
          </a:p>
          <a:p>
            <a:pPr>
              <a:spcBef>
                <a:spcPts val="1400"/>
              </a:spcBef>
              <a:buClr>
                <a:srgbClr val="0177D7"/>
              </a:buClr>
            </a:pPr>
            <a:r>
              <a:rPr lang="en-US" sz="1600" dirty="0">
                <a:latin typeface="Segoe UI Semilight" charset="0"/>
                <a:ea typeface="Segoe UI Semilight" charset="0"/>
                <a:cs typeface="Segoe UI Semilight" charset="0"/>
              </a:rPr>
              <a:t>An intuitive programming model offering low latency and high availability for your planet-scale app</a:t>
            </a:r>
          </a:p>
        </p:txBody>
      </p:sp>
      <p:sp>
        <p:nvSpPr>
          <p:cNvPr id="2" name="Rectangle 1"/>
          <p:cNvSpPr/>
          <p:nvPr/>
        </p:nvSpPr>
        <p:spPr>
          <a:xfrm>
            <a:off x="326756" y="2057417"/>
            <a:ext cx="5622631" cy="363946"/>
          </a:xfrm>
          <a:prstGeom prst="rect">
            <a:avLst/>
          </a:prstGeom>
        </p:spPr>
        <p:txBody>
          <a:bodyPr wrap="square">
            <a:spAutoFit/>
          </a:bodyPr>
          <a:lstStyle/>
          <a:p>
            <a:pPr>
              <a:spcBef>
                <a:spcPts val="1400"/>
              </a:spcBef>
            </a:pPr>
            <a:endParaRPr lang="en-US">
              <a:solidFill>
                <a:schemeClr val="dk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4056387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Latency vs. Consistency</a:t>
            </a:r>
          </a:p>
        </p:txBody>
      </p:sp>
      <p:sp>
        <p:nvSpPr>
          <p:cNvPr id="6" name="Text Placeholder 5"/>
          <p:cNvSpPr>
            <a:spLocks noGrp="1"/>
          </p:cNvSpPr>
          <p:nvPr>
            <p:ph type="body" sz="quarter" idx="10"/>
          </p:nvPr>
        </p:nvSpPr>
        <p:spPr>
          <a:xfrm>
            <a:off x="586390" y="1434370"/>
            <a:ext cx="6227769" cy="3964162"/>
          </a:xfrm>
        </p:spPr>
        <p:txBody>
          <a:bodyPr/>
          <a:lstStyle/>
          <a:p>
            <a:r>
              <a:rPr lang="en-US"/>
              <a:t>Direct relationship</a:t>
            </a:r>
          </a:p>
          <a:p>
            <a:r>
              <a:rPr lang="en-US"/>
              <a:t>More pronounce with greater distance</a:t>
            </a:r>
          </a:p>
          <a:p>
            <a:endParaRPr lang="en-US"/>
          </a:p>
          <a:p>
            <a:r>
              <a:rPr lang="en-US"/>
              <a:t>Speed of light</a:t>
            </a:r>
          </a:p>
          <a:p>
            <a:r>
              <a:rPr lang="en-US"/>
              <a:t>WAN 10-15% slower</a:t>
            </a:r>
          </a:p>
          <a:p>
            <a:endParaRPr lang="en-US"/>
          </a:p>
          <a:p>
            <a:r>
              <a:rPr lang="en-US"/>
              <a:t>Strong consistency - multiple regions (&lt;5000 miles)</a:t>
            </a:r>
          </a:p>
        </p:txBody>
      </p:sp>
      <p:pic>
        <p:nvPicPr>
          <p:cNvPr id="3" name="Picture 2">
            <a:extLst>
              <a:ext uri="{FF2B5EF4-FFF2-40B4-BE49-F238E27FC236}">
                <a16:creationId xmlns:a16="http://schemas.microsoft.com/office/drawing/2014/main" id="{C19D8B06-7250-4744-9C60-1048801DB4DE}"/>
              </a:ext>
            </a:extLst>
          </p:cNvPr>
          <p:cNvPicPr>
            <a:picLocks noChangeAspect="1"/>
          </p:cNvPicPr>
          <p:nvPr/>
        </p:nvPicPr>
        <p:blipFill>
          <a:blip r:embed="rId3"/>
          <a:stretch>
            <a:fillRect/>
          </a:stretch>
        </p:blipFill>
        <p:spPr>
          <a:xfrm>
            <a:off x="7027102" y="1618943"/>
            <a:ext cx="4379062" cy="3620114"/>
          </a:xfrm>
          <a:prstGeom prst="rect">
            <a:avLst/>
          </a:prstGeom>
        </p:spPr>
      </p:pic>
    </p:spTree>
    <p:extLst>
      <p:ext uri="{BB962C8B-B14F-4D97-AF65-F5344CB8AC3E}">
        <p14:creationId xmlns:p14="http://schemas.microsoft.com/office/powerpoint/2010/main" val="176506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72979"/>
            <a:ext cx="11018520" cy="553998"/>
          </a:xfrm>
        </p:spPr>
        <p:txBody>
          <a:bodyPr/>
          <a:lstStyle/>
          <a:p>
            <a:r>
              <a:rPr lang="en-US" dirty="0"/>
              <a:t>Consistency vs. Throughput</a:t>
            </a:r>
          </a:p>
        </p:txBody>
      </p:sp>
      <p:graphicFrame>
        <p:nvGraphicFramePr>
          <p:cNvPr id="3" name="Content Placeholder 2">
            <a:extLst>
              <a:ext uri="{FF2B5EF4-FFF2-40B4-BE49-F238E27FC236}">
                <a16:creationId xmlns:a16="http://schemas.microsoft.com/office/drawing/2014/main" id="{FBD71DBC-4005-4F25-A306-07F82C9B50A4}"/>
              </a:ext>
            </a:extLst>
          </p:cNvPr>
          <p:cNvGraphicFramePr>
            <a:graphicFrameLocks noGrp="1"/>
          </p:cNvGraphicFramePr>
          <p:nvPr>
            <p:ph sz="quarter" idx="10"/>
            <p:extLst>
              <p:ext uri="{D42A27DB-BD31-4B8C-83A1-F6EECF244321}">
                <p14:modId xmlns:p14="http://schemas.microsoft.com/office/powerpoint/2010/main" val="2312743796"/>
              </p:ext>
            </p:extLst>
          </p:nvPr>
        </p:nvGraphicFramePr>
        <p:xfrm>
          <a:off x="104039" y="2174627"/>
          <a:ext cx="6803197" cy="3032760"/>
        </p:xfrm>
        <a:graphic>
          <a:graphicData uri="http://schemas.openxmlformats.org/drawingml/2006/table">
            <a:tbl>
              <a:tblPr firstRow="1" bandRow="1">
                <a:tableStyleId>{5C22544A-7EE6-4342-B048-85BDC9FD1C3A}</a:tableStyleId>
              </a:tblPr>
              <a:tblGrid>
                <a:gridCol w="1921709">
                  <a:extLst>
                    <a:ext uri="{9D8B030D-6E8A-4147-A177-3AD203B41FA5}">
                      <a16:colId xmlns:a16="http://schemas.microsoft.com/office/drawing/2014/main" val="4251752643"/>
                    </a:ext>
                  </a:extLst>
                </a:gridCol>
                <a:gridCol w="2363372">
                  <a:extLst>
                    <a:ext uri="{9D8B030D-6E8A-4147-A177-3AD203B41FA5}">
                      <a16:colId xmlns:a16="http://schemas.microsoft.com/office/drawing/2014/main" val="2485249843"/>
                    </a:ext>
                  </a:extLst>
                </a:gridCol>
                <a:gridCol w="2518116">
                  <a:extLst>
                    <a:ext uri="{9D8B030D-6E8A-4147-A177-3AD203B41FA5}">
                      <a16:colId xmlns:a16="http://schemas.microsoft.com/office/drawing/2014/main" val="2493015142"/>
                    </a:ext>
                  </a:extLst>
                </a:gridCol>
              </a:tblGrid>
              <a:tr h="370840">
                <a:tc>
                  <a:txBody>
                    <a:bodyPr/>
                    <a:lstStyle/>
                    <a:p>
                      <a:r>
                        <a:rPr lang="en-US"/>
                        <a:t>Consistency Level</a:t>
                      </a:r>
                      <a:endParaRPr lang="en-US" dirty="0"/>
                    </a:p>
                  </a:txBody>
                  <a:tcPr/>
                </a:tc>
                <a:tc>
                  <a:txBody>
                    <a:bodyPr/>
                    <a:lstStyle/>
                    <a:p>
                      <a:r>
                        <a:rPr lang="en-US" dirty="0"/>
                        <a:t>Quorum Reads</a:t>
                      </a:r>
                    </a:p>
                  </a:txBody>
                  <a:tcPr/>
                </a:tc>
                <a:tc>
                  <a:txBody>
                    <a:bodyPr/>
                    <a:lstStyle/>
                    <a:p>
                      <a:r>
                        <a:rPr lang="en-US"/>
                        <a:t>Quorum Writes</a:t>
                      </a:r>
                      <a:endParaRPr lang="en-US" dirty="0"/>
                    </a:p>
                  </a:txBody>
                  <a:tcPr/>
                </a:tc>
                <a:extLst>
                  <a:ext uri="{0D108BD9-81ED-4DB2-BD59-A6C34878D82A}">
                    <a16:rowId xmlns:a16="http://schemas.microsoft.com/office/drawing/2014/main" val="437433903"/>
                  </a:ext>
                </a:extLst>
              </a:tr>
              <a:tr h="370840">
                <a:tc>
                  <a:txBody>
                    <a:bodyPr/>
                    <a:lstStyle/>
                    <a:p>
                      <a:r>
                        <a:rPr lang="en-US"/>
                        <a:t>Strong</a:t>
                      </a:r>
                      <a:endParaRPr lang="en-US" dirty="0"/>
                    </a:p>
                  </a:txBody>
                  <a:tcPr/>
                </a:tc>
                <a:tc>
                  <a:txBody>
                    <a:bodyPr/>
                    <a:lstStyle/>
                    <a:p>
                      <a:r>
                        <a:rPr lang="en-US" dirty="0"/>
                        <a:t>Local Minority (2 RU)</a:t>
                      </a:r>
                    </a:p>
                  </a:txBody>
                  <a:tcPr/>
                </a:tc>
                <a:tc>
                  <a:txBody>
                    <a:bodyPr/>
                    <a:lstStyle/>
                    <a:p>
                      <a:r>
                        <a:rPr lang="en-US" dirty="0"/>
                        <a:t>Global Majority (5 RU)</a:t>
                      </a:r>
                    </a:p>
                  </a:txBody>
                  <a:tcPr/>
                </a:tc>
                <a:extLst>
                  <a:ext uri="{0D108BD9-81ED-4DB2-BD59-A6C34878D82A}">
                    <a16:rowId xmlns:a16="http://schemas.microsoft.com/office/drawing/2014/main" val="3222987639"/>
                  </a:ext>
                </a:extLst>
              </a:tr>
              <a:tr h="370840">
                <a:tc>
                  <a:txBody>
                    <a:bodyPr/>
                    <a:lstStyle/>
                    <a:p>
                      <a:r>
                        <a:rPr lang="en-US"/>
                        <a:t>Bounded Staleness</a:t>
                      </a:r>
                      <a:endParaRPr lang="en-US" dirty="0"/>
                    </a:p>
                  </a:txBody>
                  <a:tcPr/>
                </a:tc>
                <a:tc>
                  <a:txBody>
                    <a:bodyPr/>
                    <a:lstStyle/>
                    <a:p>
                      <a:r>
                        <a:rPr lang="en-US" dirty="0"/>
                        <a:t>Local Minority (2 RU)</a:t>
                      </a:r>
                    </a:p>
                  </a:txBody>
                  <a:tcPr/>
                </a:tc>
                <a:tc>
                  <a:txBody>
                    <a:bodyPr/>
                    <a:lstStyle/>
                    <a:p>
                      <a:r>
                        <a:rPr lang="en-US" dirty="0"/>
                        <a:t>Local Majority   (5 RU)</a:t>
                      </a:r>
                    </a:p>
                  </a:txBody>
                  <a:tcPr/>
                </a:tc>
                <a:extLst>
                  <a:ext uri="{0D108BD9-81ED-4DB2-BD59-A6C34878D82A}">
                    <a16:rowId xmlns:a16="http://schemas.microsoft.com/office/drawing/2014/main" val="702436858"/>
                  </a:ext>
                </a:extLst>
              </a:tr>
              <a:tr h="370840">
                <a:tc>
                  <a:txBody>
                    <a:bodyPr/>
                    <a:lstStyle/>
                    <a:p>
                      <a:r>
                        <a:rPr lang="en-US"/>
                        <a:t>Session</a:t>
                      </a:r>
                      <a:endParaRPr lang="en-US" dirty="0"/>
                    </a:p>
                  </a:txBody>
                  <a:tcPr/>
                </a:tc>
                <a:tc>
                  <a:txBody>
                    <a:bodyPr/>
                    <a:lstStyle/>
                    <a:p>
                      <a:r>
                        <a:rPr lang="en-US" dirty="0"/>
                        <a:t>Single replica using session token(1 RU)</a:t>
                      </a:r>
                    </a:p>
                  </a:txBody>
                  <a:tcPr/>
                </a:tc>
                <a:tc>
                  <a:txBody>
                    <a:bodyPr/>
                    <a:lstStyle/>
                    <a:p>
                      <a:r>
                        <a:rPr lang="en-US" dirty="0"/>
                        <a:t>Local Majority   (5 RU)</a:t>
                      </a:r>
                    </a:p>
                  </a:txBody>
                  <a:tcPr/>
                </a:tc>
                <a:extLst>
                  <a:ext uri="{0D108BD9-81ED-4DB2-BD59-A6C34878D82A}">
                    <a16:rowId xmlns:a16="http://schemas.microsoft.com/office/drawing/2014/main" val="1084902507"/>
                  </a:ext>
                </a:extLst>
              </a:tr>
              <a:tr h="370840">
                <a:tc>
                  <a:txBody>
                    <a:bodyPr/>
                    <a:lstStyle/>
                    <a:p>
                      <a:r>
                        <a:rPr lang="en-US"/>
                        <a:t>Consistent Prefix</a:t>
                      </a:r>
                      <a:endParaRPr lang="en-US" dirty="0"/>
                    </a:p>
                  </a:txBody>
                  <a:tcPr/>
                </a:tc>
                <a:tc>
                  <a:txBody>
                    <a:bodyPr/>
                    <a:lstStyle/>
                    <a:p>
                      <a:r>
                        <a:rPr lang="en-US" dirty="0"/>
                        <a:t>Single replica (1 RU)</a:t>
                      </a:r>
                    </a:p>
                  </a:txBody>
                  <a:tcPr/>
                </a:tc>
                <a:tc>
                  <a:txBody>
                    <a:bodyPr/>
                    <a:lstStyle/>
                    <a:p>
                      <a:r>
                        <a:rPr lang="en-US" dirty="0"/>
                        <a:t>Local Majority   (5 RU)</a:t>
                      </a:r>
                    </a:p>
                  </a:txBody>
                  <a:tcPr/>
                </a:tc>
                <a:extLst>
                  <a:ext uri="{0D108BD9-81ED-4DB2-BD59-A6C34878D82A}">
                    <a16:rowId xmlns:a16="http://schemas.microsoft.com/office/drawing/2014/main" val="622280891"/>
                  </a:ext>
                </a:extLst>
              </a:tr>
              <a:tr h="370840">
                <a:tc>
                  <a:txBody>
                    <a:bodyPr/>
                    <a:lstStyle/>
                    <a:p>
                      <a:r>
                        <a:rPr lang="en-US"/>
                        <a:t>Eventual</a:t>
                      </a:r>
                      <a:endParaRPr lang="en-US" dirty="0"/>
                    </a:p>
                  </a:txBody>
                  <a:tcPr/>
                </a:tc>
                <a:tc>
                  <a:txBody>
                    <a:bodyPr/>
                    <a:lstStyle/>
                    <a:p>
                      <a:r>
                        <a:rPr lang="en-US" dirty="0"/>
                        <a:t>Single replica (1 RU)</a:t>
                      </a:r>
                    </a:p>
                  </a:txBody>
                  <a:tcPr/>
                </a:tc>
                <a:tc>
                  <a:txBody>
                    <a:bodyPr/>
                    <a:lstStyle/>
                    <a:p>
                      <a:r>
                        <a:rPr lang="en-US" dirty="0"/>
                        <a:t>Local Majority   (5 RU)</a:t>
                      </a:r>
                    </a:p>
                  </a:txBody>
                  <a:tcPr/>
                </a:tc>
                <a:extLst>
                  <a:ext uri="{0D108BD9-81ED-4DB2-BD59-A6C34878D82A}">
                    <a16:rowId xmlns:a16="http://schemas.microsoft.com/office/drawing/2014/main" val="890053773"/>
                  </a:ext>
                </a:extLst>
              </a:tr>
            </a:tbl>
          </a:graphicData>
        </a:graphic>
      </p:graphicFrame>
      <p:graphicFrame>
        <p:nvGraphicFramePr>
          <p:cNvPr id="4" name="Diagram 3">
            <a:extLst>
              <a:ext uri="{FF2B5EF4-FFF2-40B4-BE49-F238E27FC236}">
                <a16:creationId xmlns:a16="http://schemas.microsoft.com/office/drawing/2014/main" id="{FD38B3A7-848A-491E-828E-676051EA693E}"/>
              </a:ext>
            </a:extLst>
          </p:cNvPr>
          <p:cNvGraphicFramePr/>
          <p:nvPr>
            <p:extLst>
              <p:ext uri="{D42A27DB-BD31-4B8C-83A1-F6EECF244321}">
                <p14:modId xmlns:p14="http://schemas.microsoft.com/office/powerpoint/2010/main" val="3080312490"/>
              </p:ext>
            </p:extLst>
          </p:nvPr>
        </p:nvGraphicFramePr>
        <p:xfrm>
          <a:off x="7583744" y="1566912"/>
          <a:ext cx="6702926" cy="5014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inority">
            <a:extLst>
              <a:ext uri="{FF2B5EF4-FFF2-40B4-BE49-F238E27FC236}">
                <a16:creationId xmlns:a16="http://schemas.microsoft.com/office/drawing/2014/main" id="{7A7832DA-F9F8-4BEE-A1B0-8C19038174B1}"/>
              </a:ext>
            </a:extLst>
          </p:cNvPr>
          <p:cNvSpPr/>
          <p:nvPr/>
        </p:nvSpPr>
        <p:spPr bwMode="auto">
          <a:xfrm rot="20832843">
            <a:off x="9731604" y="742882"/>
            <a:ext cx="2094902" cy="4741739"/>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A26C970B-3D5F-43C2-9F10-9FDC4E8F4045}"/>
              </a:ext>
            </a:extLst>
          </p:cNvPr>
          <p:cNvSpPr txBox="1"/>
          <p:nvPr/>
        </p:nvSpPr>
        <p:spPr>
          <a:xfrm>
            <a:off x="9014185" y="852594"/>
            <a:ext cx="2220160" cy="553998"/>
          </a:xfrm>
          <a:prstGeom prst="rect">
            <a:avLst/>
          </a:prstGeom>
          <a:noFill/>
        </p:spPr>
        <p:txBody>
          <a:bodyPr wrap="none" lIns="0" tIns="0" rIns="0" bIns="0" rtlCol="0">
            <a:spAutoFit/>
          </a:bodyPr>
          <a:lstStyle/>
          <a:p>
            <a:pPr algn="l"/>
            <a:r>
              <a:rPr lang="en-US" sz="3600" dirty="0">
                <a:gradFill>
                  <a:gsLst>
                    <a:gs pos="2917">
                      <a:schemeClr val="tx1"/>
                    </a:gs>
                    <a:gs pos="30000">
                      <a:schemeClr val="tx1"/>
                    </a:gs>
                  </a:gsLst>
                  <a:lin ang="5400000" scaled="0"/>
                </a:gradFill>
              </a:rPr>
              <a:t>Replica Set</a:t>
            </a:r>
          </a:p>
        </p:txBody>
      </p:sp>
      <p:sp>
        <p:nvSpPr>
          <p:cNvPr id="7" name="Majority">
            <a:extLst>
              <a:ext uri="{FF2B5EF4-FFF2-40B4-BE49-F238E27FC236}">
                <a16:creationId xmlns:a16="http://schemas.microsoft.com/office/drawing/2014/main" id="{14D2EB59-8E67-4851-9162-7B0A8D93FA9B}"/>
              </a:ext>
            </a:extLst>
          </p:cNvPr>
          <p:cNvSpPr/>
          <p:nvPr/>
        </p:nvSpPr>
        <p:spPr bwMode="auto">
          <a:xfrm rot="17702067">
            <a:off x="8021089" y="2354514"/>
            <a:ext cx="3881438" cy="4619801"/>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Single">
            <a:extLst>
              <a:ext uri="{FF2B5EF4-FFF2-40B4-BE49-F238E27FC236}">
                <a16:creationId xmlns:a16="http://schemas.microsoft.com/office/drawing/2014/main" id="{EB0C8E97-50EA-4334-93F4-C1C56C25E4D8}"/>
              </a:ext>
            </a:extLst>
          </p:cNvPr>
          <p:cNvSpPr/>
          <p:nvPr/>
        </p:nvSpPr>
        <p:spPr bwMode="auto">
          <a:xfrm rot="17702067">
            <a:off x="9718047" y="1404661"/>
            <a:ext cx="1737408" cy="1920642"/>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81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9" grpId="0" animBg="1"/>
      <p:bldP spid="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Dynamic Read Quorum</a:t>
            </a:r>
          </a:p>
        </p:txBody>
      </p:sp>
      <p:sp>
        <p:nvSpPr>
          <p:cNvPr id="6" name="Text Placeholder 5"/>
          <p:cNvSpPr>
            <a:spLocks noGrp="1"/>
          </p:cNvSpPr>
          <p:nvPr>
            <p:ph type="body" sz="quarter" idx="10"/>
          </p:nvPr>
        </p:nvSpPr>
        <p:spPr>
          <a:xfrm>
            <a:off x="586390" y="1434370"/>
            <a:ext cx="11018520" cy="430887"/>
          </a:xfrm>
        </p:spPr>
        <p:txBody>
          <a:bodyPr/>
          <a:lstStyle/>
          <a:p>
            <a:r>
              <a:rPr lang="en-US" dirty="0"/>
              <a:t>Maintain availability for Strong consistency if 3+ regions</a:t>
            </a:r>
          </a:p>
        </p:txBody>
      </p:sp>
      <p:pic>
        <p:nvPicPr>
          <p:cNvPr id="4" name="Picture 3">
            <a:extLst>
              <a:ext uri="{FF2B5EF4-FFF2-40B4-BE49-F238E27FC236}">
                <a16:creationId xmlns:a16="http://schemas.microsoft.com/office/drawing/2014/main" id="{97091F42-2434-452A-BE06-2927AFBC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132649"/>
            <a:ext cx="6426071" cy="4268151"/>
          </a:xfrm>
          <a:prstGeom prst="rect">
            <a:avLst/>
          </a:prstGeom>
        </p:spPr>
      </p:pic>
      <p:grpSp>
        <p:nvGrpSpPr>
          <p:cNvPr id="5" name="Group 4">
            <a:extLst>
              <a:ext uri="{FF2B5EF4-FFF2-40B4-BE49-F238E27FC236}">
                <a16:creationId xmlns:a16="http://schemas.microsoft.com/office/drawing/2014/main" id="{66E5B846-2946-45FB-A785-A02A73904FB3}"/>
              </a:ext>
            </a:extLst>
          </p:cNvPr>
          <p:cNvGrpSpPr/>
          <p:nvPr/>
        </p:nvGrpSpPr>
        <p:grpSpPr>
          <a:xfrm>
            <a:off x="8256387" y="4844895"/>
            <a:ext cx="592667" cy="592667"/>
            <a:chOff x="965191" y="-388372"/>
            <a:chExt cx="592667" cy="592667"/>
          </a:xfrm>
        </p:grpSpPr>
        <p:sp>
          <p:nvSpPr>
            <p:cNvPr id="7" name="Rectangle 6">
              <a:extLst>
                <a:ext uri="{FF2B5EF4-FFF2-40B4-BE49-F238E27FC236}">
                  <a16:creationId xmlns:a16="http://schemas.microsoft.com/office/drawing/2014/main" id="{7A919738-8E87-4CDE-9C67-D2EDF2357BD4}"/>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9B551407-6CD0-4B16-8EE1-93DDC04DE8FA}"/>
                </a:ext>
              </a:extLst>
            </p:cNvPr>
            <p:cNvGrpSpPr/>
            <p:nvPr/>
          </p:nvGrpSpPr>
          <p:grpSpPr>
            <a:xfrm>
              <a:off x="1010452" y="-321955"/>
              <a:ext cx="519560" cy="447822"/>
              <a:chOff x="8376458" y="5925518"/>
              <a:chExt cx="1045926" cy="901512"/>
            </a:xfrm>
          </p:grpSpPr>
          <p:sp>
            <p:nvSpPr>
              <p:cNvPr id="9" name="Star: 4 Points 8">
                <a:extLst>
                  <a:ext uri="{FF2B5EF4-FFF2-40B4-BE49-F238E27FC236}">
                    <a16:creationId xmlns:a16="http://schemas.microsoft.com/office/drawing/2014/main" id="{DD56EA9D-419A-48C8-A0B0-080F193996AB}"/>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tar: 4 Points 8">
                <a:extLst>
                  <a:ext uri="{FF2B5EF4-FFF2-40B4-BE49-F238E27FC236}">
                    <a16:creationId xmlns:a16="http://schemas.microsoft.com/office/drawing/2014/main" id="{AE055FBB-63AD-498D-A03E-065BAC5B2F3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DEF1CEBC-A962-4F7F-8B5C-F0897A088CB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9">
                <a:extLst>
                  <a:ext uri="{FF2B5EF4-FFF2-40B4-BE49-F238E27FC236}">
                    <a16:creationId xmlns:a16="http://schemas.microsoft.com/office/drawing/2014/main" id="{389EC2F8-2D43-4F5D-BD37-7C6CA55B78B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97A41C27-2736-4D67-BFA4-2A719926F32C}"/>
              </a:ext>
            </a:extLst>
          </p:cNvPr>
          <p:cNvGrpSpPr/>
          <p:nvPr/>
        </p:nvGrpSpPr>
        <p:grpSpPr>
          <a:xfrm>
            <a:off x="3530800" y="4204528"/>
            <a:ext cx="592667" cy="592667"/>
            <a:chOff x="965191" y="-388372"/>
            <a:chExt cx="592667" cy="592667"/>
          </a:xfrm>
        </p:grpSpPr>
        <p:sp>
          <p:nvSpPr>
            <p:cNvPr id="16" name="Rectangle 15">
              <a:extLst>
                <a:ext uri="{FF2B5EF4-FFF2-40B4-BE49-F238E27FC236}">
                  <a16:creationId xmlns:a16="http://schemas.microsoft.com/office/drawing/2014/main" id="{3766F153-ABBC-47C2-A100-5E5E498220AB}"/>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DA4A4EF-96C7-421E-8291-5093367402B0}"/>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27204ACA-0B15-4819-838C-1E708F859EE7}"/>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5D67827-E6E6-4E1E-A794-74870AE57F1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8105FAB-DC6F-4996-800E-5800F3B16E4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647731D6-963D-4F51-980D-7B009955F58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 name="Group 22">
            <a:extLst>
              <a:ext uri="{FF2B5EF4-FFF2-40B4-BE49-F238E27FC236}">
                <a16:creationId xmlns:a16="http://schemas.microsoft.com/office/drawing/2014/main" id="{F139ED81-C2DA-431C-A978-E01E620B0D7B}"/>
              </a:ext>
            </a:extLst>
          </p:cNvPr>
          <p:cNvGrpSpPr/>
          <p:nvPr/>
        </p:nvGrpSpPr>
        <p:grpSpPr>
          <a:xfrm>
            <a:off x="4497013" y="3359669"/>
            <a:ext cx="592667" cy="592667"/>
            <a:chOff x="965191" y="-388372"/>
            <a:chExt cx="592667" cy="592667"/>
          </a:xfrm>
        </p:grpSpPr>
        <p:sp>
          <p:nvSpPr>
            <p:cNvPr id="24" name="Rectangle 23">
              <a:extLst>
                <a:ext uri="{FF2B5EF4-FFF2-40B4-BE49-F238E27FC236}">
                  <a16:creationId xmlns:a16="http://schemas.microsoft.com/office/drawing/2014/main" id="{532FEFBA-EC81-422B-885D-ABB826A227F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6C4B6069-AE41-408F-8009-FD234074847F}"/>
                </a:ext>
              </a:extLst>
            </p:cNvPr>
            <p:cNvGrpSpPr/>
            <p:nvPr/>
          </p:nvGrpSpPr>
          <p:grpSpPr>
            <a:xfrm>
              <a:off x="1010452" y="-321955"/>
              <a:ext cx="519560" cy="447822"/>
              <a:chOff x="8376458" y="5925518"/>
              <a:chExt cx="1045926" cy="901512"/>
            </a:xfrm>
          </p:grpSpPr>
          <p:sp>
            <p:nvSpPr>
              <p:cNvPr id="26" name="Star: 4 Points 8">
                <a:extLst>
                  <a:ext uri="{FF2B5EF4-FFF2-40B4-BE49-F238E27FC236}">
                    <a16:creationId xmlns:a16="http://schemas.microsoft.com/office/drawing/2014/main" id="{610C851F-4D15-4DBA-BD56-EC99658CB27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Star: 4 Points 8">
                <a:extLst>
                  <a:ext uri="{FF2B5EF4-FFF2-40B4-BE49-F238E27FC236}">
                    <a16:creationId xmlns:a16="http://schemas.microsoft.com/office/drawing/2014/main" id="{DD021B58-E9D8-4F7F-BC8E-190D37E06A6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49BAC28-D2F2-40AF-AD31-118C63483ED8}"/>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9">
                <a:extLst>
                  <a:ext uri="{FF2B5EF4-FFF2-40B4-BE49-F238E27FC236}">
                    <a16:creationId xmlns:a16="http://schemas.microsoft.com/office/drawing/2014/main" id="{5A7CC938-826F-454B-8F28-79BF9FC8FB1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78B39291-C5DA-4ED2-A81D-6A54AC09E7AD}"/>
              </a:ext>
            </a:extLst>
          </p:cNvPr>
          <p:cNvGrpSpPr/>
          <p:nvPr/>
        </p:nvGrpSpPr>
        <p:grpSpPr>
          <a:xfrm>
            <a:off x="6004777" y="3183304"/>
            <a:ext cx="592667" cy="592667"/>
            <a:chOff x="965191" y="-388372"/>
            <a:chExt cx="592667" cy="592667"/>
          </a:xfrm>
        </p:grpSpPr>
        <p:sp>
          <p:nvSpPr>
            <p:cNvPr id="32" name="Rectangle 31">
              <a:extLst>
                <a:ext uri="{FF2B5EF4-FFF2-40B4-BE49-F238E27FC236}">
                  <a16:creationId xmlns:a16="http://schemas.microsoft.com/office/drawing/2014/main" id="{36427410-4F65-4E00-9BCD-D07B4EA7B466}"/>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F3B6F70F-95E8-447C-9422-02D9FD0A90A7}"/>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F40AD245-3DCF-4723-B26B-B8237AA33B79}"/>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353C6A2D-743F-4DBF-8C5C-738F6B52435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5A857DF9-CE0D-429B-97AA-8C637BB2EC7F}"/>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57C75E8B-945C-4B8B-9B4E-05DA7F641C6F}"/>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C37B7568-5EA7-48CC-834A-ECCFE949DA59}"/>
              </a:ext>
            </a:extLst>
          </p:cNvPr>
          <p:cNvGrpSpPr/>
          <p:nvPr/>
        </p:nvGrpSpPr>
        <p:grpSpPr>
          <a:xfrm>
            <a:off x="8364867" y="4028163"/>
            <a:ext cx="592667" cy="592667"/>
            <a:chOff x="965191" y="-388372"/>
            <a:chExt cx="592667" cy="592667"/>
          </a:xfrm>
        </p:grpSpPr>
        <p:sp>
          <p:nvSpPr>
            <p:cNvPr id="39" name="Rectangle 38">
              <a:extLst>
                <a:ext uri="{FF2B5EF4-FFF2-40B4-BE49-F238E27FC236}">
                  <a16:creationId xmlns:a16="http://schemas.microsoft.com/office/drawing/2014/main" id="{D0CB20B9-FE21-49C5-A686-E13E17FC4DAE}"/>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19909BD-6FD0-42C3-9664-47EC3353F307}"/>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4533CE6C-9DAB-4B83-AA49-A88BE24D2D0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4C2405F3-6608-40D5-B940-0EF011BE40F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E48C0DB1-DE85-4C70-AA28-EFEC8B19ADF6}"/>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907DB698-F8B7-4883-A7F6-49C2332E6A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F158CF3C-633E-4D9C-A580-825ED7284B5D}"/>
              </a:ext>
            </a:extLst>
          </p:cNvPr>
          <p:cNvGrpSpPr/>
          <p:nvPr/>
        </p:nvGrpSpPr>
        <p:grpSpPr>
          <a:xfrm>
            <a:off x="7943160" y="5642265"/>
            <a:ext cx="592667" cy="592667"/>
            <a:chOff x="965191" y="-388372"/>
            <a:chExt cx="592667" cy="592667"/>
          </a:xfrm>
        </p:grpSpPr>
        <p:sp>
          <p:nvSpPr>
            <p:cNvPr id="46" name="Rectangle 45">
              <a:extLst>
                <a:ext uri="{FF2B5EF4-FFF2-40B4-BE49-F238E27FC236}">
                  <a16:creationId xmlns:a16="http://schemas.microsoft.com/office/drawing/2014/main" id="{BA11C350-F4F3-4428-9BB5-B2212D529D2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82C7D46-A87A-4870-8803-E52BED51200B}"/>
                </a:ext>
              </a:extLst>
            </p:cNvPr>
            <p:cNvGrpSpPr/>
            <p:nvPr/>
          </p:nvGrpSpPr>
          <p:grpSpPr>
            <a:xfrm>
              <a:off x="1010452" y="-321955"/>
              <a:ext cx="519560" cy="447822"/>
              <a:chOff x="8376458" y="5925518"/>
              <a:chExt cx="1045926" cy="901512"/>
            </a:xfrm>
          </p:grpSpPr>
          <p:sp>
            <p:nvSpPr>
              <p:cNvPr id="48" name="Star: 4 Points 8">
                <a:extLst>
                  <a:ext uri="{FF2B5EF4-FFF2-40B4-BE49-F238E27FC236}">
                    <a16:creationId xmlns:a16="http://schemas.microsoft.com/office/drawing/2014/main" id="{85F00050-B4A4-4EAC-83A8-F26A42D1CEB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Star: 4 Points 8">
                <a:extLst>
                  <a:ext uri="{FF2B5EF4-FFF2-40B4-BE49-F238E27FC236}">
                    <a16:creationId xmlns:a16="http://schemas.microsoft.com/office/drawing/2014/main" id="{A42687FA-450C-46EA-8270-FC4665DEA66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0E5DAB88-7957-4CD9-9928-B015D0E862E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9">
                <a:extLst>
                  <a:ext uri="{FF2B5EF4-FFF2-40B4-BE49-F238E27FC236}">
                    <a16:creationId xmlns:a16="http://schemas.microsoft.com/office/drawing/2014/main" id="{18F7FCB7-FC93-4D3E-BA66-D414483388C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 name="Straight Arrow Connector 2">
            <a:extLst>
              <a:ext uri="{FF2B5EF4-FFF2-40B4-BE49-F238E27FC236}">
                <a16:creationId xmlns:a16="http://schemas.microsoft.com/office/drawing/2014/main" id="{71B56CB0-49BC-4E82-B43F-AD3C7CBD6BC9}"/>
              </a:ext>
            </a:extLst>
          </p:cNvPr>
          <p:cNvCxnSpPr>
            <a:cxnSpLocks/>
            <a:stCxn id="32" idx="1"/>
          </p:cNvCxnSpPr>
          <p:nvPr/>
        </p:nvCxnSpPr>
        <p:spPr>
          <a:xfrm flipH="1">
            <a:off x="4123469" y="3479638"/>
            <a:ext cx="1881308" cy="1215311"/>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72D041C-701D-4E59-A46E-B1A01C23828E}"/>
              </a:ext>
            </a:extLst>
          </p:cNvPr>
          <p:cNvCxnSpPr>
            <a:cxnSpLocks/>
            <a:stCxn id="32" idx="1"/>
          </p:cNvCxnSpPr>
          <p:nvPr/>
        </p:nvCxnSpPr>
        <p:spPr>
          <a:xfrm flipH="1">
            <a:off x="5126068" y="3479638"/>
            <a:ext cx="878709" cy="176364"/>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FCC7353-B10D-4910-A975-00F75E6C1303}"/>
              </a:ext>
            </a:extLst>
          </p:cNvPr>
          <p:cNvCxnSpPr>
            <a:cxnSpLocks/>
            <a:endCxn id="39" idx="1"/>
          </p:cNvCxnSpPr>
          <p:nvPr/>
        </p:nvCxnSpPr>
        <p:spPr>
          <a:xfrm>
            <a:off x="6604836" y="3760771"/>
            <a:ext cx="1760031" cy="563726"/>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836459A-FC87-429A-B8EF-2FC75B35FEFA}"/>
              </a:ext>
            </a:extLst>
          </p:cNvPr>
          <p:cNvCxnSpPr>
            <a:cxnSpLocks/>
            <a:endCxn id="7" idx="1"/>
          </p:cNvCxnSpPr>
          <p:nvPr/>
        </p:nvCxnSpPr>
        <p:spPr>
          <a:xfrm>
            <a:off x="6597444" y="3767233"/>
            <a:ext cx="1658943" cy="1373996"/>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0FC637A-B1ED-42E6-A848-3B1FBDCC6FA4}"/>
              </a:ext>
            </a:extLst>
          </p:cNvPr>
          <p:cNvCxnSpPr>
            <a:cxnSpLocks/>
            <a:endCxn id="46" idx="1"/>
          </p:cNvCxnSpPr>
          <p:nvPr/>
        </p:nvCxnSpPr>
        <p:spPr>
          <a:xfrm>
            <a:off x="6571309" y="3767233"/>
            <a:ext cx="1371851" cy="2171366"/>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22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677108"/>
          </a:xfrm>
        </p:spPr>
        <p:txBody>
          <a:bodyPr/>
          <a:lstStyle/>
          <a:p>
            <a:r>
              <a:rPr lang="en-US" dirty="0"/>
              <a:t>Consistency vs. Latency</a:t>
            </a:r>
          </a:p>
          <a:p>
            <a:r>
              <a:rPr lang="en-US" dirty="0"/>
              <a:t>Consistency vs. Throughput</a:t>
            </a:r>
          </a:p>
        </p:txBody>
      </p:sp>
    </p:spTree>
    <p:extLst>
      <p:ext uri="{BB962C8B-B14F-4D97-AF65-F5344CB8AC3E}">
        <p14:creationId xmlns:p14="http://schemas.microsoft.com/office/powerpoint/2010/main" val="314851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2400" dirty="0">
                <a:latin typeface="Calibri Light" charset="0"/>
                <a:cs typeface="Calibri Light" charset="0"/>
              </a:rPr>
              <a:t>Thanksgiving: $4.2B</a:t>
            </a:r>
          </a:p>
          <a:p>
            <a:r>
              <a:rPr lang="en-US" sz="2400" dirty="0">
                <a:latin typeface="Calibri Light" charset="0"/>
                <a:cs typeface="Calibri Light" charset="0"/>
              </a:rPr>
              <a:t>Black Friday: $6.2B</a:t>
            </a:r>
          </a:p>
          <a:p>
            <a:r>
              <a:rPr lang="en-US" sz="2400" dirty="0">
                <a:latin typeface="Calibri Light" charset="0"/>
                <a:cs typeface="Calibri Light" charset="0"/>
              </a:rPr>
              <a:t>Cyber Monday: $9.4B</a:t>
            </a:r>
          </a:p>
        </p:txBody>
      </p:sp>
      <p:sp>
        <p:nvSpPr>
          <p:cNvPr id="10" name="TextBox 9">
            <a:extLst>
              <a:ext uri="{FF2B5EF4-FFF2-40B4-BE49-F238E27FC236}">
                <a16:creationId xmlns:a16="http://schemas.microsoft.com/office/drawing/2014/main" id="{79894F31-7604-42D3-9BE1-47D4ACF1D578}"/>
              </a:ext>
            </a:extLst>
          </p:cNvPr>
          <p:cNvSpPr txBox="1"/>
          <p:nvPr/>
        </p:nvSpPr>
        <p:spPr>
          <a:xfrm>
            <a:off x="502880" y="679502"/>
            <a:ext cx="2861798" cy="646331"/>
          </a:xfrm>
          <a:prstGeom prst="rect">
            <a:avLst/>
          </a:prstGeom>
          <a:noFill/>
        </p:spPr>
        <p:txBody>
          <a:bodyPr wrap="square" rtlCol="0" anchor="t">
            <a:spAutoFit/>
          </a:bodyPr>
          <a:lstStyle/>
          <a:p>
            <a:r>
              <a:rPr lang="en-US" sz="3600" spc="-50" dirty="0">
                <a:ln w="3175">
                  <a:noFill/>
                </a:ln>
                <a:latin typeface="+mj-lt"/>
                <a:cs typeface="Segoe UI" pitchFamily="34" charset="0"/>
              </a:rPr>
              <a:t>Availability</a:t>
            </a:r>
            <a:endParaRPr lang="en-GB" sz="3600" spc="-50" dirty="0">
              <a:ln w="3175">
                <a:noFill/>
              </a:ln>
              <a:latin typeface="+mj-lt"/>
              <a:cs typeface="Segoe UI" pitchFamily="34" charset="0"/>
            </a:endParaRPr>
          </a:p>
        </p:txBody>
      </p:sp>
      <p:pic>
        <p:nvPicPr>
          <p:cNvPr id="4" name="Costco News">
            <a:extLst>
              <a:ext uri="{FF2B5EF4-FFF2-40B4-BE49-F238E27FC236}">
                <a16:creationId xmlns:a16="http://schemas.microsoft.com/office/drawing/2014/main" id="{9E0B728E-60C1-4CB1-AD3B-106277932389}"/>
              </a:ext>
            </a:extLst>
          </p:cNvPr>
          <p:cNvPicPr>
            <a:picLocks noChangeAspect="1"/>
          </p:cNvPicPr>
          <p:nvPr/>
        </p:nvPicPr>
        <p:blipFill>
          <a:blip r:embed="rId3"/>
          <a:stretch>
            <a:fillRect/>
          </a:stretch>
        </p:blipFill>
        <p:spPr>
          <a:xfrm>
            <a:off x="4858131" y="323247"/>
            <a:ext cx="6563987" cy="6211505"/>
          </a:xfrm>
          <a:prstGeom prst="rect">
            <a:avLst/>
          </a:prstGeom>
        </p:spPr>
      </p:pic>
      <p:pic>
        <p:nvPicPr>
          <p:cNvPr id="9" name="Nordstrom">
            <a:extLst>
              <a:ext uri="{FF2B5EF4-FFF2-40B4-BE49-F238E27FC236}">
                <a16:creationId xmlns:a16="http://schemas.microsoft.com/office/drawing/2014/main" id="{5B1A886D-B132-45F9-823E-45E6F37CEC25}"/>
              </a:ext>
            </a:extLst>
          </p:cNvPr>
          <p:cNvPicPr>
            <a:picLocks noChangeAspect="1"/>
          </p:cNvPicPr>
          <p:nvPr/>
        </p:nvPicPr>
        <p:blipFill>
          <a:blip r:embed="rId4"/>
          <a:stretch>
            <a:fillRect/>
          </a:stretch>
        </p:blipFill>
        <p:spPr>
          <a:xfrm>
            <a:off x="4449428" y="1360286"/>
            <a:ext cx="6803398" cy="4584037"/>
          </a:xfrm>
          <a:prstGeom prst="rect">
            <a:avLst/>
          </a:prstGeom>
        </p:spPr>
      </p:pic>
      <p:pic>
        <p:nvPicPr>
          <p:cNvPr id="11" name="Reputation 1">
            <a:extLst>
              <a:ext uri="{FF2B5EF4-FFF2-40B4-BE49-F238E27FC236}">
                <a16:creationId xmlns:a16="http://schemas.microsoft.com/office/drawing/2014/main" id="{45AF1C74-D49F-48E9-A64F-0E763CB375F7}"/>
              </a:ext>
            </a:extLst>
          </p:cNvPr>
          <p:cNvPicPr>
            <a:picLocks noChangeAspect="1"/>
          </p:cNvPicPr>
          <p:nvPr/>
        </p:nvPicPr>
        <p:blipFill>
          <a:blip r:embed="rId5"/>
          <a:stretch>
            <a:fillRect/>
          </a:stretch>
        </p:blipFill>
        <p:spPr>
          <a:xfrm>
            <a:off x="4949283" y="385641"/>
            <a:ext cx="6381682" cy="6533326"/>
          </a:xfrm>
          <a:prstGeom prst="rect">
            <a:avLst/>
          </a:prstGeom>
        </p:spPr>
      </p:pic>
      <p:pic>
        <p:nvPicPr>
          <p:cNvPr id="12" name="Reputation 2">
            <a:extLst>
              <a:ext uri="{FF2B5EF4-FFF2-40B4-BE49-F238E27FC236}">
                <a16:creationId xmlns:a16="http://schemas.microsoft.com/office/drawing/2014/main" id="{3CCB3419-2622-40EC-91F0-52075D9B604E}"/>
              </a:ext>
            </a:extLst>
          </p:cNvPr>
          <p:cNvPicPr>
            <a:picLocks noChangeAspect="1"/>
          </p:cNvPicPr>
          <p:nvPr/>
        </p:nvPicPr>
        <p:blipFill>
          <a:blip r:embed="rId6"/>
          <a:stretch>
            <a:fillRect/>
          </a:stretch>
        </p:blipFill>
        <p:spPr>
          <a:xfrm>
            <a:off x="4343067" y="1753576"/>
            <a:ext cx="7631535" cy="3420003"/>
          </a:xfrm>
          <a:prstGeom prst="rect">
            <a:avLst/>
          </a:prstGeom>
        </p:spPr>
      </p:pic>
      <p:pic>
        <p:nvPicPr>
          <p:cNvPr id="13" name="Reputation 3">
            <a:extLst>
              <a:ext uri="{FF2B5EF4-FFF2-40B4-BE49-F238E27FC236}">
                <a16:creationId xmlns:a16="http://schemas.microsoft.com/office/drawing/2014/main" id="{27AAFD8F-2A21-44FA-B4E2-9DFB1CC733B6}"/>
              </a:ext>
            </a:extLst>
          </p:cNvPr>
          <p:cNvPicPr>
            <a:picLocks noChangeAspect="1"/>
          </p:cNvPicPr>
          <p:nvPr/>
        </p:nvPicPr>
        <p:blipFill>
          <a:blip r:embed="rId7"/>
          <a:stretch>
            <a:fillRect/>
          </a:stretch>
        </p:blipFill>
        <p:spPr>
          <a:xfrm>
            <a:off x="4113383" y="1699962"/>
            <a:ext cx="8090902" cy="3420003"/>
          </a:xfrm>
          <a:prstGeom prst="rect">
            <a:avLst/>
          </a:prstGeom>
        </p:spPr>
      </p:pic>
      <p:pic>
        <p:nvPicPr>
          <p:cNvPr id="14" name="Reputation 4">
            <a:extLst>
              <a:ext uri="{FF2B5EF4-FFF2-40B4-BE49-F238E27FC236}">
                <a16:creationId xmlns:a16="http://schemas.microsoft.com/office/drawing/2014/main" id="{7CD374DF-7990-4456-91A6-B60235EB507D}"/>
              </a:ext>
            </a:extLst>
          </p:cNvPr>
          <p:cNvPicPr>
            <a:picLocks noChangeAspect="1"/>
          </p:cNvPicPr>
          <p:nvPr/>
        </p:nvPicPr>
        <p:blipFill>
          <a:blip r:embed="rId8"/>
          <a:stretch>
            <a:fillRect/>
          </a:stretch>
        </p:blipFill>
        <p:spPr>
          <a:xfrm>
            <a:off x="4078318" y="2189239"/>
            <a:ext cx="7974207" cy="2308323"/>
          </a:xfrm>
          <a:prstGeom prst="rect">
            <a:avLst/>
          </a:prstGeom>
        </p:spPr>
      </p:pic>
    </p:spTree>
    <p:extLst>
      <p:ext uri="{BB962C8B-B14F-4D97-AF65-F5344CB8AC3E}">
        <p14:creationId xmlns:p14="http://schemas.microsoft.com/office/powerpoint/2010/main" val="3551091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Consistency vs. Latency</a:t>
            </a:r>
          </a:p>
        </p:txBody>
      </p:sp>
      <p:pic>
        <p:nvPicPr>
          <p:cNvPr id="3" name="Eventual 1000" descr="A close up of a logo&#10;&#10;Description automatically generated">
            <a:extLst>
              <a:ext uri="{FF2B5EF4-FFF2-40B4-BE49-F238E27FC236}">
                <a16:creationId xmlns:a16="http://schemas.microsoft.com/office/drawing/2014/main" id="{2C4D50C6-7779-4DC4-81C5-72E90A4A2374}"/>
              </a:ext>
            </a:extLst>
          </p:cNvPr>
          <p:cNvPicPr>
            <a:picLocks noChangeAspect="1"/>
          </p:cNvPicPr>
          <p:nvPr/>
        </p:nvPicPr>
        <p:blipFill>
          <a:blip r:embed="rId3"/>
          <a:stretch>
            <a:fillRect/>
          </a:stretch>
        </p:blipFill>
        <p:spPr>
          <a:xfrm>
            <a:off x="1809152" y="1241746"/>
            <a:ext cx="8573696" cy="5239481"/>
          </a:xfrm>
          <a:prstGeom prst="rect">
            <a:avLst/>
          </a:prstGeom>
        </p:spPr>
      </p:pic>
      <p:pic>
        <p:nvPicPr>
          <p:cNvPr id="6" name="Strong 1000" descr="A close up of a logo&#10;&#10;Description automatically generated">
            <a:extLst>
              <a:ext uri="{FF2B5EF4-FFF2-40B4-BE49-F238E27FC236}">
                <a16:creationId xmlns:a16="http://schemas.microsoft.com/office/drawing/2014/main" id="{6215B549-048F-4354-B477-36B1E7D19C3D}"/>
              </a:ext>
            </a:extLst>
          </p:cNvPr>
          <p:cNvPicPr>
            <a:picLocks noChangeAspect="1"/>
          </p:cNvPicPr>
          <p:nvPr/>
        </p:nvPicPr>
        <p:blipFill>
          <a:blip r:embed="rId4"/>
          <a:stretch>
            <a:fillRect/>
          </a:stretch>
        </p:blipFill>
        <p:spPr>
          <a:xfrm>
            <a:off x="1809152" y="1241746"/>
            <a:ext cx="8573696" cy="5239481"/>
          </a:xfrm>
          <a:prstGeom prst="rect">
            <a:avLst/>
          </a:prstGeom>
        </p:spPr>
      </p:pic>
      <p:pic>
        <p:nvPicPr>
          <p:cNvPr id="8" name="Strong 2000" descr="A close up of a map&#10;&#10;Description automatically generated">
            <a:extLst>
              <a:ext uri="{FF2B5EF4-FFF2-40B4-BE49-F238E27FC236}">
                <a16:creationId xmlns:a16="http://schemas.microsoft.com/office/drawing/2014/main" id="{13826F55-37EC-40AC-85E5-A8634616C830}"/>
              </a:ext>
            </a:extLst>
          </p:cNvPr>
          <p:cNvPicPr>
            <a:picLocks noChangeAspect="1"/>
          </p:cNvPicPr>
          <p:nvPr/>
        </p:nvPicPr>
        <p:blipFill>
          <a:blip r:embed="rId5"/>
          <a:stretch>
            <a:fillRect/>
          </a:stretch>
        </p:blipFill>
        <p:spPr>
          <a:xfrm>
            <a:off x="1809152" y="1241746"/>
            <a:ext cx="8573696" cy="5239481"/>
          </a:xfrm>
          <a:prstGeom prst="rect">
            <a:avLst/>
          </a:prstGeom>
        </p:spPr>
      </p:pic>
    </p:spTree>
    <p:extLst>
      <p:ext uri="{BB962C8B-B14F-4D97-AF65-F5344CB8AC3E}">
        <p14:creationId xmlns:p14="http://schemas.microsoft.com/office/powerpoint/2010/main" val="2119017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Consistency vs. Throughput</a:t>
            </a:r>
          </a:p>
        </p:txBody>
      </p:sp>
      <p:pic>
        <p:nvPicPr>
          <p:cNvPr id="3" name="Eventual" descr="A close up of a logo&#10;&#10;Description automatically generated">
            <a:extLst>
              <a:ext uri="{FF2B5EF4-FFF2-40B4-BE49-F238E27FC236}">
                <a16:creationId xmlns:a16="http://schemas.microsoft.com/office/drawing/2014/main" id="{B32FE25D-AC03-489C-99C7-8F1FF0C1611D}"/>
              </a:ext>
            </a:extLst>
          </p:cNvPr>
          <p:cNvPicPr>
            <a:picLocks noChangeAspect="1"/>
          </p:cNvPicPr>
          <p:nvPr/>
        </p:nvPicPr>
        <p:blipFill>
          <a:blip r:embed="rId3"/>
          <a:stretch>
            <a:fillRect/>
          </a:stretch>
        </p:blipFill>
        <p:spPr>
          <a:xfrm>
            <a:off x="1809152" y="1315889"/>
            <a:ext cx="8573696" cy="5239481"/>
          </a:xfrm>
          <a:prstGeom prst="rect">
            <a:avLst/>
          </a:prstGeom>
        </p:spPr>
      </p:pic>
      <p:pic>
        <p:nvPicPr>
          <p:cNvPr id="8" name="Strong" descr="A close up of a logo&#10;&#10;Description automatically generated">
            <a:extLst>
              <a:ext uri="{FF2B5EF4-FFF2-40B4-BE49-F238E27FC236}">
                <a16:creationId xmlns:a16="http://schemas.microsoft.com/office/drawing/2014/main" id="{73E0383E-D803-4712-AB87-3FA3FEA4AFB7}"/>
              </a:ext>
            </a:extLst>
          </p:cNvPr>
          <p:cNvPicPr>
            <a:picLocks noChangeAspect="1"/>
          </p:cNvPicPr>
          <p:nvPr/>
        </p:nvPicPr>
        <p:blipFill>
          <a:blip r:embed="rId4"/>
          <a:stretch>
            <a:fillRect/>
          </a:stretch>
        </p:blipFill>
        <p:spPr>
          <a:xfrm>
            <a:off x="1809152" y="1315889"/>
            <a:ext cx="8573696" cy="5239481"/>
          </a:xfrm>
          <a:prstGeom prst="rect">
            <a:avLst/>
          </a:prstGeom>
        </p:spPr>
      </p:pic>
    </p:spTree>
    <p:extLst>
      <p:ext uri="{BB962C8B-B14F-4D97-AF65-F5344CB8AC3E}">
        <p14:creationId xmlns:p14="http://schemas.microsoft.com/office/powerpoint/2010/main" val="216481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Availability</a:t>
            </a:r>
          </a:p>
        </p:txBody>
      </p:sp>
    </p:spTree>
    <p:extLst>
      <p:ext uri="{BB962C8B-B14F-4D97-AF65-F5344CB8AC3E}">
        <p14:creationId xmlns:p14="http://schemas.microsoft.com/office/powerpoint/2010/main" val="34719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ulti-master">
            <a:extLst>
              <a:ext uri="{FF2B5EF4-FFF2-40B4-BE49-F238E27FC236}">
                <a16:creationId xmlns:a16="http://schemas.microsoft.com/office/drawing/2014/main" id="{B3E2D6E6-4A5A-47E9-A678-EECEAA141C5E}"/>
              </a:ext>
            </a:extLst>
          </p:cNvPr>
          <p:cNvPicPr>
            <a:picLocks noChangeAspect="1"/>
          </p:cNvPicPr>
          <p:nvPr/>
        </p:nvPicPr>
        <p:blipFill>
          <a:blip r:embed="rId3"/>
          <a:stretch>
            <a:fillRect/>
          </a:stretch>
        </p:blipFill>
        <p:spPr>
          <a:xfrm>
            <a:off x="2307808" y="0"/>
            <a:ext cx="7731155" cy="6858000"/>
          </a:xfrm>
          <a:prstGeom prst="rect">
            <a:avLst/>
          </a:prstGeom>
        </p:spPr>
      </p:pic>
      <p:graphicFrame>
        <p:nvGraphicFramePr>
          <p:cNvPr id="3" name="Diagram 2">
            <a:extLst>
              <a:ext uri="{FF2B5EF4-FFF2-40B4-BE49-F238E27FC236}">
                <a16:creationId xmlns:a16="http://schemas.microsoft.com/office/drawing/2014/main" id="{2B3D2F00-20E4-4815-AC76-AB75D40A6876}"/>
              </a:ext>
            </a:extLst>
          </p:cNvPr>
          <p:cNvGraphicFramePr/>
          <p:nvPr>
            <p:extLst>
              <p:ext uri="{D42A27DB-BD31-4B8C-83A1-F6EECF244321}">
                <p14:modId xmlns:p14="http://schemas.microsoft.com/office/powerpoint/2010/main" val="2310001590"/>
              </p:ext>
            </p:extLst>
          </p:nvPr>
        </p:nvGraphicFramePr>
        <p:xfrm>
          <a:off x="3608092" y="1527156"/>
          <a:ext cx="6702926" cy="5014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DFB6EF66-7B9E-4047-A466-AA161BA5D59D}"/>
              </a:ext>
            </a:extLst>
          </p:cNvPr>
          <p:cNvSpPr txBox="1"/>
          <p:nvPr/>
        </p:nvSpPr>
        <p:spPr>
          <a:xfrm>
            <a:off x="5038533" y="812838"/>
            <a:ext cx="4144404" cy="553998"/>
          </a:xfrm>
          <a:prstGeom prst="rect">
            <a:avLst/>
          </a:prstGeom>
          <a:noFill/>
        </p:spPr>
        <p:txBody>
          <a:bodyPr wrap="none" lIns="0" tIns="0" rIns="0" bIns="0" rtlCol="0">
            <a:spAutoFit/>
          </a:bodyPr>
          <a:lstStyle/>
          <a:p>
            <a:pPr algn="l"/>
            <a:r>
              <a:rPr lang="en-US" sz="3600" dirty="0">
                <a:gradFill>
                  <a:gsLst>
                    <a:gs pos="2917">
                      <a:schemeClr val="tx1"/>
                    </a:gs>
                    <a:gs pos="30000">
                      <a:schemeClr val="tx1"/>
                    </a:gs>
                  </a:gsLst>
                  <a:lin ang="5400000" scaled="0"/>
                </a:gradFill>
              </a:rPr>
              <a:t>In-region </a:t>
            </a:r>
            <a:r>
              <a:rPr lang="en-US" sz="3600" dirty="0" err="1">
                <a:gradFill>
                  <a:gsLst>
                    <a:gs pos="2917">
                      <a:schemeClr val="tx1"/>
                    </a:gs>
                    <a:gs pos="30000">
                      <a:schemeClr val="tx1"/>
                    </a:gs>
                  </a:gsLst>
                  <a:lin ang="5400000" scaled="0"/>
                </a:gradFill>
              </a:rPr>
              <a:t>redundacy</a:t>
            </a:r>
            <a:endParaRPr lang="en-US"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3876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36D1-23F6-4D56-8DFC-038F7ED30541}"/>
              </a:ext>
            </a:extLst>
          </p:cNvPr>
          <p:cNvSpPr>
            <a:spLocks noGrp="1"/>
          </p:cNvSpPr>
          <p:nvPr>
            <p:ph type="title"/>
          </p:nvPr>
        </p:nvSpPr>
        <p:spPr/>
        <p:txBody>
          <a:bodyPr/>
          <a:lstStyle/>
          <a:p>
            <a:r>
              <a:rPr lang="en-US"/>
              <a:t>Durability and Recovery time</a:t>
            </a:r>
          </a:p>
        </p:txBody>
      </p:sp>
      <p:sp>
        <p:nvSpPr>
          <p:cNvPr id="3" name="Text Placeholder 2">
            <a:extLst>
              <a:ext uri="{FF2B5EF4-FFF2-40B4-BE49-F238E27FC236}">
                <a16:creationId xmlns:a16="http://schemas.microsoft.com/office/drawing/2014/main" id="{1F31D9AD-AABF-4329-84BD-6E2DC86BB4B0}"/>
              </a:ext>
            </a:extLst>
          </p:cNvPr>
          <p:cNvSpPr>
            <a:spLocks noGrp="1"/>
          </p:cNvSpPr>
          <p:nvPr>
            <p:ph type="body" sz="quarter" idx="10"/>
          </p:nvPr>
        </p:nvSpPr>
        <p:spPr>
          <a:xfrm>
            <a:off x="586390" y="1434370"/>
            <a:ext cx="1242410" cy="947952"/>
          </a:xfrm>
        </p:spPr>
        <p:txBody>
          <a:bodyPr/>
          <a:lstStyle/>
          <a:p>
            <a:r>
              <a:rPr lang="en-US" dirty="0"/>
              <a:t>RPO =</a:t>
            </a:r>
          </a:p>
          <a:p>
            <a:r>
              <a:rPr lang="en-US" dirty="0"/>
              <a:t>RTO =</a:t>
            </a:r>
          </a:p>
        </p:txBody>
      </p:sp>
      <p:pic>
        <p:nvPicPr>
          <p:cNvPr id="4" name="Picture 3">
            <a:extLst>
              <a:ext uri="{FF2B5EF4-FFF2-40B4-BE49-F238E27FC236}">
                <a16:creationId xmlns:a16="http://schemas.microsoft.com/office/drawing/2014/main" id="{5B5B1E0C-C882-4956-8664-0C8EFB227AB0}"/>
              </a:ext>
            </a:extLst>
          </p:cNvPr>
          <p:cNvPicPr>
            <a:picLocks noChangeAspect="1"/>
          </p:cNvPicPr>
          <p:nvPr/>
        </p:nvPicPr>
        <p:blipFill>
          <a:blip r:embed="rId3"/>
          <a:stretch>
            <a:fillRect/>
          </a:stretch>
        </p:blipFill>
        <p:spPr>
          <a:xfrm>
            <a:off x="2759130" y="2382322"/>
            <a:ext cx="7400250" cy="3785600"/>
          </a:xfrm>
          <a:prstGeom prst="rect">
            <a:avLst/>
          </a:prstGeom>
        </p:spPr>
      </p:pic>
      <p:sp>
        <p:nvSpPr>
          <p:cNvPr id="5" name="Text Placeholder 2">
            <a:extLst>
              <a:ext uri="{FF2B5EF4-FFF2-40B4-BE49-F238E27FC236}">
                <a16:creationId xmlns:a16="http://schemas.microsoft.com/office/drawing/2014/main" id="{2168B6B2-3312-4A5C-8E10-E45F081513BA}"/>
              </a:ext>
            </a:extLst>
          </p:cNvPr>
          <p:cNvSpPr txBox="1">
            <a:spLocks/>
          </p:cNvSpPr>
          <p:nvPr/>
        </p:nvSpPr>
        <p:spPr>
          <a:xfrm>
            <a:off x="1661559" y="1437505"/>
            <a:ext cx="4434441"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long did you lose data</a:t>
            </a:r>
          </a:p>
          <a:p>
            <a:r>
              <a:rPr lang="en-US" dirty="0"/>
              <a:t>how long are you down</a:t>
            </a:r>
          </a:p>
        </p:txBody>
      </p:sp>
    </p:spTree>
    <p:extLst>
      <p:ext uri="{BB962C8B-B14F-4D97-AF65-F5344CB8AC3E}">
        <p14:creationId xmlns:p14="http://schemas.microsoft.com/office/powerpoint/2010/main" val="964956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Data Durability and Availability</a:t>
            </a:r>
          </a:p>
        </p:txBody>
      </p:sp>
      <p:pic>
        <p:nvPicPr>
          <p:cNvPr id="4" name="RPO-RTO">
            <a:extLst>
              <a:ext uri="{FF2B5EF4-FFF2-40B4-BE49-F238E27FC236}">
                <a16:creationId xmlns:a16="http://schemas.microsoft.com/office/drawing/2014/main" id="{66C4361A-9C6F-458E-8CA3-869B619C84BD}"/>
              </a:ext>
            </a:extLst>
          </p:cNvPr>
          <p:cNvPicPr>
            <a:picLocks noChangeAspect="1"/>
          </p:cNvPicPr>
          <p:nvPr/>
        </p:nvPicPr>
        <p:blipFill>
          <a:blip r:embed="rId3"/>
          <a:stretch>
            <a:fillRect/>
          </a:stretch>
        </p:blipFill>
        <p:spPr>
          <a:xfrm>
            <a:off x="7743586" y="457200"/>
            <a:ext cx="4207016" cy="2152100"/>
          </a:xfrm>
          <a:prstGeom prst="rect">
            <a:avLst/>
          </a:prstGeom>
        </p:spPr>
      </p:pic>
      <p:graphicFrame>
        <p:nvGraphicFramePr>
          <p:cNvPr id="7" name="MMstats">
            <a:extLst>
              <a:ext uri="{FF2B5EF4-FFF2-40B4-BE49-F238E27FC236}">
                <a16:creationId xmlns:a16="http://schemas.microsoft.com/office/drawing/2014/main" id="{EF9CD0D0-1916-47A3-91FB-6BAA567C23E1}"/>
              </a:ext>
            </a:extLst>
          </p:cNvPr>
          <p:cNvGraphicFramePr>
            <a:graphicFrameLocks noGrp="1"/>
          </p:cNvGraphicFramePr>
          <p:nvPr/>
        </p:nvGraphicFramePr>
        <p:xfrm>
          <a:off x="704238" y="2992031"/>
          <a:ext cx="10757075" cy="3176360"/>
        </p:xfrm>
        <a:graphic>
          <a:graphicData uri="http://schemas.openxmlformats.org/drawingml/2006/table">
            <a:tbl>
              <a:tblPr firstRow="1" bandRow="1">
                <a:tableStyleId>{6E25E649-3F16-4E02-A733-19D2CDBF48F0}</a:tableStyleId>
              </a:tblPr>
              <a:tblGrid>
                <a:gridCol w="1297085">
                  <a:extLst>
                    <a:ext uri="{9D8B030D-6E8A-4147-A177-3AD203B41FA5}">
                      <a16:colId xmlns:a16="http://schemas.microsoft.com/office/drawing/2014/main" val="596463455"/>
                    </a:ext>
                  </a:extLst>
                </a:gridCol>
                <a:gridCol w="1840515">
                  <a:extLst>
                    <a:ext uri="{9D8B030D-6E8A-4147-A177-3AD203B41FA5}">
                      <a16:colId xmlns:a16="http://schemas.microsoft.com/office/drawing/2014/main" val="2295100629"/>
                    </a:ext>
                  </a:extLst>
                </a:gridCol>
                <a:gridCol w="4182990">
                  <a:extLst>
                    <a:ext uri="{9D8B030D-6E8A-4147-A177-3AD203B41FA5}">
                      <a16:colId xmlns:a16="http://schemas.microsoft.com/office/drawing/2014/main" val="1847443615"/>
                    </a:ext>
                  </a:extLst>
                </a:gridCol>
                <a:gridCol w="1908311">
                  <a:extLst>
                    <a:ext uri="{9D8B030D-6E8A-4147-A177-3AD203B41FA5}">
                      <a16:colId xmlns:a16="http://schemas.microsoft.com/office/drawing/2014/main" val="3700500553"/>
                    </a:ext>
                  </a:extLst>
                </a:gridCol>
                <a:gridCol w="1528174">
                  <a:extLst>
                    <a:ext uri="{9D8B030D-6E8A-4147-A177-3AD203B41FA5}">
                      <a16:colId xmlns:a16="http://schemas.microsoft.com/office/drawing/2014/main" val="197564816"/>
                    </a:ext>
                  </a:extLst>
                </a:gridCol>
              </a:tblGrid>
              <a:tr h="397045">
                <a:tc>
                  <a:txBody>
                    <a:bodyPr/>
                    <a:lstStyle/>
                    <a:p>
                      <a:r>
                        <a:rPr lang="en-US"/>
                        <a:t>Region(s)</a:t>
                      </a:r>
                    </a:p>
                  </a:txBody>
                  <a:tcPr/>
                </a:tc>
                <a:tc>
                  <a:txBody>
                    <a:bodyPr/>
                    <a:lstStyle/>
                    <a:p>
                      <a:r>
                        <a:rPr lang="en-US"/>
                        <a:t>Mode</a:t>
                      </a:r>
                    </a:p>
                  </a:txBody>
                  <a:tcPr/>
                </a:tc>
                <a:tc>
                  <a:txBody>
                    <a:bodyPr/>
                    <a:lstStyle/>
                    <a:p>
                      <a:r>
                        <a:rPr lang="en-US"/>
                        <a:t>Consistency</a:t>
                      </a:r>
                    </a:p>
                  </a:txBody>
                  <a:tcPr/>
                </a:tc>
                <a:tc>
                  <a:txBody>
                    <a:bodyPr/>
                    <a:lstStyle/>
                    <a:p>
                      <a:r>
                        <a:rPr lang="en-US"/>
                        <a:t>RPO</a:t>
                      </a:r>
                    </a:p>
                  </a:txBody>
                  <a:tcPr/>
                </a:tc>
                <a:tc>
                  <a:txBody>
                    <a:bodyPr/>
                    <a:lstStyle/>
                    <a:p>
                      <a:r>
                        <a:rPr lang="en-US"/>
                        <a:t>RTO</a:t>
                      </a:r>
                    </a:p>
                  </a:txBody>
                  <a:tcPr/>
                </a:tc>
                <a:extLst>
                  <a:ext uri="{0D108BD9-81ED-4DB2-BD59-A6C34878D82A}">
                    <a16:rowId xmlns:a16="http://schemas.microsoft.com/office/drawing/2014/main" val="2181817510"/>
                  </a:ext>
                </a:extLst>
              </a:tr>
              <a:tr h="397045">
                <a:tc>
                  <a:txBody>
                    <a:bodyPr/>
                    <a:lstStyle/>
                    <a:p>
                      <a:pPr algn="ctr"/>
                      <a:r>
                        <a:rPr lang="en-US"/>
                        <a:t>1</a:t>
                      </a:r>
                    </a:p>
                  </a:txBody>
                  <a:tcPr/>
                </a:tc>
                <a:tc>
                  <a:txBody>
                    <a:bodyPr/>
                    <a:lstStyle/>
                    <a:p>
                      <a:r>
                        <a:rPr lang="en-US"/>
                        <a:t>Any</a:t>
                      </a:r>
                    </a:p>
                  </a:txBody>
                  <a:tcPr/>
                </a:tc>
                <a:tc>
                  <a:txBody>
                    <a:bodyPr/>
                    <a:lstStyle/>
                    <a:p>
                      <a:r>
                        <a:rPr lang="en-US"/>
                        <a:t>Any</a:t>
                      </a:r>
                    </a:p>
                  </a:txBody>
                  <a:tcPr/>
                </a:tc>
                <a:tc>
                  <a:txBody>
                    <a:bodyPr/>
                    <a:lstStyle/>
                    <a:p>
                      <a:r>
                        <a:rPr lang="en-US"/>
                        <a:t>&lt; 240 minutes</a:t>
                      </a:r>
                    </a:p>
                  </a:txBody>
                  <a:tcPr/>
                </a:tc>
                <a:tc>
                  <a:txBody>
                    <a:bodyPr/>
                    <a:lstStyle/>
                    <a:p>
                      <a:r>
                        <a:rPr lang="en-US"/>
                        <a:t>&lt; 1 week</a:t>
                      </a:r>
                    </a:p>
                  </a:txBody>
                  <a:tcPr/>
                </a:tc>
                <a:extLst>
                  <a:ext uri="{0D108BD9-81ED-4DB2-BD59-A6C34878D82A}">
                    <a16:rowId xmlns:a16="http://schemas.microsoft.com/office/drawing/2014/main" val="1337749796"/>
                  </a:ext>
                </a:extLst>
              </a:tr>
              <a:tr h="397045">
                <a:tc>
                  <a:txBody>
                    <a:bodyPr/>
                    <a:lstStyle/>
                    <a:p>
                      <a:pPr algn="ctr"/>
                      <a:r>
                        <a:rPr lang="en-US"/>
                        <a:t>&gt;1</a:t>
                      </a:r>
                    </a:p>
                  </a:txBody>
                  <a:tcPr/>
                </a:tc>
                <a:tc>
                  <a:txBody>
                    <a:bodyPr/>
                    <a:lstStyle/>
                    <a:p>
                      <a:r>
                        <a:rPr lang="en-US"/>
                        <a:t>Single Master</a:t>
                      </a:r>
                    </a:p>
                  </a:txBody>
                  <a:tcPr/>
                </a:tc>
                <a:tc>
                  <a:txBody>
                    <a:bodyPr/>
                    <a:lstStyle/>
                    <a:p>
                      <a:r>
                        <a:rPr lang="en-US"/>
                        <a:t>Session, Consistent Prefix, Eventual</a:t>
                      </a:r>
                    </a:p>
                  </a:txBody>
                  <a:tcPr/>
                </a:tc>
                <a:tc>
                  <a:txBody>
                    <a:bodyPr/>
                    <a:lstStyle/>
                    <a:p>
                      <a:r>
                        <a:rPr lang="en-US"/>
                        <a:t>&lt; 15 minutes</a:t>
                      </a:r>
                    </a:p>
                  </a:txBody>
                  <a:tcPr/>
                </a:tc>
                <a:tc>
                  <a:txBody>
                    <a:bodyPr/>
                    <a:lstStyle/>
                    <a:p>
                      <a:r>
                        <a:rPr lang="en-US"/>
                        <a:t>&lt; 15 minutes</a:t>
                      </a:r>
                    </a:p>
                  </a:txBody>
                  <a:tcPr/>
                </a:tc>
                <a:extLst>
                  <a:ext uri="{0D108BD9-81ED-4DB2-BD59-A6C34878D82A}">
                    <a16:rowId xmlns:a16="http://schemas.microsoft.com/office/drawing/2014/main" val="2731721619"/>
                  </a:ext>
                </a:extLst>
              </a:tr>
              <a:tr h="397045">
                <a:tc>
                  <a:txBody>
                    <a:bodyPr/>
                    <a:lstStyle/>
                    <a:p>
                      <a:pPr marL="0" indent="0" algn="ctr">
                        <a:buFont typeface="Wingdings" panose="05000000000000000000" pitchFamily="2" charset="2"/>
                        <a:buNone/>
                      </a:pPr>
                      <a:r>
                        <a:rPr lang="en-US"/>
                        <a:t>&gt;1</a:t>
                      </a:r>
                    </a:p>
                  </a:txBody>
                  <a:tcPr/>
                </a:tc>
                <a:tc>
                  <a:txBody>
                    <a:bodyPr/>
                    <a:lstStyle/>
                    <a:p>
                      <a:r>
                        <a:rPr lang="en-US"/>
                        <a:t>Single Master</a:t>
                      </a:r>
                    </a:p>
                  </a:txBody>
                  <a:tcPr/>
                </a:tc>
                <a:tc>
                  <a:txBody>
                    <a:bodyPr/>
                    <a:lstStyle/>
                    <a:p>
                      <a:r>
                        <a:rPr lang="en-US"/>
                        <a:t>Bounded Staleness</a:t>
                      </a:r>
                    </a:p>
                  </a:txBody>
                  <a:tcPr/>
                </a:tc>
                <a:tc>
                  <a:txBody>
                    <a:bodyPr/>
                    <a:lstStyle/>
                    <a:p>
                      <a:r>
                        <a:rPr lang="en-US"/>
                        <a:t>K &amp; T*</a:t>
                      </a:r>
                    </a:p>
                  </a:txBody>
                  <a:tcPr/>
                </a:tc>
                <a:tc>
                  <a:txBody>
                    <a:bodyPr/>
                    <a:lstStyle/>
                    <a:p>
                      <a:r>
                        <a:rPr lang="en-US"/>
                        <a:t>&lt; 15 minutes</a:t>
                      </a:r>
                    </a:p>
                  </a:txBody>
                  <a:tcPr/>
                </a:tc>
                <a:extLst>
                  <a:ext uri="{0D108BD9-81ED-4DB2-BD59-A6C34878D82A}">
                    <a16:rowId xmlns:a16="http://schemas.microsoft.com/office/drawing/2014/main" val="285811907"/>
                  </a:ext>
                </a:extLst>
              </a:tr>
              <a:tr h="397045">
                <a:tc>
                  <a:txBody>
                    <a:bodyPr/>
                    <a:lstStyle/>
                    <a:p>
                      <a:pPr marL="0" indent="0" algn="ctr">
                        <a:buFont typeface="Wingdings" panose="05000000000000000000" pitchFamily="2" charset="2"/>
                        <a:buNone/>
                      </a:pPr>
                      <a:r>
                        <a:rPr lang="en-US"/>
                        <a:t>&gt;1</a:t>
                      </a:r>
                    </a:p>
                  </a:txBody>
                  <a:tcPr/>
                </a:tc>
                <a:tc>
                  <a:txBody>
                    <a:bodyPr/>
                    <a:lstStyle/>
                    <a:p>
                      <a:r>
                        <a:rPr lang="en-US"/>
                        <a:t>Single Master</a:t>
                      </a:r>
                    </a:p>
                  </a:txBody>
                  <a:tcPr/>
                </a:tc>
                <a:tc>
                  <a:txBody>
                    <a:bodyPr/>
                    <a:lstStyle/>
                    <a:p>
                      <a:r>
                        <a:rPr lang="en-US"/>
                        <a:t>Strong</a:t>
                      </a:r>
                    </a:p>
                  </a:txBody>
                  <a:tcPr/>
                </a:tc>
                <a:tc>
                  <a:txBody>
                    <a:bodyPr/>
                    <a:lstStyle/>
                    <a:p>
                      <a:r>
                        <a:rPr lang="en-US"/>
                        <a:t>0</a:t>
                      </a:r>
                    </a:p>
                  </a:txBody>
                  <a:tcPr/>
                </a:tc>
                <a:tc>
                  <a:txBody>
                    <a:bodyPr/>
                    <a:lstStyle/>
                    <a:p>
                      <a:r>
                        <a:rPr lang="en-US"/>
                        <a:t>&lt; 15 minutes</a:t>
                      </a:r>
                    </a:p>
                  </a:txBody>
                  <a:tcPr/>
                </a:tc>
                <a:extLst>
                  <a:ext uri="{0D108BD9-81ED-4DB2-BD59-A6C34878D82A}">
                    <a16:rowId xmlns:a16="http://schemas.microsoft.com/office/drawing/2014/main" val="2670510331"/>
                  </a:ext>
                </a:extLst>
              </a:tr>
              <a:tr h="397045">
                <a:tc>
                  <a:txBody>
                    <a:bodyPr/>
                    <a:lstStyle/>
                    <a:p>
                      <a:pPr marL="0" indent="0" algn="ctr">
                        <a:buFont typeface="Wingdings" panose="05000000000000000000" pitchFamily="2" charset="2"/>
                        <a:buNone/>
                      </a:pPr>
                      <a:r>
                        <a:rPr lang="en-US"/>
                        <a:t>&gt;1</a:t>
                      </a:r>
                    </a:p>
                  </a:txBody>
                  <a:tcPr/>
                </a:tc>
                <a:tc>
                  <a:txBody>
                    <a:bodyPr/>
                    <a:lstStyle/>
                    <a:p>
                      <a:r>
                        <a:rPr lang="en-US"/>
                        <a:t>Multi Master</a:t>
                      </a:r>
                    </a:p>
                  </a:txBody>
                  <a:tcPr/>
                </a:tc>
                <a:tc>
                  <a:txBody>
                    <a:bodyPr/>
                    <a:lstStyle/>
                    <a:p>
                      <a:r>
                        <a:rPr lang="en-US"/>
                        <a:t>Session, Consistent Prefix, Eventual</a:t>
                      </a:r>
                    </a:p>
                  </a:txBody>
                  <a:tcPr/>
                </a:tc>
                <a:tc>
                  <a:txBody>
                    <a:bodyPr/>
                    <a:lstStyle/>
                    <a:p>
                      <a:r>
                        <a:rPr lang="en-US"/>
                        <a:t>&lt; 15 minutes</a:t>
                      </a:r>
                    </a:p>
                  </a:txBody>
                  <a:tcPr/>
                </a:tc>
                <a:tc>
                  <a:txBody>
                    <a:bodyPr/>
                    <a:lstStyle/>
                    <a:p>
                      <a:r>
                        <a:rPr lang="en-US"/>
                        <a:t>0</a:t>
                      </a:r>
                    </a:p>
                  </a:txBody>
                  <a:tcPr/>
                </a:tc>
                <a:extLst>
                  <a:ext uri="{0D108BD9-81ED-4DB2-BD59-A6C34878D82A}">
                    <a16:rowId xmlns:a16="http://schemas.microsoft.com/office/drawing/2014/main" val="2666446470"/>
                  </a:ext>
                </a:extLst>
              </a:tr>
              <a:tr h="397045">
                <a:tc>
                  <a:txBody>
                    <a:bodyPr/>
                    <a:lstStyle/>
                    <a:p>
                      <a:pPr marL="0" indent="0" algn="ctr">
                        <a:buFont typeface="Wingdings" panose="05000000000000000000" pitchFamily="2" charset="2"/>
                        <a:buNone/>
                      </a:pPr>
                      <a:r>
                        <a:rPr lang="en-US"/>
                        <a:t>&gt;1</a:t>
                      </a:r>
                    </a:p>
                  </a:txBody>
                  <a:tcPr/>
                </a:tc>
                <a:tc>
                  <a:txBody>
                    <a:bodyPr/>
                    <a:lstStyle/>
                    <a:p>
                      <a:r>
                        <a:rPr lang="en-US"/>
                        <a:t>Multi Master</a:t>
                      </a:r>
                    </a:p>
                  </a:txBody>
                  <a:tcPr/>
                </a:tc>
                <a:tc>
                  <a:txBody>
                    <a:bodyPr/>
                    <a:lstStyle/>
                    <a:p>
                      <a:r>
                        <a:rPr lang="en-US"/>
                        <a:t>Bounded Staleness</a:t>
                      </a:r>
                    </a:p>
                  </a:txBody>
                  <a:tcPr/>
                </a:tc>
                <a:tc>
                  <a:txBody>
                    <a:bodyPr/>
                    <a:lstStyle/>
                    <a:p>
                      <a:r>
                        <a:rPr lang="en-US"/>
                        <a:t>K &amp; T*</a:t>
                      </a:r>
                    </a:p>
                  </a:txBody>
                  <a:tcPr/>
                </a:tc>
                <a:tc>
                  <a:txBody>
                    <a:bodyPr/>
                    <a:lstStyle/>
                    <a:p>
                      <a:r>
                        <a:rPr lang="en-US"/>
                        <a:t>0</a:t>
                      </a:r>
                    </a:p>
                  </a:txBody>
                  <a:tcPr/>
                </a:tc>
                <a:extLst>
                  <a:ext uri="{0D108BD9-81ED-4DB2-BD59-A6C34878D82A}">
                    <a16:rowId xmlns:a16="http://schemas.microsoft.com/office/drawing/2014/main" val="2595523195"/>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Strong</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1024065275"/>
                  </a:ext>
                </a:extLst>
              </a:tr>
            </a:tbl>
          </a:graphicData>
        </a:graphic>
      </p:graphicFrame>
      <p:graphicFrame>
        <p:nvGraphicFramePr>
          <p:cNvPr id="8" name="PACELC">
            <a:extLst>
              <a:ext uri="{FF2B5EF4-FFF2-40B4-BE49-F238E27FC236}">
                <a16:creationId xmlns:a16="http://schemas.microsoft.com/office/drawing/2014/main" id="{528C9C87-57D9-4DEF-8067-417103FC7E79}"/>
              </a:ext>
            </a:extLst>
          </p:cNvPr>
          <p:cNvGraphicFramePr/>
          <p:nvPr/>
        </p:nvGraphicFramePr>
        <p:xfrm>
          <a:off x="6358033" y="531638"/>
          <a:ext cx="5592569" cy="30729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320019C4-0484-4B92-914B-2FB05FC4226A}"/>
              </a:ext>
            </a:extLst>
          </p:cNvPr>
          <p:cNvSpPr/>
          <p:nvPr/>
        </p:nvSpPr>
        <p:spPr>
          <a:xfrm>
            <a:off x="586390" y="6177656"/>
            <a:ext cx="11137972" cy="375552"/>
          </a:xfrm>
          <a:prstGeom prst="rect">
            <a:avLst/>
          </a:prstGeom>
        </p:spPr>
        <p:txBody>
          <a:bodyPr wrap="square">
            <a:spAutoFit/>
          </a:bodyPr>
          <a:lstStyle/>
          <a:p>
            <a:pPr algn="ctr">
              <a:lnSpc>
                <a:spcPct val="107000"/>
              </a:lnSpc>
              <a:spcAft>
                <a:spcPts val="800"/>
              </a:spcAft>
            </a:pPr>
            <a:r>
              <a:rPr lang="en-US" sz="1800">
                <a:latin typeface="Calibri" panose="020F0502020204030204" pitchFamily="34" charset="0"/>
                <a:ea typeface="Calibri" panose="020F0502020204030204" pitchFamily="34" charset="0"/>
                <a:cs typeface="Calibri" panose="020F0502020204030204" pitchFamily="34" charset="0"/>
              </a:rPr>
              <a:t>*N</a:t>
            </a:r>
            <a:r>
              <a:rPr lang="en-US" sz="1800">
                <a:solidFill>
                  <a:srgbClr val="000000"/>
                </a:solidFill>
                <a:latin typeface="Calibri" panose="020F0502020204030204" pitchFamily="34" charset="0"/>
                <a:ea typeface="Calibri" panose="020F0502020204030204" pitchFamily="34" charset="0"/>
                <a:cs typeface="Calibri" panose="020F0502020204030204" pitchFamily="34" charset="0"/>
              </a:rPr>
              <a:t>umber of "K" updates of an item or "T" time. In &gt;1 regions, K=100,000 updates or T=5 minutes.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03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Managing conflicts</a:t>
            </a:r>
          </a:p>
        </p:txBody>
      </p:sp>
    </p:spTree>
    <p:extLst>
      <p:ext uri="{BB962C8B-B14F-4D97-AF65-F5344CB8AC3E}">
        <p14:creationId xmlns:p14="http://schemas.microsoft.com/office/powerpoint/2010/main" val="310024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Flexible conflict management</a:t>
            </a:r>
          </a:p>
        </p:txBody>
      </p:sp>
      <p:sp>
        <p:nvSpPr>
          <p:cNvPr id="4" name="Text Placeholder 3">
            <a:extLst>
              <a:ext uri="{FF2B5EF4-FFF2-40B4-BE49-F238E27FC236}">
                <a16:creationId xmlns:a16="http://schemas.microsoft.com/office/drawing/2014/main" id="{FBCF149C-3A20-4A4E-B1D5-E2A08EE5BEFF}"/>
              </a:ext>
            </a:extLst>
          </p:cNvPr>
          <p:cNvSpPr>
            <a:spLocks noGrp="1"/>
          </p:cNvSpPr>
          <p:nvPr>
            <p:ph type="body" sz="quarter" idx="10"/>
          </p:nvPr>
        </p:nvSpPr>
        <p:spPr>
          <a:xfrm>
            <a:off x="586390" y="1434370"/>
            <a:ext cx="11018520" cy="1465016"/>
          </a:xfrm>
        </p:spPr>
        <p:txBody>
          <a:bodyPr/>
          <a:lstStyle/>
          <a:p>
            <a:r>
              <a:rPr lang="en-US" dirty="0"/>
              <a:t>Last Writer Wins</a:t>
            </a:r>
          </a:p>
          <a:p>
            <a:r>
              <a:rPr lang="en-US" dirty="0"/>
              <a:t>Custom Merge Stored Procedure</a:t>
            </a:r>
          </a:p>
          <a:p>
            <a:r>
              <a:rPr lang="en-US" dirty="0"/>
              <a:t>None – Conflict Feed</a:t>
            </a:r>
          </a:p>
        </p:txBody>
      </p:sp>
      <p:pic>
        <p:nvPicPr>
          <p:cNvPr id="8" name="Picture 7">
            <a:extLst>
              <a:ext uri="{FF2B5EF4-FFF2-40B4-BE49-F238E27FC236}">
                <a16:creationId xmlns:a16="http://schemas.microsoft.com/office/drawing/2014/main" id="{F21DB35E-1126-4735-A469-BA05473EBCF4}"/>
              </a:ext>
            </a:extLst>
          </p:cNvPr>
          <p:cNvPicPr>
            <a:picLocks noChangeAspect="1"/>
          </p:cNvPicPr>
          <p:nvPr/>
        </p:nvPicPr>
        <p:blipFill>
          <a:blip r:embed="rId3"/>
          <a:stretch>
            <a:fillRect/>
          </a:stretch>
        </p:blipFill>
        <p:spPr>
          <a:xfrm>
            <a:off x="3342911" y="3040841"/>
            <a:ext cx="8849089" cy="3927671"/>
          </a:xfrm>
          <a:prstGeom prst="rect">
            <a:avLst/>
          </a:prstGeom>
        </p:spPr>
      </p:pic>
    </p:spTree>
    <p:extLst>
      <p:ext uri="{BB962C8B-B14F-4D97-AF65-F5344CB8AC3E}">
        <p14:creationId xmlns:p14="http://schemas.microsoft.com/office/powerpoint/2010/main" val="358125580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Last Writer Wins</a:t>
            </a:r>
          </a:p>
        </p:txBody>
      </p:sp>
      <p:sp>
        <p:nvSpPr>
          <p:cNvPr id="4" name="Text Placeholder 3">
            <a:extLst>
              <a:ext uri="{FF2B5EF4-FFF2-40B4-BE49-F238E27FC236}">
                <a16:creationId xmlns:a16="http://schemas.microsoft.com/office/drawing/2014/main" id="{6C9D1C48-8253-4BCB-88B2-BC950240EACB}"/>
              </a:ext>
            </a:extLst>
          </p:cNvPr>
          <p:cNvSpPr>
            <a:spLocks noGrp="1"/>
          </p:cNvSpPr>
          <p:nvPr>
            <p:ph type="body" sz="quarter" idx="10"/>
          </p:nvPr>
        </p:nvSpPr>
        <p:spPr>
          <a:xfrm>
            <a:off x="586390" y="1434370"/>
            <a:ext cx="5163057" cy="1895904"/>
          </a:xfrm>
        </p:spPr>
        <p:txBody>
          <a:bodyPr/>
          <a:lstStyle/>
          <a:p>
            <a:r>
              <a:rPr lang="en-US" dirty="0">
                <a:latin typeface="Segoe UI Light" panose="020B0502040204020203" pitchFamily="34" charset="0"/>
                <a:cs typeface="Segoe UI Light" panose="020B0502040204020203" pitchFamily="34" charset="0"/>
              </a:rPr>
              <a:t>Default</a:t>
            </a:r>
          </a:p>
          <a:p>
            <a:r>
              <a:rPr lang="en-US" dirty="0">
                <a:latin typeface="Segoe UI Light" panose="020B0502040204020203" pitchFamily="34" charset="0"/>
                <a:cs typeface="Segoe UI Light" panose="020B0502040204020203" pitchFamily="34" charset="0"/>
              </a:rPr>
              <a:t>Use “_</a:t>
            </a:r>
            <a:r>
              <a:rPr lang="en-US" dirty="0" err="1">
                <a:latin typeface="Segoe UI Light" panose="020B0502040204020203" pitchFamily="34" charset="0"/>
                <a:cs typeface="Segoe UI Light" panose="020B0502040204020203" pitchFamily="34" charset="0"/>
              </a:rPr>
              <a:t>ts</a:t>
            </a:r>
            <a:r>
              <a:rPr lang="en-US" dirty="0">
                <a:latin typeface="Segoe UI Light" panose="020B0502040204020203" pitchFamily="34" charset="0"/>
                <a:cs typeface="Segoe UI Light" panose="020B0502040204020203" pitchFamily="34" charset="0"/>
              </a:rPr>
              <a:t>” for all APIs</a:t>
            </a:r>
          </a:p>
          <a:p>
            <a:r>
              <a:rPr lang="en-US" dirty="0">
                <a:latin typeface="Segoe UI Light" panose="020B0502040204020203" pitchFamily="34" charset="0"/>
                <a:cs typeface="Segoe UI Light" panose="020B0502040204020203" pitchFamily="34" charset="0"/>
              </a:rPr>
              <a:t>User defined numeric value for SQL-API</a:t>
            </a:r>
          </a:p>
        </p:txBody>
      </p:sp>
      <p:pic>
        <p:nvPicPr>
          <p:cNvPr id="10" name="Picture 9">
            <a:extLst>
              <a:ext uri="{FF2B5EF4-FFF2-40B4-BE49-F238E27FC236}">
                <a16:creationId xmlns:a16="http://schemas.microsoft.com/office/drawing/2014/main" id="{18BE85E3-38FA-4919-B45A-F8A7C7C347DD}"/>
              </a:ext>
            </a:extLst>
          </p:cNvPr>
          <p:cNvPicPr>
            <a:picLocks noChangeAspect="1"/>
          </p:cNvPicPr>
          <p:nvPr/>
        </p:nvPicPr>
        <p:blipFill>
          <a:blip r:embed="rId3"/>
          <a:stretch>
            <a:fillRect/>
          </a:stretch>
        </p:blipFill>
        <p:spPr>
          <a:xfrm>
            <a:off x="5608663" y="1605968"/>
            <a:ext cx="6751324" cy="4614960"/>
          </a:xfrm>
          <a:prstGeom prst="rect">
            <a:avLst/>
          </a:prstGeom>
        </p:spPr>
      </p:pic>
      <p:sp>
        <p:nvSpPr>
          <p:cNvPr id="11" name="Rectangle 10">
            <a:extLst>
              <a:ext uri="{FF2B5EF4-FFF2-40B4-BE49-F238E27FC236}">
                <a16:creationId xmlns:a16="http://schemas.microsoft.com/office/drawing/2014/main" id="{5E5E3534-01AF-4A20-BA14-C955F65CC966}"/>
              </a:ext>
            </a:extLst>
          </p:cNvPr>
          <p:cNvSpPr/>
          <p:nvPr/>
        </p:nvSpPr>
        <p:spPr bwMode="auto">
          <a:xfrm>
            <a:off x="8325855" y="4436526"/>
            <a:ext cx="1900479" cy="53737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5" name="Picture 4">
            <a:extLst>
              <a:ext uri="{FF2B5EF4-FFF2-40B4-BE49-F238E27FC236}">
                <a16:creationId xmlns:a16="http://schemas.microsoft.com/office/drawing/2014/main" id="{43E880A4-4744-412A-B8DF-C10E13A6CFFC}"/>
              </a:ext>
            </a:extLst>
          </p:cNvPr>
          <p:cNvPicPr>
            <a:picLocks noChangeAspect="1"/>
          </p:cNvPicPr>
          <p:nvPr/>
        </p:nvPicPr>
        <p:blipFill>
          <a:blip r:embed="rId4"/>
          <a:stretch>
            <a:fillRect/>
          </a:stretch>
        </p:blipFill>
        <p:spPr>
          <a:xfrm>
            <a:off x="322652" y="3741731"/>
            <a:ext cx="2387937" cy="1964031"/>
          </a:xfrm>
          <a:prstGeom prst="rect">
            <a:avLst/>
          </a:prstGeom>
        </p:spPr>
      </p:pic>
      <p:sp>
        <p:nvSpPr>
          <p:cNvPr id="13" name="Rectangle 12">
            <a:extLst>
              <a:ext uri="{FF2B5EF4-FFF2-40B4-BE49-F238E27FC236}">
                <a16:creationId xmlns:a16="http://schemas.microsoft.com/office/drawing/2014/main" id="{0BCC6D2D-168D-472E-96DD-2689695337B6}"/>
              </a:ext>
            </a:extLst>
          </p:cNvPr>
          <p:cNvSpPr/>
          <p:nvPr/>
        </p:nvSpPr>
        <p:spPr bwMode="auto">
          <a:xfrm>
            <a:off x="590489" y="5291363"/>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6" name="Picture 5">
            <a:extLst>
              <a:ext uri="{FF2B5EF4-FFF2-40B4-BE49-F238E27FC236}">
                <a16:creationId xmlns:a16="http://schemas.microsoft.com/office/drawing/2014/main" id="{5690CF0D-CCF5-41E3-AEF7-08B6767F78EA}"/>
              </a:ext>
            </a:extLst>
          </p:cNvPr>
          <p:cNvPicPr>
            <a:picLocks noChangeAspect="1"/>
          </p:cNvPicPr>
          <p:nvPr/>
        </p:nvPicPr>
        <p:blipFill>
          <a:blip r:embed="rId5"/>
          <a:stretch>
            <a:fillRect/>
          </a:stretch>
        </p:blipFill>
        <p:spPr>
          <a:xfrm>
            <a:off x="2820299" y="3741731"/>
            <a:ext cx="2412555" cy="1955063"/>
          </a:xfrm>
          <a:prstGeom prst="rect">
            <a:avLst/>
          </a:prstGeom>
        </p:spPr>
      </p:pic>
      <p:sp>
        <p:nvSpPr>
          <p:cNvPr id="14" name="Rectangle 13">
            <a:extLst>
              <a:ext uri="{FF2B5EF4-FFF2-40B4-BE49-F238E27FC236}">
                <a16:creationId xmlns:a16="http://schemas.microsoft.com/office/drawing/2014/main" id="{45ACDF24-51C0-4047-A876-BD93868E7C0F}"/>
              </a:ext>
            </a:extLst>
          </p:cNvPr>
          <p:cNvSpPr/>
          <p:nvPr/>
        </p:nvSpPr>
        <p:spPr bwMode="auto">
          <a:xfrm>
            <a:off x="3119710" y="5308006"/>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cxnSp>
        <p:nvCxnSpPr>
          <p:cNvPr id="12" name="Straight Arrow Connector 11">
            <a:extLst>
              <a:ext uri="{FF2B5EF4-FFF2-40B4-BE49-F238E27FC236}">
                <a16:creationId xmlns:a16="http://schemas.microsoft.com/office/drawing/2014/main" id="{C89010C9-B3C3-45CC-9113-1B7B7B87A94D}"/>
              </a:ext>
            </a:extLst>
          </p:cNvPr>
          <p:cNvCxnSpPr>
            <a:cxnSpLocks/>
          </p:cNvCxnSpPr>
          <p:nvPr/>
        </p:nvCxnSpPr>
        <p:spPr>
          <a:xfrm flipV="1">
            <a:off x="4504834" y="4745349"/>
            <a:ext cx="3808919" cy="694783"/>
          </a:xfrm>
          <a:prstGeom prst="straightConnector1">
            <a:avLst/>
          </a:prstGeom>
          <a:ln w="28575">
            <a:solidFill>
              <a:srgbClr val="C00000"/>
            </a:solidFill>
            <a:headEnd type="none" w="lg"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09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50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4CDA216-307C-4771-8EA1-9B9A1A262F54}"/>
              </a:ext>
            </a:extLst>
          </p:cNvPr>
          <p:cNvPicPr>
            <a:picLocks noChangeAspect="1"/>
          </p:cNvPicPr>
          <p:nvPr/>
        </p:nvPicPr>
        <p:blipFill>
          <a:blip r:embed="rId3"/>
          <a:stretch>
            <a:fillRect/>
          </a:stretch>
        </p:blipFill>
        <p:spPr>
          <a:xfrm>
            <a:off x="4735182" y="1014530"/>
            <a:ext cx="7816164" cy="6661293"/>
          </a:xfrm>
          <a:prstGeom prst="rect">
            <a:avLst/>
          </a:prstGeom>
        </p:spPr>
      </p:pic>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Custom Merge Stored Procedure</a:t>
            </a:r>
          </a:p>
        </p:txBody>
      </p:sp>
      <p:sp>
        <p:nvSpPr>
          <p:cNvPr id="4" name="Text Placeholder 3">
            <a:extLst>
              <a:ext uri="{FF2B5EF4-FFF2-40B4-BE49-F238E27FC236}">
                <a16:creationId xmlns:a16="http://schemas.microsoft.com/office/drawing/2014/main" id="{F734AD11-2417-4ADB-A2AB-F37218B56748}"/>
              </a:ext>
            </a:extLst>
          </p:cNvPr>
          <p:cNvSpPr>
            <a:spLocks noGrp="1"/>
          </p:cNvSpPr>
          <p:nvPr>
            <p:ph type="body" sz="quarter" idx="10"/>
          </p:nvPr>
        </p:nvSpPr>
        <p:spPr>
          <a:xfrm>
            <a:off x="586390" y="1434370"/>
            <a:ext cx="11018520" cy="3016210"/>
          </a:xfrm>
        </p:spPr>
        <p:txBody>
          <a:bodyPr/>
          <a:lstStyle/>
          <a:p>
            <a:r>
              <a:rPr lang="en-US" dirty="0">
                <a:latin typeface="Segoe UI Light" panose="020B0502040204020203" pitchFamily="34" charset="0"/>
                <a:cs typeface="Segoe UI Light" panose="020B0502040204020203" pitchFamily="34" charset="0"/>
              </a:rPr>
              <a:t>Register stored procedure</a:t>
            </a:r>
          </a:p>
          <a:p>
            <a:r>
              <a:rPr lang="en-US" dirty="0">
                <a:latin typeface="Segoe UI Light" panose="020B0502040204020203" pitchFamily="34" charset="0"/>
                <a:cs typeface="Segoe UI Light" panose="020B0502040204020203" pitchFamily="34" charset="0"/>
              </a:rPr>
              <a:t>Special signature</a:t>
            </a:r>
          </a:p>
          <a:p>
            <a:r>
              <a:rPr lang="en-US" dirty="0">
                <a:latin typeface="Segoe UI Light" panose="020B0502040204020203" pitchFamily="34" charset="0"/>
                <a:cs typeface="Segoe UI Light" panose="020B0502040204020203" pitchFamily="34" charset="0"/>
              </a:rPr>
              <a:t>Scope to container only</a:t>
            </a:r>
          </a:p>
          <a:p>
            <a:r>
              <a:rPr lang="en-US" dirty="0">
                <a:latin typeface="Segoe UI Light" panose="020B0502040204020203" pitchFamily="34" charset="0"/>
                <a:cs typeface="Segoe UI Light" panose="020B0502040204020203" pitchFamily="34" charset="0"/>
              </a:rPr>
              <a:t>Exactly once guarantee</a:t>
            </a:r>
          </a:p>
          <a:p>
            <a:r>
              <a:rPr lang="en-US" dirty="0">
                <a:latin typeface="Segoe UI Light" panose="020B0502040204020203" pitchFamily="34" charset="0"/>
                <a:cs typeface="Segoe UI Light" panose="020B0502040204020203" pitchFamily="34" charset="0"/>
              </a:rPr>
              <a:t>Executed as part of commit</a:t>
            </a:r>
          </a:p>
          <a:p>
            <a:r>
              <a:rPr lang="en-US" dirty="0">
                <a:latin typeface="Segoe UI Light" panose="020B0502040204020203" pitchFamily="34" charset="0"/>
                <a:cs typeface="Segoe UI Light" panose="020B0502040204020203" pitchFamily="34" charset="0"/>
              </a:rPr>
              <a:t>Available for SQL API only</a:t>
            </a:r>
          </a:p>
        </p:txBody>
      </p:sp>
      <p:sp>
        <p:nvSpPr>
          <p:cNvPr id="16" name="Rectangle 15">
            <a:extLst>
              <a:ext uri="{FF2B5EF4-FFF2-40B4-BE49-F238E27FC236}">
                <a16:creationId xmlns:a16="http://schemas.microsoft.com/office/drawing/2014/main" id="{5933B122-5712-43A0-923F-0A3956165C6F}"/>
              </a:ext>
            </a:extLst>
          </p:cNvPr>
          <p:cNvSpPr/>
          <p:nvPr/>
        </p:nvSpPr>
        <p:spPr bwMode="auto">
          <a:xfrm>
            <a:off x="5355828" y="939505"/>
            <a:ext cx="6960464" cy="333643"/>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14791397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a:t>
            </a:r>
          </a:p>
        </p:txBody>
      </p:sp>
      <p:sp>
        <p:nvSpPr>
          <p:cNvPr id="6" name="Text Placeholder 5"/>
          <p:cNvSpPr>
            <a:spLocks noGrp="1"/>
          </p:cNvSpPr>
          <p:nvPr>
            <p:ph type="body" sz="quarter" idx="10"/>
          </p:nvPr>
        </p:nvSpPr>
        <p:spPr>
          <a:xfrm>
            <a:off x="586390" y="1434370"/>
            <a:ext cx="11018520" cy="1465016"/>
          </a:xfrm>
        </p:spPr>
        <p:txBody>
          <a:bodyPr/>
          <a:lstStyle/>
          <a:p>
            <a:r>
              <a:rPr lang="en-US" dirty="0"/>
              <a:t>Latency = Performance</a:t>
            </a:r>
          </a:p>
          <a:p>
            <a:r>
              <a:rPr lang="en-US" dirty="0"/>
              <a:t>Performance = User Experience</a:t>
            </a:r>
          </a:p>
          <a:p>
            <a:r>
              <a:rPr lang="en-US" dirty="0"/>
              <a:t>User experience = $ and loyalty</a:t>
            </a:r>
          </a:p>
        </p:txBody>
      </p:sp>
      <p:pic>
        <p:nvPicPr>
          <p:cNvPr id="2" name="Picture 1">
            <a:extLst>
              <a:ext uri="{FF2B5EF4-FFF2-40B4-BE49-F238E27FC236}">
                <a16:creationId xmlns:a16="http://schemas.microsoft.com/office/drawing/2014/main" id="{9A522C64-9C1C-49FB-9A0C-1A00BC39669C}"/>
              </a:ext>
            </a:extLst>
          </p:cNvPr>
          <p:cNvPicPr>
            <a:picLocks noChangeAspect="1"/>
          </p:cNvPicPr>
          <p:nvPr/>
        </p:nvPicPr>
        <p:blipFill>
          <a:blip r:embed="rId3"/>
          <a:stretch>
            <a:fillRect/>
          </a:stretch>
        </p:blipFill>
        <p:spPr>
          <a:xfrm>
            <a:off x="1000572" y="2901029"/>
            <a:ext cx="10249415" cy="2844678"/>
          </a:xfrm>
          <a:prstGeom prst="rect">
            <a:avLst/>
          </a:prstGeom>
        </p:spPr>
      </p:pic>
      <p:pic>
        <p:nvPicPr>
          <p:cNvPr id="3" name="Picture 2">
            <a:extLst>
              <a:ext uri="{FF2B5EF4-FFF2-40B4-BE49-F238E27FC236}">
                <a16:creationId xmlns:a16="http://schemas.microsoft.com/office/drawing/2014/main" id="{6D3D7A1A-1897-4040-96E7-B93AA3323342}"/>
              </a:ext>
            </a:extLst>
          </p:cNvPr>
          <p:cNvPicPr>
            <a:picLocks noChangeAspect="1"/>
          </p:cNvPicPr>
          <p:nvPr/>
        </p:nvPicPr>
        <p:blipFill>
          <a:blip r:embed="rId4"/>
          <a:stretch>
            <a:fillRect/>
          </a:stretch>
        </p:blipFill>
        <p:spPr>
          <a:xfrm>
            <a:off x="3334702" y="457200"/>
            <a:ext cx="6201640" cy="5687219"/>
          </a:xfrm>
          <a:prstGeom prst="rect">
            <a:avLst/>
          </a:prstGeom>
        </p:spPr>
      </p:pic>
      <p:sp>
        <p:nvSpPr>
          <p:cNvPr id="4" name="Rectangle 3">
            <a:extLst>
              <a:ext uri="{FF2B5EF4-FFF2-40B4-BE49-F238E27FC236}">
                <a16:creationId xmlns:a16="http://schemas.microsoft.com/office/drawing/2014/main" id="{2DA87278-33BD-4C38-B206-E9BF034B6E42}"/>
              </a:ext>
            </a:extLst>
          </p:cNvPr>
          <p:cNvSpPr/>
          <p:nvPr/>
        </p:nvSpPr>
        <p:spPr>
          <a:xfrm>
            <a:off x="551557" y="6385618"/>
            <a:ext cx="11767930" cy="363946"/>
          </a:xfrm>
          <a:prstGeom prst="rect">
            <a:avLst/>
          </a:prstGeom>
        </p:spPr>
        <p:txBody>
          <a:bodyPr wrap="square">
            <a:spAutoFit/>
          </a:bodyPr>
          <a:lstStyle/>
          <a:p>
            <a:r>
              <a:rPr lang="en-US" dirty="0">
                <a:hlinkClick r:id="rId5"/>
              </a:rPr>
              <a:t>https://blog.radware.com/applicationdelivery/wpo/2014/04/web-page-speed-affect-conversions-infographic/</a:t>
            </a:r>
            <a:endParaRPr lang="en-US" dirty="0"/>
          </a:p>
        </p:txBody>
      </p:sp>
      <p:sp>
        <p:nvSpPr>
          <p:cNvPr id="5" name="Rectangle 4">
            <a:extLst>
              <a:ext uri="{FF2B5EF4-FFF2-40B4-BE49-F238E27FC236}">
                <a16:creationId xmlns:a16="http://schemas.microsoft.com/office/drawing/2014/main" id="{F2BFA7BA-8A02-4E78-A226-BFFB54C1C7D8}"/>
              </a:ext>
            </a:extLst>
          </p:cNvPr>
          <p:cNvSpPr/>
          <p:nvPr/>
        </p:nvSpPr>
        <p:spPr>
          <a:xfrm>
            <a:off x="551557" y="5672929"/>
            <a:ext cx="9621078" cy="363946"/>
          </a:xfrm>
          <a:prstGeom prst="rect">
            <a:avLst/>
          </a:prstGeom>
        </p:spPr>
        <p:txBody>
          <a:bodyPr wrap="square">
            <a:spAutoFit/>
          </a:bodyPr>
          <a:lstStyle/>
          <a:p>
            <a:r>
              <a:rPr lang="en-US" dirty="0">
                <a:hlinkClick r:id="rId6"/>
              </a:rPr>
              <a:t>https://www.fastcompany.com/1825005/how-one-second-could-cost-amazon-16-billion-sales</a:t>
            </a:r>
            <a:endParaRPr lang="en-US" dirty="0"/>
          </a:p>
        </p:txBody>
      </p:sp>
    </p:spTree>
    <p:extLst>
      <p:ext uri="{BB962C8B-B14F-4D97-AF65-F5344CB8AC3E}">
        <p14:creationId xmlns:p14="http://schemas.microsoft.com/office/powerpoint/2010/main" val="34146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Conflict Feed</a:t>
            </a:r>
          </a:p>
        </p:txBody>
      </p:sp>
      <p:sp>
        <p:nvSpPr>
          <p:cNvPr id="4" name="Text Placeholder 3">
            <a:extLst>
              <a:ext uri="{FF2B5EF4-FFF2-40B4-BE49-F238E27FC236}">
                <a16:creationId xmlns:a16="http://schemas.microsoft.com/office/drawing/2014/main" id="{30B5C479-4506-404E-9749-1963589AE3FF}"/>
              </a:ext>
            </a:extLst>
          </p:cNvPr>
          <p:cNvSpPr>
            <a:spLocks noGrp="1"/>
          </p:cNvSpPr>
          <p:nvPr>
            <p:ph type="body" sz="quarter" idx="10"/>
          </p:nvPr>
        </p:nvSpPr>
        <p:spPr>
          <a:xfrm>
            <a:off x="586390" y="1434370"/>
            <a:ext cx="11018520" cy="3533275"/>
          </a:xfrm>
        </p:spPr>
        <p:txBody>
          <a:bodyPr/>
          <a:lstStyle/>
          <a:p>
            <a:r>
              <a:rPr lang="en-US" dirty="0">
                <a:latin typeface="Segoe UI Light" panose="020B0502040204020203" pitchFamily="34" charset="0"/>
                <a:cs typeface="Segoe UI Light" panose="020B0502040204020203" pitchFamily="34" charset="0"/>
              </a:rPr>
              <a:t>Leave procedure blank</a:t>
            </a:r>
          </a:p>
          <a:p>
            <a:r>
              <a:rPr lang="en-US" dirty="0">
                <a:latin typeface="Segoe UI Light" panose="020B0502040204020203" pitchFamily="34" charset="0"/>
                <a:cs typeface="Segoe UI Light" panose="020B0502040204020203" pitchFamily="34" charset="0"/>
              </a:rPr>
              <a:t>Or exception in stored proc</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Manually resolve</a:t>
            </a:r>
          </a:p>
          <a:p>
            <a:endParaRPr lang="en-US" dirty="0"/>
          </a:p>
        </p:txBody>
      </p:sp>
      <p:sp>
        <p:nvSpPr>
          <p:cNvPr id="3" name="Content Placeholder 46">
            <a:extLst>
              <a:ext uri="{FF2B5EF4-FFF2-40B4-BE49-F238E27FC236}">
                <a16:creationId xmlns:a16="http://schemas.microsoft.com/office/drawing/2014/main" id="{E3DB8D66-014F-49A4-8171-CFDD6552E305}"/>
              </a:ext>
            </a:extLst>
          </p:cNvPr>
          <p:cNvSpPr txBox="1">
            <a:spLocks/>
          </p:cNvSpPr>
          <p:nvPr/>
        </p:nvSpPr>
        <p:spPr>
          <a:xfrm>
            <a:off x="429371" y="1369429"/>
            <a:ext cx="4166907" cy="2881587"/>
          </a:xfrm>
          <a:prstGeom prst="rect">
            <a:avLst/>
          </a:prstGeom>
        </p:spPr>
        <p:txBody>
          <a:bodyPr/>
          <a:lst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latin typeface="Segoe UI Light" panose="020B0502040204020203" pitchFamily="34" charset="0"/>
              <a:cs typeface="Segoe UI Light" panose="020B0502040204020203" pitchFamily="34" charset="0"/>
            </a:endParaRPr>
          </a:p>
        </p:txBody>
      </p:sp>
      <p:pic>
        <p:nvPicPr>
          <p:cNvPr id="7" name="Configure in Portal">
            <a:extLst>
              <a:ext uri="{FF2B5EF4-FFF2-40B4-BE49-F238E27FC236}">
                <a16:creationId xmlns:a16="http://schemas.microsoft.com/office/drawing/2014/main" id="{A82CB0A6-8DA8-406D-93FF-81FBCF8FE8E4}"/>
              </a:ext>
            </a:extLst>
          </p:cNvPr>
          <p:cNvPicPr>
            <a:picLocks noChangeAspect="1"/>
          </p:cNvPicPr>
          <p:nvPr/>
        </p:nvPicPr>
        <p:blipFill>
          <a:blip r:embed="rId3"/>
          <a:stretch>
            <a:fillRect/>
          </a:stretch>
        </p:blipFill>
        <p:spPr>
          <a:xfrm>
            <a:off x="5359974" y="1679089"/>
            <a:ext cx="6538481" cy="4721711"/>
          </a:xfrm>
          <a:prstGeom prst="rect">
            <a:avLst/>
          </a:prstGeom>
        </p:spPr>
      </p:pic>
      <p:sp>
        <p:nvSpPr>
          <p:cNvPr id="8" name="Config Portal Leave Blank">
            <a:extLst>
              <a:ext uri="{FF2B5EF4-FFF2-40B4-BE49-F238E27FC236}">
                <a16:creationId xmlns:a16="http://schemas.microsoft.com/office/drawing/2014/main" id="{7D8D45C5-4934-4DC1-8380-098927F08CDF}"/>
              </a:ext>
            </a:extLst>
          </p:cNvPr>
          <p:cNvSpPr/>
          <p:nvPr/>
        </p:nvSpPr>
        <p:spPr bwMode="auto">
          <a:xfrm>
            <a:off x="7900905" y="5631839"/>
            <a:ext cx="1737240" cy="47874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9" name="Picture 8">
            <a:extLst>
              <a:ext uri="{FF2B5EF4-FFF2-40B4-BE49-F238E27FC236}">
                <a16:creationId xmlns:a16="http://schemas.microsoft.com/office/drawing/2014/main" id="{AB579EC1-4164-4F68-9BBB-4865BC74E15A}"/>
              </a:ext>
            </a:extLst>
          </p:cNvPr>
          <p:cNvPicPr>
            <a:picLocks noChangeAspect="1"/>
          </p:cNvPicPr>
          <p:nvPr/>
        </p:nvPicPr>
        <p:blipFill>
          <a:blip r:embed="rId4"/>
          <a:stretch>
            <a:fillRect/>
          </a:stretch>
        </p:blipFill>
        <p:spPr>
          <a:xfrm>
            <a:off x="586390" y="1133475"/>
            <a:ext cx="11333258" cy="5630990"/>
          </a:xfrm>
          <a:prstGeom prst="rect">
            <a:avLst/>
          </a:prstGeom>
        </p:spPr>
      </p:pic>
    </p:spTree>
    <p:extLst>
      <p:ext uri="{BB962C8B-B14F-4D97-AF65-F5344CB8AC3E}">
        <p14:creationId xmlns:p14="http://schemas.microsoft.com/office/powerpoint/2010/main" val="3718732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Conflict Resolution</a:t>
            </a:r>
          </a:p>
        </p:txBody>
      </p:sp>
    </p:spTree>
    <p:extLst>
      <p:ext uri="{BB962C8B-B14F-4D97-AF65-F5344CB8AC3E}">
        <p14:creationId xmlns:p14="http://schemas.microsoft.com/office/powerpoint/2010/main" val="120664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takeaways</a:t>
            </a:r>
          </a:p>
        </p:txBody>
      </p:sp>
      <p:sp>
        <p:nvSpPr>
          <p:cNvPr id="5" name="Text Placeholder 4"/>
          <p:cNvSpPr>
            <a:spLocks noGrp="1"/>
          </p:cNvSpPr>
          <p:nvPr>
            <p:ph type="body" sz="quarter" idx="10"/>
          </p:nvPr>
        </p:nvSpPr>
        <p:spPr>
          <a:xfrm>
            <a:off x="584200" y="1435497"/>
            <a:ext cx="11018520" cy="861774"/>
          </a:xfrm>
        </p:spPr>
        <p:txBody>
          <a:bodyPr/>
          <a:lstStyle/>
          <a:p>
            <a:pPr marL="0" indent="0">
              <a:buNone/>
            </a:pPr>
            <a:r>
              <a:rPr lang="en-US" dirty="0"/>
              <a:t>Understand the relationship between consistency, availability and latency when building modern applications</a:t>
            </a:r>
          </a:p>
        </p:txBody>
      </p:sp>
    </p:spTree>
    <p:extLst>
      <p:ext uri="{BB962C8B-B14F-4D97-AF65-F5344CB8AC3E}">
        <p14:creationId xmlns:p14="http://schemas.microsoft.com/office/powerpoint/2010/main" val="1911081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3533275"/>
          </a:xfrm>
        </p:spPr>
        <p:txBody>
          <a:bodyPr/>
          <a:lstStyle/>
          <a:p>
            <a:r>
              <a:rPr lang="en-US" dirty="0"/>
              <a:t>Demos: </a:t>
            </a:r>
            <a:r>
              <a:rPr lang="en-US" dirty="0">
                <a:hlinkClick r:id="rId3"/>
              </a:rPr>
              <a:t>https://aka.ms/cosmos-global-demos</a:t>
            </a:r>
            <a:r>
              <a:rPr lang="en-US" dirty="0"/>
              <a:t> </a:t>
            </a:r>
          </a:p>
          <a:p>
            <a:endParaRPr lang="en-US" dirty="0"/>
          </a:p>
          <a:p>
            <a:r>
              <a:rPr lang="en-US" dirty="0"/>
              <a:t>Global Distribution: </a:t>
            </a:r>
            <a:r>
              <a:rPr lang="en-US" dirty="0">
                <a:hlinkClick r:id="rId4"/>
              </a:rPr>
              <a:t>https://aka.ms/cosmos-global-distribution</a:t>
            </a:r>
            <a:r>
              <a:rPr lang="en-US" dirty="0"/>
              <a:t> </a:t>
            </a:r>
          </a:p>
          <a:p>
            <a:r>
              <a:rPr lang="en-US" dirty="0"/>
              <a:t>Consistency: </a:t>
            </a:r>
            <a:r>
              <a:rPr lang="en-US" dirty="0">
                <a:hlinkClick r:id="rId5"/>
              </a:rPr>
              <a:t>https://aka.ms/cosmos-consistency-levels</a:t>
            </a:r>
            <a:r>
              <a:rPr lang="en-US" dirty="0"/>
              <a:t> </a:t>
            </a:r>
          </a:p>
          <a:p>
            <a:r>
              <a:rPr lang="en-US" dirty="0"/>
              <a:t>High Availability: </a:t>
            </a:r>
            <a:r>
              <a:rPr lang="en-US" dirty="0">
                <a:hlinkClick r:id="rId6"/>
              </a:rPr>
              <a:t>https://aka.ms/cosmos-high-availability</a:t>
            </a:r>
            <a:r>
              <a:rPr lang="en-US" dirty="0"/>
              <a:t> </a:t>
            </a:r>
          </a:p>
          <a:p>
            <a:endParaRPr lang="en-US" dirty="0"/>
          </a:p>
          <a:p>
            <a:endParaRPr lang="en-US" dirty="0"/>
          </a:p>
        </p:txBody>
      </p:sp>
    </p:spTree>
    <p:extLst>
      <p:ext uri="{BB962C8B-B14F-4D97-AF65-F5344CB8AC3E}">
        <p14:creationId xmlns:p14="http://schemas.microsoft.com/office/powerpoint/2010/main" val="312324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3223"/>
            <a:ext cx="6126480" cy="498598"/>
          </a:xfrm>
        </p:spPr>
        <p:txBody>
          <a:bodyPr/>
          <a:lstStyle/>
          <a:p>
            <a:r>
              <a:rPr lang="en-US" dirty="0"/>
              <a:t>Q&amp;A</a:t>
            </a:r>
          </a:p>
        </p:txBody>
      </p:sp>
      <p:sp>
        <p:nvSpPr>
          <p:cNvPr id="3" name="Text Placeholder 2">
            <a:extLst>
              <a:ext uri="{FF2B5EF4-FFF2-40B4-BE49-F238E27FC236}">
                <a16:creationId xmlns:a16="http://schemas.microsoft.com/office/drawing/2014/main" id="{275F0533-38A4-450B-83DD-FA3F5100F114}"/>
              </a:ext>
            </a:extLst>
          </p:cNvPr>
          <p:cNvSpPr>
            <a:spLocks noGrp="1"/>
          </p:cNvSpPr>
          <p:nvPr>
            <p:ph type="body" sz="quarter" idx="12"/>
          </p:nvPr>
        </p:nvSpPr>
        <p:spPr>
          <a:xfrm>
            <a:off x="585215" y="3977319"/>
            <a:ext cx="6373145" cy="338554"/>
          </a:xfrm>
        </p:spPr>
        <p:txBody>
          <a:bodyPr/>
          <a:lstStyle/>
          <a:p>
            <a:endParaRPr lang="en-US" dirty="0"/>
          </a:p>
        </p:txBody>
      </p:sp>
    </p:spTree>
    <p:extLst>
      <p:ext uri="{BB962C8B-B14F-4D97-AF65-F5344CB8AC3E}">
        <p14:creationId xmlns:p14="http://schemas.microsoft.com/office/powerpoint/2010/main" val="228879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Science Time</a:t>
            </a:r>
          </a:p>
        </p:txBody>
      </p:sp>
      <p:pic>
        <p:nvPicPr>
          <p:cNvPr id="6" name="Graphic 5" descr="Graduation cap">
            <a:extLst>
              <a:ext uri="{FF2B5EF4-FFF2-40B4-BE49-F238E27FC236}">
                <a16:creationId xmlns:a16="http://schemas.microsoft.com/office/drawing/2014/main" id="{9093B670-C32B-4DFD-AA37-A696245D84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3849" y="247649"/>
            <a:ext cx="3381375" cy="3381375"/>
          </a:xfrm>
          <a:prstGeom prst="rect">
            <a:avLst/>
          </a:prstGeom>
        </p:spPr>
      </p:pic>
    </p:spTree>
    <p:extLst>
      <p:ext uri="{BB962C8B-B14F-4D97-AF65-F5344CB8AC3E}">
        <p14:creationId xmlns:p14="http://schemas.microsoft.com/office/powerpoint/2010/main" val="379624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806275-D9DE-41AF-A145-5250AA2A834F}"/>
              </a:ext>
            </a:extLst>
          </p:cNvPr>
          <p:cNvSpPr>
            <a:spLocks noGrp="1"/>
          </p:cNvSpPr>
          <p:nvPr>
            <p:ph type="title"/>
          </p:nvPr>
        </p:nvSpPr>
        <p:spPr/>
        <p:txBody>
          <a:bodyPr/>
          <a:lstStyle/>
          <a:p>
            <a:r>
              <a:rPr lang="en-US"/>
              <a:t>Concepts</a:t>
            </a:r>
            <a:endParaRPr lang="en-US" dirty="0"/>
          </a:p>
        </p:txBody>
      </p:sp>
      <p:graphicFrame>
        <p:nvGraphicFramePr>
          <p:cNvPr id="5" name="Content Placeholder 4">
            <a:extLst>
              <a:ext uri="{FF2B5EF4-FFF2-40B4-BE49-F238E27FC236}">
                <a16:creationId xmlns:a16="http://schemas.microsoft.com/office/drawing/2014/main" id="{0D4A7327-2785-49D4-B912-F78CDF8485D8}"/>
              </a:ext>
            </a:extLst>
          </p:cNvPr>
          <p:cNvGraphicFramePr>
            <a:graphicFrameLocks noGrp="1"/>
          </p:cNvGraphicFramePr>
          <p:nvPr>
            <p:ph sz="quarter" idx="10"/>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929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Defining consistency</a:t>
            </a:r>
          </a:p>
        </p:txBody>
      </p:sp>
      <p:sp>
        <p:nvSpPr>
          <p:cNvPr id="6" name="Text Placeholder 5"/>
          <p:cNvSpPr>
            <a:spLocks noGrp="1"/>
          </p:cNvSpPr>
          <p:nvPr>
            <p:ph type="body" sz="quarter" idx="10"/>
          </p:nvPr>
        </p:nvSpPr>
        <p:spPr>
          <a:xfrm>
            <a:off x="586390" y="1434370"/>
            <a:ext cx="11018520" cy="824841"/>
          </a:xfrm>
        </p:spPr>
        <p:txBody>
          <a:bodyPr/>
          <a:lstStyle/>
          <a:p>
            <a:pPr lvl="1"/>
            <a:endParaRPr lang="en-US">
              <a:gradFill>
                <a:gsLst>
                  <a:gs pos="1250">
                    <a:srgbClr val="1A1A1A"/>
                  </a:gs>
                  <a:gs pos="100000">
                    <a:srgbClr val="1A1A1A"/>
                  </a:gs>
                </a:gsLst>
                <a:lin ang="5400000" scaled="0"/>
              </a:gradFill>
            </a:endParaRPr>
          </a:p>
          <a:p>
            <a:endParaRPr lang="en-US"/>
          </a:p>
        </p:txBody>
      </p:sp>
      <p:graphicFrame>
        <p:nvGraphicFramePr>
          <p:cNvPr id="4" name="Diagram 3">
            <a:extLst>
              <a:ext uri="{FF2B5EF4-FFF2-40B4-BE49-F238E27FC236}">
                <a16:creationId xmlns:a16="http://schemas.microsoft.com/office/drawing/2014/main" id="{EBFBE849-A55E-4460-8646-714A80F5A820}"/>
              </a:ext>
            </a:extLst>
          </p:cNvPr>
          <p:cNvGraphicFramePr/>
          <p:nvPr/>
        </p:nvGraphicFramePr>
        <p:xfrm>
          <a:off x="1465545" y="1903956"/>
          <a:ext cx="7803715" cy="402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quot;Not Allowed&quot; Symbol 4">
            <a:extLst>
              <a:ext uri="{FF2B5EF4-FFF2-40B4-BE49-F238E27FC236}">
                <a16:creationId xmlns:a16="http://schemas.microsoft.com/office/drawing/2014/main" id="{78517E68-139B-4DEA-BCB5-F434EB8761A5}"/>
              </a:ext>
            </a:extLst>
          </p:cNvPr>
          <p:cNvSpPr/>
          <p:nvPr/>
        </p:nvSpPr>
        <p:spPr bwMode="auto">
          <a:xfrm>
            <a:off x="2280576" y="1327758"/>
            <a:ext cx="5799551" cy="5173249"/>
          </a:xfrm>
          <a:prstGeom prst="noSmoking">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2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D53A6-AAD0-4E74-944A-5632B8551E35}"/>
              </a:ext>
            </a:extLst>
          </p:cNvPr>
          <p:cNvPicPr>
            <a:picLocks noChangeAspect="1"/>
          </p:cNvPicPr>
          <p:nvPr/>
        </p:nvPicPr>
        <p:blipFill>
          <a:blip r:embed="rId3"/>
          <a:stretch>
            <a:fillRect/>
          </a:stretch>
        </p:blipFill>
        <p:spPr>
          <a:xfrm>
            <a:off x="2745179" y="1546116"/>
            <a:ext cx="6430272" cy="4267796"/>
          </a:xfrm>
          <a:prstGeom prst="rect">
            <a:avLst/>
          </a:prstGeom>
        </p:spPr>
      </p:pic>
      <p:sp>
        <p:nvSpPr>
          <p:cNvPr id="17" name="Title 16"/>
          <p:cNvSpPr>
            <a:spLocks noGrp="1"/>
          </p:cNvSpPr>
          <p:nvPr>
            <p:ph type="title"/>
          </p:nvPr>
        </p:nvSpPr>
        <p:spPr/>
        <p:txBody>
          <a:bodyPr/>
          <a:lstStyle/>
          <a:p>
            <a:r>
              <a:rPr lang="en-US"/>
              <a:t>Defining consistency</a:t>
            </a:r>
          </a:p>
        </p:txBody>
      </p:sp>
      <p:grpSp>
        <p:nvGrpSpPr>
          <p:cNvPr id="35" name="Group 34">
            <a:extLst>
              <a:ext uri="{FF2B5EF4-FFF2-40B4-BE49-F238E27FC236}">
                <a16:creationId xmlns:a16="http://schemas.microsoft.com/office/drawing/2014/main" id="{676536DC-0148-48C3-91CD-288AF335A513}"/>
              </a:ext>
            </a:extLst>
          </p:cNvPr>
          <p:cNvGrpSpPr/>
          <p:nvPr/>
        </p:nvGrpSpPr>
        <p:grpSpPr>
          <a:xfrm>
            <a:off x="8125921" y="4075967"/>
            <a:ext cx="592667" cy="592667"/>
            <a:chOff x="965191" y="-388372"/>
            <a:chExt cx="592667" cy="592667"/>
          </a:xfrm>
        </p:grpSpPr>
        <p:sp>
          <p:nvSpPr>
            <p:cNvPr id="36" name="Rectangle 35">
              <a:extLst>
                <a:ext uri="{FF2B5EF4-FFF2-40B4-BE49-F238E27FC236}">
                  <a16:creationId xmlns:a16="http://schemas.microsoft.com/office/drawing/2014/main" id="{E04EA283-7074-4899-9DFA-9B426D539989}"/>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74848EA8-D7F5-43C1-9C31-7DFF8D76426E}"/>
                </a:ext>
              </a:extLst>
            </p:cNvPr>
            <p:cNvGrpSpPr/>
            <p:nvPr/>
          </p:nvGrpSpPr>
          <p:grpSpPr>
            <a:xfrm>
              <a:off x="1010452" y="-321955"/>
              <a:ext cx="519560" cy="447822"/>
              <a:chOff x="8376458" y="5925518"/>
              <a:chExt cx="1045926" cy="901512"/>
            </a:xfrm>
          </p:grpSpPr>
          <p:sp>
            <p:nvSpPr>
              <p:cNvPr id="38" name="Star: 4 Points 8">
                <a:extLst>
                  <a:ext uri="{FF2B5EF4-FFF2-40B4-BE49-F238E27FC236}">
                    <a16:creationId xmlns:a16="http://schemas.microsoft.com/office/drawing/2014/main" id="{FF62BA8E-43BA-4ACE-962C-E4EA3742279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Star: 4 Points 8">
                <a:extLst>
                  <a:ext uri="{FF2B5EF4-FFF2-40B4-BE49-F238E27FC236}">
                    <a16:creationId xmlns:a16="http://schemas.microsoft.com/office/drawing/2014/main" id="{9947D64A-358A-4CED-A1BA-830E98D6440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0585D7F5-D788-4B15-A73E-BD018164169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9">
                <a:extLst>
                  <a:ext uri="{FF2B5EF4-FFF2-40B4-BE49-F238E27FC236}">
                    <a16:creationId xmlns:a16="http://schemas.microsoft.com/office/drawing/2014/main" id="{E4BFEF89-5303-4671-802F-66441AFE78A3}"/>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42" name="Straight Arrow Connector 41">
            <a:extLst>
              <a:ext uri="{FF2B5EF4-FFF2-40B4-BE49-F238E27FC236}">
                <a16:creationId xmlns:a16="http://schemas.microsoft.com/office/drawing/2014/main" id="{569437BA-83A2-4025-9D0B-48A4DDCC1CF1}"/>
              </a:ext>
            </a:extLst>
          </p:cNvPr>
          <p:cNvCxnSpPr>
            <a:cxnSpLocks/>
          </p:cNvCxnSpPr>
          <p:nvPr/>
        </p:nvCxnSpPr>
        <p:spPr>
          <a:xfrm>
            <a:off x="3285665" y="3563111"/>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69F9F4-C856-4DDD-B93B-F295A68B6D1D}"/>
              </a:ext>
            </a:extLst>
          </p:cNvPr>
          <p:cNvCxnSpPr>
            <a:cxnSpLocks/>
          </p:cNvCxnSpPr>
          <p:nvPr/>
        </p:nvCxnSpPr>
        <p:spPr>
          <a:xfrm flipH="1" flipV="1">
            <a:off x="4731232" y="3031399"/>
            <a:ext cx="3375070" cy="1110985"/>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B20DD57-959D-42FD-8B49-77E00A58F673}"/>
              </a:ext>
            </a:extLst>
          </p:cNvPr>
          <p:cNvGrpSpPr/>
          <p:nvPr/>
        </p:nvGrpSpPr>
        <p:grpSpPr>
          <a:xfrm>
            <a:off x="2683458" y="3233176"/>
            <a:ext cx="592667" cy="592667"/>
            <a:chOff x="965191" y="-388372"/>
            <a:chExt cx="592667" cy="592667"/>
          </a:xfrm>
        </p:grpSpPr>
        <p:sp>
          <p:nvSpPr>
            <p:cNvPr id="45" name="Rectangle 44">
              <a:extLst>
                <a:ext uri="{FF2B5EF4-FFF2-40B4-BE49-F238E27FC236}">
                  <a16:creationId xmlns:a16="http://schemas.microsoft.com/office/drawing/2014/main" id="{EE415714-6EB5-46C4-BD00-2BA0AE436D72}"/>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5221CF5B-31D4-4072-92D2-A4B965809F80}"/>
                </a:ext>
              </a:extLst>
            </p:cNvPr>
            <p:cNvGrpSpPr/>
            <p:nvPr/>
          </p:nvGrpSpPr>
          <p:grpSpPr>
            <a:xfrm>
              <a:off x="1010452" y="-321955"/>
              <a:ext cx="519560" cy="447822"/>
              <a:chOff x="8376458" y="5925518"/>
              <a:chExt cx="1045926" cy="901512"/>
            </a:xfrm>
          </p:grpSpPr>
          <p:sp>
            <p:nvSpPr>
              <p:cNvPr id="47" name="Star: 4 Points 8">
                <a:extLst>
                  <a:ext uri="{FF2B5EF4-FFF2-40B4-BE49-F238E27FC236}">
                    <a16:creationId xmlns:a16="http://schemas.microsoft.com/office/drawing/2014/main" id="{87C3083E-43B5-43A7-AA9E-AD73B19234A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Star: 4 Points 8">
                <a:extLst>
                  <a:ext uri="{FF2B5EF4-FFF2-40B4-BE49-F238E27FC236}">
                    <a16:creationId xmlns:a16="http://schemas.microsoft.com/office/drawing/2014/main" id="{91966151-566E-44A4-8610-E49366C310C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DFEA33DD-F8E5-4D30-883D-633573A168C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9">
                <a:extLst>
                  <a:ext uri="{FF2B5EF4-FFF2-40B4-BE49-F238E27FC236}">
                    <a16:creationId xmlns:a16="http://schemas.microsoft.com/office/drawing/2014/main" id="{E98187A8-4CA4-49E7-8645-2C3FE0B21BFC}"/>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1" name="Group 50">
            <a:extLst>
              <a:ext uri="{FF2B5EF4-FFF2-40B4-BE49-F238E27FC236}">
                <a16:creationId xmlns:a16="http://schemas.microsoft.com/office/drawing/2014/main" id="{7EAC9EF8-1239-4A94-AADC-A1DC7448A874}"/>
              </a:ext>
            </a:extLst>
          </p:cNvPr>
          <p:cNvGrpSpPr/>
          <p:nvPr/>
        </p:nvGrpSpPr>
        <p:grpSpPr>
          <a:xfrm>
            <a:off x="4138565" y="2949214"/>
            <a:ext cx="592667" cy="592667"/>
            <a:chOff x="965191" y="-388372"/>
            <a:chExt cx="592667" cy="592667"/>
          </a:xfrm>
        </p:grpSpPr>
        <p:sp>
          <p:nvSpPr>
            <p:cNvPr id="52" name="Rectangle 51">
              <a:extLst>
                <a:ext uri="{FF2B5EF4-FFF2-40B4-BE49-F238E27FC236}">
                  <a16:creationId xmlns:a16="http://schemas.microsoft.com/office/drawing/2014/main" id="{D13D0708-4AF2-47E5-AE1C-119777C6F5C0}"/>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421F08FB-5BF3-4CB7-A14B-05B8262DDF0C}"/>
                </a:ext>
              </a:extLst>
            </p:cNvPr>
            <p:cNvGrpSpPr/>
            <p:nvPr/>
          </p:nvGrpSpPr>
          <p:grpSpPr>
            <a:xfrm>
              <a:off x="1010452" y="-321955"/>
              <a:ext cx="519560" cy="447822"/>
              <a:chOff x="8376458" y="5925518"/>
              <a:chExt cx="1045926" cy="901512"/>
            </a:xfrm>
          </p:grpSpPr>
          <p:sp>
            <p:nvSpPr>
              <p:cNvPr id="54" name="Star: 4 Points 8">
                <a:extLst>
                  <a:ext uri="{FF2B5EF4-FFF2-40B4-BE49-F238E27FC236}">
                    <a16:creationId xmlns:a16="http://schemas.microsoft.com/office/drawing/2014/main" id="{239960ED-EAF6-4DF4-AD88-53D284A7AA0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Star: 4 Points 8">
                <a:extLst>
                  <a:ext uri="{FF2B5EF4-FFF2-40B4-BE49-F238E27FC236}">
                    <a16:creationId xmlns:a16="http://schemas.microsoft.com/office/drawing/2014/main" id="{A1CEFC89-BB03-4555-84C7-685147AB4DE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61785940-7E1E-40F3-BC0D-7C392FD6E3C7}"/>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9">
                <a:extLst>
                  <a:ext uri="{FF2B5EF4-FFF2-40B4-BE49-F238E27FC236}">
                    <a16:creationId xmlns:a16="http://schemas.microsoft.com/office/drawing/2014/main" id="{D3F1570F-71A6-45F4-882A-C7D70265476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58" name="Straight Arrow Connector 57">
            <a:extLst>
              <a:ext uri="{FF2B5EF4-FFF2-40B4-BE49-F238E27FC236}">
                <a16:creationId xmlns:a16="http://schemas.microsoft.com/office/drawing/2014/main" id="{348ED2D2-F4E8-4874-B2C1-F6097419F5CE}"/>
              </a:ext>
            </a:extLst>
          </p:cNvPr>
          <p:cNvCxnSpPr>
            <a:cxnSpLocks/>
          </p:cNvCxnSpPr>
          <p:nvPr/>
        </p:nvCxnSpPr>
        <p:spPr>
          <a:xfrm flipV="1">
            <a:off x="3285665" y="3012714"/>
            <a:ext cx="852900" cy="241771"/>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7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CAP Theorem</a:t>
            </a:r>
          </a:p>
        </p:txBody>
      </p:sp>
      <p:sp>
        <p:nvSpPr>
          <p:cNvPr id="4" name="CAP">
            <a:extLst>
              <a:ext uri="{FF2B5EF4-FFF2-40B4-BE49-F238E27FC236}">
                <a16:creationId xmlns:a16="http://schemas.microsoft.com/office/drawing/2014/main" id="{364D17BA-A2AB-4F64-8369-473FD3C4EBCC}"/>
              </a:ext>
            </a:extLst>
          </p:cNvPr>
          <p:cNvSpPr>
            <a:spLocks noGrp="1"/>
          </p:cNvSpPr>
          <p:nvPr>
            <p:ph type="body" sz="quarter" idx="10"/>
          </p:nvPr>
        </p:nvSpPr>
        <p:spPr>
          <a:xfrm>
            <a:off x="586390" y="1434370"/>
            <a:ext cx="11018520" cy="1465016"/>
          </a:xfrm>
        </p:spPr>
        <p:txBody>
          <a:bodyPr/>
          <a:lstStyle/>
          <a:p>
            <a:r>
              <a:rPr lang="en-US"/>
              <a:t>Consistency: </a:t>
            </a:r>
            <a:r>
              <a:rPr lang="en-US" sz="2000"/>
              <a:t>Always get the most recent write, or an error</a:t>
            </a:r>
            <a:endParaRPr lang="en-US"/>
          </a:p>
          <a:p>
            <a:r>
              <a:rPr lang="en-US"/>
              <a:t>Availability: </a:t>
            </a:r>
            <a:r>
              <a:rPr lang="en-US" sz="2000"/>
              <a:t>Every request receives a response, even if not the latest data</a:t>
            </a:r>
            <a:endParaRPr lang="en-US"/>
          </a:p>
          <a:p>
            <a:r>
              <a:rPr lang="en-US"/>
              <a:t>Partition tolerance: </a:t>
            </a:r>
            <a:r>
              <a:rPr lang="en-US" sz="2000"/>
              <a:t>Continues to work even if replica connectivity lost</a:t>
            </a:r>
          </a:p>
        </p:txBody>
      </p:sp>
      <p:sp>
        <p:nvSpPr>
          <p:cNvPr id="6" name="Choose Availabilit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Availability</a:t>
            </a:r>
            <a:endParaRPr lang="en-US" sz="200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16" name="Replica 5?">
            <a:extLst>
              <a:ext uri="{FF2B5EF4-FFF2-40B4-BE49-F238E27FC236}">
                <a16:creationId xmlns:a16="http://schemas.microsoft.com/office/drawing/2014/main" id="{301E82F9-39E2-4E50-AB4F-804474E881E3}"/>
              </a:ext>
            </a:extLst>
          </p:cNvPr>
          <p:cNvSpPr txBox="1"/>
          <p:nvPr/>
        </p:nvSpPr>
        <p:spPr>
          <a:xfrm>
            <a:off x="11518328"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37529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5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2" grpId="0"/>
      <p:bldP spid="14" grpId="0"/>
      <p:bldP spid="16" grpId="0"/>
    </p:bldLst>
  </p:timing>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C5A588B5-CA04-40F0-8170-DE3B1CFBB9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Microsoft_Ready_Breakout_16x9_Template</Template>
  <TotalTime>0</TotalTime>
  <Words>2146</Words>
  <Application>Microsoft Office PowerPoint</Application>
  <PresentationFormat>Widescreen</PresentationFormat>
  <Paragraphs>368</Paragraphs>
  <Slides>44</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Consolas</vt:lpstr>
      <vt:lpstr>Segoe UI</vt:lpstr>
      <vt:lpstr>Segoe UI Black</vt:lpstr>
      <vt:lpstr>Segoe UI Light</vt:lpstr>
      <vt:lpstr>Segoe UI Semibold</vt:lpstr>
      <vt:lpstr>Segoe UI Semilight</vt:lpstr>
      <vt:lpstr>Wingdings</vt:lpstr>
      <vt:lpstr>9-51052_Microsoft_Ready_Template_Light</vt:lpstr>
      <vt:lpstr>Build high performance distributed apps with Azure Cosmos DB</vt:lpstr>
      <vt:lpstr>Session objectives</vt:lpstr>
      <vt:lpstr>PowerPoint Presentation</vt:lpstr>
      <vt:lpstr>Latency</vt:lpstr>
      <vt:lpstr>Science Time</vt:lpstr>
      <vt:lpstr>Concepts</vt:lpstr>
      <vt:lpstr>Defining consistency</vt:lpstr>
      <vt:lpstr>Defining consistency</vt:lpstr>
      <vt:lpstr>CAP Theorem</vt:lpstr>
      <vt:lpstr>CAP Theorem</vt:lpstr>
      <vt:lpstr>PACELC Theorem</vt:lpstr>
      <vt:lpstr>PACELC Theorem</vt:lpstr>
      <vt:lpstr>Read Latency</vt:lpstr>
      <vt:lpstr>Latency</vt:lpstr>
      <vt:lpstr>Demo</vt:lpstr>
      <vt:lpstr>Read Latency</vt:lpstr>
      <vt:lpstr>Write Latency</vt:lpstr>
      <vt:lpstr>Azure Cosmos DB Multi Master​</vt:lpstr>
      <vt:lpstr>Adding multi master support</vt:lpstr>
      <vt:lpstr>Configure regions</vt:lpstr>
      <vt:lpstr>In your apps</vt:lpstr>
      <vt:lpstr>Demo</vt:lpstr>
      <vt:lpstr>Write Latency</vt:lpstr>
      <vt:lpstr>Consistency</vt:lpstr>
      <vt:lpstr>FIVE WELL-DEFINED CONSISTENCY MODELS</vt:lpstr>
      <vt:lpstr>Latency vs. Consistency</vt:lpstr>
      <vt:lpstr>Consistency vs. Throughput</vt:lpstr>
      <vt:lpstr>Dynamic Read Quorum</vt:lpstr>
      <vt:lpstr>Demo</vt:lpstr>
      <vt:lpstr>Consistency vs. Latency</vt:lpstr>
      <vt:lpstr>Consistency vs. Throughput</vt:lpstr>
      <vt:lpstr>Availability</vt:lpstr>
      <vt:lpstr>PowerPoint Presentation</vt:lpstr>
      <vt:lpstr>Durability and Recovery time</vt:lpstr>
      <vt:lpstr>Data Durability and Availability</vt:lpstr>
      <vt:lpstr>Managing conflicts</vt:lpstr>
      <vt:lpstr>Flexible conflict management</vt:lpstr>
      <vt:lpstr>Last Writer Wins</vt:lpstr>
      <vt:lpstr>Custom Merge Stored Procedure</vt:lpstr>
      <vt:lpstr>Conflict Feed</vt:lpstr>
      <vt:lpstr>Demo</vt:lpstr>
      <vt:lpstr>Session takeaways</vt:lpstr>
      <vt:lpstr>Session resources</vt:lpstr>
      <vt:lpstr>Q&amp;A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2019-08-30T13:30:34Z</dcterms:created>
  <dcterms:modified xsi:type="dcterms:W3CDTF">2020-01-21T20:26:18Z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mjbrown@microsoft.com</vt:lpwstr>
  </property>
  <property fmtid="{D5CDD505-2E9C-101B-9397-08002B2CF9AE}" pid="5" name="MSIP_Label_f42aa342-8706-4288-bd11-ebb85995028c_SetDate">
    <vt:lpwstr>2020-01-21T20:23:30.5486193Z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c1ec65cc-5e1e-44c7-9b65-cc115c3eeb9c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