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Di Bella" initials="DDB" lastIdx="2" clrIdx="0">
    <p:extLst>
      <p:ext uri="{19B8F6BF-5375-455C-9EA6-DF929625EA0E}">
        <p15:presenceInfo xmlns:p15="http://schemas.microsoft.com/office/powerpoint/2012/main" userId="9ecfc21829b1d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46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 descr="Vista dall’alto di esagoni 3D">
            <a:extLst>
              <a:ext uri="{FF2B5EF4-FFF2-40B4-BE49-F238E27FC236}">
                <a16:creationId xmlns:a16="http://schemas.microsoft.com/office/drawing/2014/main" id="{FA513706-08E8-4006-BE98-4472281D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66EE3E-3DB2-4187-A920-03F4570D9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MHW1 – Davide Di Bella </a:t>
            </a:r>
            <a:br>
              <a:rPr lang="it-IT" dirty="0"/>
            </a:br>
            <a:r>
              <a:rPr lang="it-IT" dirty="0"/>
              <a:t>Matricola: O46001877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F91B6B-A3DB-435B-9492-5D7CAF36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Web Programming 2020-2021</a:t>
            </a:r>
          </a:p>
        </p:txBody>
      </p:sp>
    </p:spTree>
    <p:extLst>
      <p:ext uri="{BB962C8B-B14F-4D97-AF65-F5344CB8AC3E}">
        <p14:creationId xmlns:p14="http://schemas.microsoft.com/office/powerpoint/2010/main" val="191117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95FF8-9353-4BAE-9FCD-76180F35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4518DE-FF91-4266-BD5B-C9A1306B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Concept è un pagina Instagram di stampo giornalistica.</a:t>
            </a:r>
          </a:p>
          <a:p>
            <a:r>
              <a:rPr lang="it-IT" dirty="0"/>
              <a:t>L’idea della pagina web verte sulla creazione di una possibile home del sito dedicato alla pagina Instagram.</a:t>
            </a:r>
          </a:p>
        </p:txBody>
      </p:sp>
    </p:spTree>
    <p:extLst>
      <p:ext uri="{BB962C8B-B14F-4D97-AF65-F5344CB8AC3E}">
        <p14:creationId xmlns:p14="http://schemas.microsoft.com/office/powerpoint/2010/main" val="367504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EDAFC08-D09A-4858-8694-89B814B3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84" y="1633025"/>
            <a:ext cx="9726804" cy="322004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09FF095-81A8-441D-B693-FF475826C7BD}"/>
              </a:ext>
            </a:extLst>
          </p:cNvPr>
          <p:cNvSpPr txBox="1"/>
          <p:nvPr/>
        </p:nvSpPr>
        <p:spPr>
          <a:xfrm>
            <a:off x="19113" y="3059668"/>
            <a:ext cx="14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500px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1F124767-732E-4BD1-991B-1D4771D3DF5B}"/>
              </a:ext>
            </a:extLst>
          </p:cNvPr>
          <p:cNvSpPr/>
          <p:nvPr/>
        </p:nvSpPr>
        <p:spPr>
          <a:xfrm rot="16200000">
            <a:off x="1327732" y="1387142"/>
            <a:ext cx="246221" cy="202634"/>
          </a:xfrm>
          <a:prstGeom prst="rightBrace">
            <a:avLst>
              <a:gd name="adj1" fmla="val 8333"/>
              <a:gd name="adj2" fmla="val 56385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25DFB1-1A5E-4F3C-AEEC-63224FF5DFC0}"/>
              </a:ext>
            </a:extLst>
          </p:cNvPr>
          <p:cNvSpPr txBox="1"/>
          <p:nvPr/>
        </p:nvSpPr>
        <p:spPr>
          <a:xfrm>
            <a:off x="1086163" y="947048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5F74F113-76E5-4E57-9F44-4E2E3A2EC859}"/>
              </a:ext>
            </a:extLst>
          </p:cNvPr>
          <p:cNvSpPr/>
          <p:nvPr/>
        </p:nvSpPr>
        <p:spPr>
          <a:xfrm rot="16200000">
            <a:off x="6069023" y="1609992"/>
            <a:ext cx="213194" cy="10135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845B61D-B2E8-4D5C-9EAA-9C67C5BD32B5}"/>
              </a:ext>
            </a:extLst>
          </p:cNvPr>
          <p:cNvSpPr txBox="1"/>
          <p:nvPr/>
        </p:nvSpPr>
        <p:spPr>
          <a:xfrm>
            <a:off x="5768965" y="1653354"/>
            <a:ext cx="10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7A2EF7-03D3-4995-8065-63C8A0A544EC}"/>
              </a:ext>
            </a:extLst>
          </p:cNvPr>
          <p:cNvSpPr txBox="1"/>
          <p:nvPr/>
        </p:nvSpPr>
        <p:spPr>
          <a:xfrm>
            <a:off x="3378989" y="1640837"/>
            <a:ext cx="77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  <p:sp>
        <p:nvSpPr>
          <p:cNvPr id="29" name="Doppia parentesi graffa 28">
            <a:extLst>
              <a:ext uri="{FF2B5EF4-FFF2-40B4-BE49-F238E27FC236}">
                <a16:creationId xmlns:a16="http://schemas.microsoft.com/office/drawing/2014/main" id="{92384F38-09E9-4E4B-9CEE-224B303AA31C}"/>
              </a:ext>
            </a:extLst>
          </p:cNvPr>
          <p:cNvSpPr/>
          <p:nvPr/>
        </p:nvSpPr>
        <p:spPr>
          <a:xfrm>
            <a:off x="3298049" y="1685694"/>
            <a:ext cx="853383" cy="249786"/>
          </a:xfrm>
          <a:prstGeom prst="brace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Parentesi quadra aperta 1">
            <a:extLst>
              <a:ext uri="{FF2B5EF4-FFF2-40B4-BE49-F238E27FC236}">
                <a16:creationId xmlns:a16="http://schemas.microsoft.com/office/drawing/2014/main" id="{8907DAA7-F5BE-47A7-A562-404AB5654E4F}"/>
              </a:ext>
            </a:extLst>
          </p:cNvPr>
          <p:cNvSpPr/>
          <p:nvPr/>
        </p:nvSpPr>
        <p:spPr>
          <a:xfrm>
            <a:off x="8519159" y="1653354"/>
            <a:ext cx="69151" cy="850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6792F2-CE65-47AD-9337-84026F98E5DC}"/>
              </a:ext>
            </a:extLst>
          </p:cNvPr>
          <p:cNvSpPr txBox="1"/>
          <p:nvPr/>
        </p:nvSpPr>
        <p:spPr>
          <a:xfrm>
            <a:off x="8150939" y="1579291"/>
            <a:ext cx="43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5px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0F7D83-2770-4EFA-876A-E31F667B1EA7}"/>
              </a:ext>
            </a:extLst>
          </p:cNvPr>
          <p:cNvSpPr txBox="1"/>
          <p:nvPr/>
        </p:nvSpPr>
        <p:spPr>
          <a:xfrm>
            <a:off x="8625822" y="1116325"/>
            <a:ext cx="93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10px</a:t>
            </a:r>
          </a:p>
          <a:p>
            <a:pPr algn="ctr"/>
            <a:r>
              <a:rPr lang="it-IT" sz="1000" dirty="0"/>
              <a:t>(15px tot)</a:t>
            </a:r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D3A91AF1-6AB8-46CE-ACA9-CE043850523A}"/>
              </a:ext>
            </a:extLst>
          </p:cNvPr>
          <p:cNvSpPr/>
          <p:nvPr/>
        </p:nvSpPr>
        <p:spPr>
          <a:xfrm rot="16200000">
            <a:off x="10795177" y="1461269"/>
            <a:ext cx="140878" cy="202634"/>
          </a:xfrm>
          <a:prstGeom prst="rightBrace">
            <a:avLst>
              <a:gd name="adj1" fmla="val 8333"/>
              <a:gd name="adj2" fmla="val 56385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61876E-2EC6-4E4F-9AC6-9AFA120494AE}"/>
              </a:ext>
            </a:extLst>
          </p:cNvPr>
          <p:cNvSpPr txBox="1"/>
          <p:nvPr/>
        </p:nvSpPr>
        <p:spPr>
          <a:xfrm>
            <a:off x="10470559" y="1068300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30px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496F7AD0-187B-43B0-8380-D965BD4C6A2E}"/>
              </a:ext>
            </a:extLst>
          </p:cNvPr>
          <p:cNvSpPr/>
          <p:nvPr/>
        </p:nvSpPr>
        <p:spPr>
          <a:xfrm>
            <a:off x="835839" y="1685694"/>
            <a:ext cx="440444" cy="31147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BDDBD4F2-A7B2-426B-87F0-D3A1CD01F362}"/>
              </a:ext>
            </a:extLst>
          </p:cNvPr>
          <p:cNvSpPr/>
          <p:nvPr/>
        </p:nvSpPr>
        <p:spPr>
          <a:xfrm rot="5400000">
            <a:off x="8954567" y="1513940"/>
            <a:ext cx="246220" cy="202634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FC0DF5A-C990-4A87-AB1C-888E2A92630A}"/>
              </a:ext>
            </a:extLst>
          </p:cNvPr>
          <p:cNvSpPr txBox="1"/>
          <p:nvPr/>
        </p:nvSpPr>
        <p:spPr>
          <a:xfrm>
            <a:off x="3066618" y="357909"/>
            <a:ext cx="605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HEADER/NAVBAR</a:t>
            </a:r>
          </a:p>
        </p:txBody>
      </p:sp>
    </p:spTree>
    <p:extLst>
      <p:ext uri="{BB962C8B-B14F-4D97-AF65-F5344CB8AC3E}">
        <p14:creationId xmlns:p14="http://schemas.microsoft.com/office/powerpoint/2010/main" val="367562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4687352-3F8E-4A52-AE06-BD135D53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58" y="1477850"/>
            <a:ext cx="10118684" cy="4158984"/>
          </a:xfrm>
          <a:prstGeom prst="rect">
            <a:avLst/>
          </a:prstGeo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01B2C243-003F-44BA-94B4-5F4C72FD116C}"/>
              </a:ext>
            </a:extLst>
          </p:cNvPr>
          <p:cNvSpPr/>
          <p:nvPr/>
        </p:nvSpPr>
        <p:spPr>
          <a:xfrm>
            <a:off x="8333296" y="1477850"/>
            <a:ext cx="235670" cy="48292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F8721D-1F9F-47E2-8A75-EECF42A454F2}"/>
              </a:ext>
            </a:extLst>
          </p:cNvPr>
          <p:cNvSpPr txBox="1"/>
          <p:nvPr/>
        </p:nvSpPr>
        <p:spPr>
          <a:xfrm>
            <a:off x="8700938" y="1574276"/>
            <a:ext cx="72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2"/>
                </a:solidFill>
              </a:rPr>
              <a:t>100px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B31A31DD-45FB-4A26-9F3C-D58C71F76A85}"/>
              </a:ext>
            </a:extLst>
          </p:cNvPr>
          <p:cNvSpPr/>
          <p:nvPr/>
        </p:nvSpPr>
        <p:spPr>
          <a:xfrm>
            <a:off x="1979629" y="3429000"/>
            <a:ext cx="499620" cy="1951150"/>
          </a:xfrm>
          <a:prstGeom prst="leftBrace">
            <a:avLst>
              <a:gd name="adj1" fmla="val 8333"/>
              <a:gd name="adj2" fmla="val 5966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41EFBC-077D-4EA3-81B5-502A259986A3}"/>
              </a:ext>
            </a:extLst>
          </p:cNvPr>
          <p:cNvSpPr txBox="1"/>
          <p:nvPr/>
        </p:nvSpPr>
        <p:spPr>
          <a:xfrm>
            <a:off x="1036658" y="4404575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375px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552DC6FA-1420-495E-8B3B-8342FAA3749F}"/>
              </a:ext>
            </a:extLst>
          </p:cNvPr>
          <p:cNvSpPr/>
          <p:nvPr/>
        </p:nvSpPr>
        <p:spPr>
          <a:xfrm rot="16200000">
            <a:off x="3260399" y="4926386"/>
            <a:ext cx="233511" cy="13716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26D9FC-2DE6-4183-B82A-6B971CDCEFC8}"/>
              </a:ext>
            </a:extLst>
          </p:cNvPr>
          <p:cNvSpPr txBox="1"/>
          <p:nvPr/>
        </p:nvSpPr>
        <p:spPr>
          <a:xfrm>
            <a:off x="2910527" y="5872899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280px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F85E78F9-7EDD-465C-B277-E5B7CABB65AC}"/>
              </a:ext>
            </a:extLst>
          </p:cNvPr>
          <p:cNvSpPr/>
          <p:nvPr/>
        </p:nvSpPr>
        <p:spPr>
          <a:xfrm rot="16200000">
            <a:off x="4181129" y="5459989"/>
            <a:ext cx="233512" cy="304396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30EDFB-3967-4D62-B0A5-0808489BF09E}"/>
              </a:ext>
            </a:extLst>
          </p:cNvPr>
          <p:cNvSpPr txBox="1"/>
          <p:nvPr/>
        </p:nvSpPr>
        <p:spPr>
          <a:xfrm>
            <a:off x="3983456" y="5872899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30px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BD60C7-D2B9-4908-A85E-4701AD181284}"/>
              </a:ext>
            </a:extLst>
          </p:cNvPr>
          <p:cNvSpPr txBox="1"/>
          <p:nvPr/>
        </p:nvSpPr>
        <p:spPr>
          <a:xfrm>
            <a:off x="3066618" y="357909"/>
            <a:ext cx="605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69562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C49806-3A61-4C9F-8F2A-5B9B1FB6064D}"/>
              </a:ext>
            </a:extLst>
          </p:cNvPr>
          <p:cNvSpPr txBox="1"/>
          <p:nvPr/>
        </p:nvSpPr>
        <p:spPr>
          <a:xfrm>
            <a:off x="2796652" y="427577"/>
            <a:ext cx="6469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SECTION</a:t>
            </a:r>
            <a:br>
              <a:rPr lang="it-IT" sz="4000" b="1" dirty="0"/>
            </a:br>
            <a:r>
              <a:rPr lang="it-IT" sz="2400" b="1" dirty="0"/>
              <a:t>(SEZIONE)</a:t>
            </a:r>
            <a:endParaRPr lang="it-IT" sz="4000" b="1" dirty="0"/>
          </a:p>
        </p:txBody>
      </p:sp>
      <p:pic>
        <p:nvPicPr>
          <p:cNvPr id="6" name="Immagine 5" descr="Immagine che contiene testo, sedile, divano&#10;&#10;Descrizione generata automaticamente">
            <a:extLst>
              <a:ext uri="{FF2B5EF4-FFF2-40B4-BE49-F238E27FC236}">
                <a16:creationId xmlns:a16="http://schemas.microsoft.com/office/drawing/2014/main" id="{5AA1B38A-C37E-4CC1-8711-748C71EE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91" y="1680754"/>
            <a:ext cx="3531504" cy="4820196"/>
          </a:xfrm>
          <a:prstGeom prst="rect">
            <a:avLst/>
          </a:prstGeo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7F1DE69B-B605-4766-A0ED-649A61D8FC19}"/>
              </a:ext>
            </a:extLst>
          </p:cNvPr>
          <p:cNvSpPr/>
          <p:nvPr/>
        </p:nvSpPr>
        <p:spPr>
          <a:xfrm rot="10800000">
            <a:off x="7067848" y="2217170"/>
            <a:ext cx="421522" cy="1609397"/>
          </a:xfrm>
          <a:prstGeom prst="leftBrace">
            <a:avLst>
              <a:gd name="adj1" fmla="val 8333"/>
              <a:gd name="adj2" fmla="val 5108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2C1731-52E8-49F9-9439-C258C4C29B41}"/>
              </a:ext>
            </a:extLst>
          </p:cNvPr>
          <p:cNvSpPr txBox="1"/>
          <p:nvPr/>
        </p:nvSpPr>
        <p:spPr>
          <a:xfrm>
            <a:off x="7611292" y="2811076"/>
            <a:ext cx="172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40% 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EEBEEB73-ABA5-489B-A1A9-BAC8BA73FB9A}"/>
              </a:ext>
            </a:extLst>
          </p:cNvPr>
          <p:cNvSpPr/>
          <p:nvPr/>
        </p:nvSpPr>
        <p:spPr>
          <a:xfrm rot="5400000">
            <a:off x="5780739" y="2988792"/>
            <a:ext cx="90590" cy="15849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389D5C-0865-4943-A857-173CA322EA39}"/>
              </a:ext>
            </a:extLst>
          </p:cNvPr>
          <p:cNvSpPr txBox="1"/>
          <p:nvPr/>
        </p:nvSpPr>
        <p:spPr>
          <a:xfrm>
            <a:off x="5620472" y="3888768"/>
            <a:ext cx="72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50% </a:t>
            </a: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BE2DDB4D-524F-4E8A-960A-4DF1A54E02BC}"/>
              </a:ext>
            </a:extLst>
          </p:cNvPr>
          <p:cNvSpPr/>
          <p:nvPr/>
        </p:nvSpPr>
        <p:spPr>
          <a:xfrm>
            <a:off x="4307231" y="3888121"/>
            <a:ext cx="421523" cy="307778"/>
          </a:xfrm>
          <a:prstGeom prst="leftBrace">
            <a:avLst>
              <a:gd name="adj1" fmla="val 3662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9674E7D-C4D2-4899-8EDB-A0D68E9E3042}"/>
              </a:ext>
            </a:extLst>
          </p:cNvPr>
          <p:cNvSpPr txBox="1"/>
          <p:nvPr/>
        </p:nvSpPr>
        <p:spPr>
          <a:xfrm>
            <a:off x="3416531" y="3826567"/>
            <a:ext cx="73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30px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1E5CB24B-D294-4889-96DB-F7FF584D3745}"/>
              </a:ext>
            </a:extLst>
          </p:cNvPr>
          <p:cNvSpPr/>
          <p:nvPr/>
        </p:nvSpPr>
        <p:spPr>
          <a:xfrm>
            <a:off x="4377631" y="4572001"/>
            <a:ext cx="72449" cy="183566"/>
          </a:xfrm>
          <a:prstGeom prst="leftBrace">
            <a:avLst>
              <a:gd name="adj1" fmla="val 36625"/>
              <a:gd name="adj2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633A961-84BE-48DB-AA05-EE8525D8A660}"/>
              </a:ext>
            </a:extLst>
          </p:cNvPr>
          <p:cNvSpPr txBox="1"/>
          <p:nvPr/>
        </p:nvSpPr>
        <p:spPr>
          <a:xfrm>
            <a:off x="3472972" y="4471379"/>
            <a:ext cx="73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8px</a:t>
            </a:r>
          </a:p>
        </p:txBody>
      </p:sp>
    </p:spTree>
    <p:extLst>
      <p:ext uri="{BB962C8B-B14F-4D97-AF65-F5344CB8AC3E}">
        <p14:creationId xmlns:p14="http://schemas.microsoft.com/office/powerpoint/2010/main" val="13119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5C53D1-455C-4626-984F-FEFB682AA98A}"/>
              </a:ext>
            </a:extLst>
          </p:cNvPr>
          <p:cNvSpPr txBox="1"/>
          <p:nvPr/>
        </p:nvSpPr>
        <p:spPr>
          <a:xfrm>
            <a:off x="3066618" y="357909"/>
            <a:ext cx="605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FOOTER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CA8B297-1776-48A5-856A-82CECC4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6772"/>
            <a:ext cx="12192000" cy="6044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A3A2E2-9EA4-4777-ADC9-17770FB9FCA1}"/>
              </a:ext>
            </a:extLst>
          </p:cNvPr>
          <p:cNvSpPr txBox="1"/>
          <p:nvPr/>
        </p:nvSpPr>
        <p:spPr>
          <a:xfrm>
            <a:off x="4380410" y="4049486"/>
            <a:ext cx="343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Footer</a:t>
            </a:r>
            <a:r>
              <a:rPr lang="it-IT" dirty="0"/>
              <a:t> </a:t>
            </a:r>
            <a:r>
              <a:rPr lang="it-IT" dirty="0" err="1"/>
              <a:t>padding</a:t>
            </a:r>
            <a:r>
              <a:rPr lang="it-IT" dirty="0"/>
              <a:t>: 10px</a:t>
            </a:r>
          </a:p>
          <a:p>
            <a:pPr algn="ctr"/>
            <a:r>
              <a:rPr lang="it-IT" dirty="0" err="1"/>
              <a:t>Footer</a:t>
            </a:r>
            <a:r>
              <a:rPr lang="it-IT" dirty="0"/>
              <a:t> </a:t>
            </a:r>
            <a:r>
              <a:rPr lang="it-IT" dirty="0" err="1"/>
              <a:t>span</a:t>
            </a:r>
            <a:r>
              <a:rPr lang="it-IT" dirty="0" err="1">
                <a:sym typeface="Wingdings" panose="05000000000000000000" pitchFamily="2" charset="2"/>
              </a:rPr>
              <a:t>margin</a:t>
            </a:r>
            <a:r>
              <a:rPr lang="it-IT" dirty="0">
                <a:sym typeface="Wingdings" panose="05000000000000000000" pitchFamily="2" charset="2"/>
              </a:rPr>
              <a:t>: 5px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13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333</TotalTime>
  <Words>82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Web Programming 2020-2021</vt:lpstr>
      <vt:lpstr>Descrizione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Di Bella</dc:creator>
  <cp:lastModifiedBy>Davide Di Bella</cp:lastModifiedBy>
  <cp:revision>25</cp:revision>
  <dcterms:created xsi:type="dcterms:W3CDTF">2021-03-24T08:28:24Z</dcterms:created>
  <dcterms:modified xsi:type="dcterms:W3CDTF">2021-03-25T17:25:03Z</dcterms:modified>
</cp:coreProperties>
</file>