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DAVIDE FERRAUTO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1000002819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ha l’obiettivo di rappresentare un sito web con tema a piacere che racchiuda tutti gli argomenti html e </a:t>
            </a:r>
            <a:r>
              <a:rPr lang="it-IT" sz="2000" dirty="0" err="1"/>
              <a:t>css</a:t>
            </a:r>
            <a:r>
              <a:rPr lang="it-IT" sz="2000" dirty="0"/>
              <a:t> affrontati sino ad ora nel corso, tenendo cura di rappresentare al meglio le funzionalità di tutti gli elementi.</a:t>
            </a:r>
          </a:p>
          <a:p>
            <a:r>
              <a:rPr lang="it-IT" sz="2000" dirty="0"/>
              <a:t>Utilizzare dei metodi opportuni per il web mobile cioè adattare la visualizzazione a degli schermi più piccoli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7629F7-7273-434F-99C2-C0DE6377F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389990"/>
            <a:ext cx="7992330" cy="358436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7069D0-A244-471D-84D3-5C1B10A3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08" y="4364342"/>
            <a:ext cx="5722620" cy="148344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BE4F0D-3E74-48DE-AF8D-064D9F1C1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86" y="4364342"/>
            <a:ext cx="384810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, esterni, fiume&#10;&#10;Descrizione generata automaticamente">
            <a:extLst>
              <a:ext uri="{FF2B5EF4-FFF2-40B4-BE49-F238E27FC236}">
                <a16:creationId xmlns:a16="http://schemas.microsoft.com/office/drawing/2014/main" id="{1EFDA743-9AEC-4364-B7A5-8F7E3686E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272530"/>
            <a:ext cx="6554788" cy="352100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2DC72B-2050-4F71-8113-9FA76E0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4066061"/>
            <a:ext cx="3497580" cy="89154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773C52-661C-4B44-B665-68EBABB5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7" y="3911146"/>
            <a:ext cx="3821133" cy="29367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96D8A7-D4F5-4ED1-943A-939C33FE7FEF}"/>
              </a:ext>
            </a:extLst>
          </p:cNvPr>
          <p:cNvSpPr txBox="1"/>
          <p:nvPr/>
        </p:nvSpPr>
        <p:spPr>
          <a:xfrm>
            <a:off x="4037826" y="108065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500px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D2F24D-2B84-4202-9845-91052FED4AA0}"/>
              </a:ext>
            </a:extLst>
          </p:cNvPr>
          <p:cNvSpPr txBox="1"/>
          <p:nvPr/>
        </p:nvSpPr>
        <p:spPr>
          <a:xfrm>
            <a:off x="7541861" y="0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1280px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10B9E6-0A30-46EE-9EBA-E4148845BD2D}"/>
              </a:ext>
            </a:extLst>
          </p:cNvPr>
          <p:cNvSpPr txBox="1"/>
          <p:nvPr/>
        </p:nvSpPr>
        <p:spPr>
          <a:xfrm>
            <a:off x="8411202" y="2920697"/>
            <a:ext cx="200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Margin</a:t>
            </a:r>
            <a:r>
              <a:rPr lang="it-IT" sz="1200" dirty="0"/>
              <a:t>-top= -50px</a:t>
            </a:r>
          </a:p>
          <a:p>
            <a:r>
              <a:rPr lang="it-IT" sz="1200" dirty="0"/>
              <a:t>Heigth:200px</a:t>
            </a:r>
          </a:p>
          <a:p>
            <a:r>
              <a:rPr lang="it-IT" sz="1200" dirty="0"/>
              <a:t>Width:200px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E07DD6-7E08-4D21-93A0-4F3A4137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336719"/>
            <a:ext cx="7873770" cy="53044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AF606D-CF0A-4698-82D6-3E7F04E01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61" y="2975249"/>
            <a:ext cx="4437619" cy="358245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AE42A4-F401-4A97-B338-74E19F47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3059197"/>
            <a:ext cx="2357485" cy="33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21AF6B-585B-484D-8500-51088923A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86" y="451002"/>
            <a:ext cx="3388607" cy="341587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8F4859-146E-4214-9090-758B97396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70" y="2233708"/>
            <a:ext cx="2515721" cy="365980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FA864F-2FE8-4125-B111-B80A1EB9A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81" y="4137178"/>
            <a:ext cx="5080229" cy="17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69DAE6-0D10-4E2E-B0E0-F159B9AD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1" y="677898"/>
            <a:ext cx="6554788" cy="183190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6D0E23-1072-4D0B-BAD0-CD62B6218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40" y="4059321"/>
            <a:ext cx="3533722" cy="242720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8D36BE-041F-458A-97AE-041A77E2B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798679"/>
            <a:ext cx="5866440" cy="100767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479391-D8B6-4BF6-8E39-1FA37B8B8729}"/>
              </a:ext>
            </a:extLst>
          </p:cNvPr>
          <p:cNvSpPr txBox="1"/>
          <p:nvPr/>
        </p:nvSpPr>
        <p:spPr>
          <a:xfrm>
            <a:off x="7915564" y="845342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100vw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D01C2B-68DA-4329-B96C-1AC541CDAA0F}"/>
              </a:ext>
            </a:extLst>
          </p:cNvPr>
          <p:cNvSpPr txBox="1"/>
          <p:nvPr/>
        </p:nvSpPr>
        <p:spPr>
          <a:xfrm>
            <a:off x="4239491" y="17272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20vh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DAVIDE FERRAUTO</cp:lastModifiedBy>
  <cp:revision>7</cp:revision>
  <dcterms:created xsi:type="dcterms:W3CDTF">2021-03-24T16:57:46Z</dcterms:created>
  <dcterms:modified xsi:type="dcterms:W3CDTF">2022-04-01T16:38:22Z</dcterms:modified>
</cp:coreProperties>
</file>