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Davide Ferrauto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1000002819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API utilizzate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Ho integrato il MHW2 aggiungendo delle REST API quali Open Library(senza autenticazione) che permettesse all’utente di ricercare altri libri non presenti sulla lista attraverso l’utilizzo di un </a:t>
            </a:r>
            <a:r>
              <a:rPr lang="it-IT" sz="2000" dirty="0" err="1"/>
              <a:t>form</a:t>
            </a:r>
            <a:r>
              <a:rPr lang="it-IT" sz="2000" dirty="0"/>
              <a:t>.</a:t>
            </a:r>
          </a:p>
          <a:p>
            <a:r>
              <a:rPr lang="it-IT" sz="2000" dirty="0"/>
              <a:t>Spotify(Oauth2) che permettesse all’utente di ricercare dei brani o delle colonne sonore di libri con una rappresentazione cinematografica</a:t>
            </a:r>
          </a:p>
          <a:p>
            <a:r>
              <a:rPr lang="it-IT" sz="2000" dirty="0"/>
              <a:t>Ho integrato con il meccanismo della vista modale al click di un elemento di scelta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Open Library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2F91070-5346-EAF0-2308-0B0C47A0E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95" y="2400300"/>
            <a:ext cx="7578183" cy="258256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CD9E299-AFF0-A804-5F1A-DEB20CEAD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95" y="1123951"/>
            <a:ext cx="7578183" cy="549396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7142F6D-C68E-560E-F9A4-D73979CC4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04" y="4811721"/>
            <a:ext cx="5467965" cy="13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Spotify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32DAB2D-7742-6DD8-1765-083864597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0" y="257573"/>
            <a:ext cx="6849252" cy="4689908"/>
          </a:xfrm>
        </p:spPr>
        <p:txBody>
          <a:bodyPr/>
          <a:lstStyle/>
          <a:p>
            <a:r>
              <a:rPr lang="it-IT" dirty="0"/>
              <a:t>Inizio con la registrazione per ottenere il mio client id e il secret id</a:t>
            </a:r>
          </a:p>
        </p:txBody>
      </p:sp>
      <p:pic>
        <p:nvPicPr>
          <p:cNvPr id="1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DB4D60-C872-8BEE-E651-85AF08C2F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925" y="1120377"/>
            <a:ext cx="4627214" cy="554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Spotify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1"/>
            <a:ext cx="6555347" cy="988820"/>
          </a:xfrm>
        </p:spPr>
        <p:txBody>
          <a:bodyPr anchor="ctr">
            <a:normAutofit/>
          </a:bodyPr>
          <a:lstStyle/>
          <a:p>
            <a:r>
              <a:rPr lang="it-IT" sz="2000" dirty="0"/>
              <a:t>Una volta ottenute , individuo l’endpoint per richiedere il token e poi eseguire la fetch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582D74-244E-F841-33B8-9BCFE2119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09" y="1861185"/>
            <a:ext cx="7775049" cy="323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Spotify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1"/>
            <a:ext cx="6555347" cy="969770"/>
          </a:xfrm>
        </p:spPr>
        <p:txBody>
          <a:bodyPr anchor="ctr">
            <a:normAutofit/>
          </a:bodyPr>
          <a:lstStyle/>
          <a:p>
            <a:r>
              <a:rPr lang="it-IT" sz="2000" dirty="0"/>
              <a:t>Utilizzo il token per richiedere i contenuti e poi andarli a posizionare in una </a:t>
            </a:r>
            <a:r>
              <a:rPr lang="it-IT" sz="2000" dirty="0" err="1"/>
              <a:t>section</a:t>
            </a:r>
            <a:r>
              <a:rPr lang="it-IT" sz="2000" dirty="0"/>
              <a:t> sotto il </a:t>
            </a:r>
            <a:r>
              <a:rPr lang="it-IT" sz="2000" dirty="0" err="1"/>
              <a:t>form</a:t>
            </a:r>
            <a:endParaRPr lang="it-IT" sz="2000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B90A677-FD0F-7840-2101-0B0F978A8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748" y="1936020"/>
            <a:ext cx="7841274" cy="261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130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MHW3</vt:lpstr>
      <vt:lpstr>Descrizione API utilizzate</vt:lpstr>
      <vt:lpstr>Open Library </vt:lpstr>
      <vt:lpstr>Spotify </vt:lpstr>
      <vt:lpstr>Spotify</vt:lpstr>
      <vt:lpstr>Spotify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DAVIDE FERRAUTO</cp:lastModifiedBy>
  <cp:revision>2</cp:revision>
  <dcterms:created xsi:type="dcterms:W3CDTF">2021-03-24T16:57:46Z</dcterms:created>
  <dcterms:modified xsi:type="dcterms:W3CDTF">2022-04-30T15:08:22Z</dcterms:modified>
</cp:coreProperties>
</file>