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E2D98E-90F0-8CEE-4BCB-B7B677098DA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28A455-0D43-C87B-375D-32C3EC24C2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E30CBF-5A16-CF18-1FAE-5D01ECC0F640}"/>
                </a:ext>
              </a:extLst>
            </p:cNvPr>
            <p:cNvGrpSpPr/>
            <p:nvPr userDrawn="1"/>
          </p:nvGrpSpPr>
          <p:grpSpPr>
            <a:xfrm>
              <a:off x="9959791" y="6018959"/>
              <a:ext cx="1843979" cy="572380"/>
              <a:chOff x="9959791" y="6018959"/>
              <a:chExt cx="1843979" cy="572380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AE76C05-1520-E33B-A4F2-7FE62E8DD1A3}"/>
                  </a:ext>
                </a:extLst>
              </p:cNvPr>
              <p:cNvSpPr/>
              <p:nvPr/>
            </p:nvSpPr>
            <p:spPr>
              <a:xfrm>
                <a:off x="9959791" y="6018959"/>
                <a:ext cx="311752" cy="455789"/>
              </a:xfrm>
              <a:custGeom>
                <a:avLst/>
                <a:gdLst>
                  <a:gd name="connsiteX0" fmla="*/ 311752 w 311752"/>
                  <a:gd name="connsiteY0" fmla="*/ 0 h 455789"/>
                  <a:gd name="connsiteX1" fmla="*/ 186741 w 311752"/>
                  <a:gd name="connsiteY1" fmla="*/ 0 h 455789"/>
                  <a:gd name="connsiteX2" fmla="*/ 0 w 311752"/>
                  <a:gd name="connsiteY2" fmla="*/ 455789 h 455789"/>
                  <a:gd name="connsiteX3" fmla="*/ 125011 w 311752"/>
                  <a:gd name="connsiteY3" fmla="*/ 455789 h 45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752" h="455789">
                    <a:moveTo>
                      <a:pt x="311752" y="0"/>
                    </a:moveTo>
                    <a:lnTo>
                      <a:pt x="186741" y="0"/>
                    </a:lnTo>
                    <a:lnTo>
                      <a:pt x="0" y="455789"/>
                    </a:lnTo>
                    <a:lnTo>
                      <a:pt x="125011" y="455789"/>
                    </a:lnTo>
                    <a:close/>
                  </a:path>
                </a:pathLst>
              </a:custGeom>
              <a:solidFill>
                <a:srgbClr val="FFB71B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93A792C-DDC4-11F0-00D8-CC7A1F4535EE}"/>
                  </a:ext>
                </a:extLst>
              </p:cNvPr>
              <p:cNvSpPr/>
              <p:nvPr/>
            </p:nvSpPr>
            <p:spPr>
              <a:xfrm>
                <a:off x="10237380" y="6033335"/>
                <a:ext cx="250599" cy="441412"/>
              </a:xfrm>
              <a:custGeom>
                <a:avLst/>
                <a:gdLst>
                  <a:gd name="connsiteX0" fmla="*/ 62764 w 250599"/>
                  <a:gd name="connsiteY0" fmla="*/ 0 h 441412"/>
                  <a:gd name="connsiteX1" fmla="*/ 0 w 250599"/>
                  <a:gd name="connsiteY1" fmla="*/ 153186 h 441412"/>
                  <a:gd name="connsiteX2" fmla="*/ 118081 w 250599"/>
                  <a:gd name="connsiteY2" fmla="*/ 441413 h 441412"/>
                  <a:gd name="connsiteX3" fmla="*/ 250599 w 250599"/>
                  <a:gd name="connsiteY3" fmla="*/ 441413 h 44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99" h="441412">
                    <a:moveTo>
                      <a:pt x="62764" y="0"/>
                    </a:moveTo>
                    <a:lnTo>
                      <a:pt x="0" y="153186"/>
                    </a:lnTo>
                    <a:lnTo>
                      <a:pt x="118081" y="441413"/>
                    </a:lnTo>
                    <a:lnTo>
                      <a:pt x="250599" y="441413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2E06F94-6086-B5CD-C2B4-D85A12E9350F}"/>
                  </a:ext>
                </a:extLst>
              </p:cNvPr>
              <p:cNvSpPr/>
              <p:nvPr/>
            </p:nvSpPr>
            <p:spPr>
              <a:xfrm>
                <a:off x="10513480" y="6148772"/>
                <a:ext cx="314305" cy="327860"/>
              </a:xfrm>
              <a:custGeom>
                <a:avLst/>
                <a:gdLst>
                  <a:gd name="connsiteX0" fmla="*/ 213762 w 314305"/>
                  <a:gd name="connsiteY0" fmla="*/ 327861 h 327860"/>
                  <a:gd name="connsiteX1" fmla="*/ 213762 w 314305"/>
                  <a:gd name="connsiteY1" fmla="*/ 139722 h 327860"/>
                  <a:gd name="connsiteX2" fmla="*/ 202151 w 314305"/>
                  <a:gd name="connsiteY2" fmla="*/ 93523 h 327860"/>
                  <a:gd name="connsiteX3" fmla="*/ 166195 w 314305"/>
                  <a:gd name="connsiteY3" fmla="*/ 79237 h 327860"/>
                  <a:gd name="connsiteX4" fmla="*/ 118537 w 314305"/>
                  <a:gd name="connsiteY4" fmla="*/ 98142 h 327860"/>
                  <a:gd name="connsiteX5" fmla="*/ 100544 w 314305"/>
                  <a:gd name="connsiteY5" fmla="*/ 148749 h 327860"/>
                  <a:gd name="connsiteX6" fmla="*/ 100544 w 314305"/>
                  <a:gd name="connsiteY6" fmla="*/ 327861 h 327860"/>
                  <a:gd name="connsiteX7" fmla="*/ 0 w 314305"/>
                  <a:gd name="connsiteY7" fmla="*/ 327861 h 327860"/>
                  <a:gd name="connsiteX8" fmla="*/ 0 w 314305"/>
                  <a:gd name="connsiteY8" fmla="*/ 7750 h 327860"/>
                  <a:gd name="connsiteX9" fmla="*/ 97960 w 314305"/>
                  <a:gd name="connsiteY9" fmla="*/ 7750 h 327860"/>
                  <a:gd name="connsiteX10" fmla="*/ 97960 w 314305"/>
                  <a:gd name="connsiteY10" fmla="*/ 49542 h 327860"/>
                  <a:gd name="connsiteX11" fmla="*/ 139357 w 314305"/>
                  <a:gd name="connsiteY11" fmla="*/ 13738 h 327860"/>
                  <a:gd name="connsiteX12" fmla="*/ 200419 w 314305"/>
                  <a:gd name="connsiteY12" fmla="*/ 0 h 327860"/>
                  <a:gd name="connsiteX13" fmla="*/ 286191 w 314305"/>
                  <a:gd name="connsiteY13" fmla="*/ 33798 h 327860"/>
                  <a:gd name="connsiteX14" fmla="*/ 314305 w 314305"/>
                  <a:gd name="connsiteY14" fmla="*/ 135193 h 327860"/>
                  <a:gd name="connsiteX15" fmla="*/ 314305 w 314305"/>
                  <a:gd name="connsiteY15" fmla="*/ 327861 h 327860"/>
                  <a:gd name="connsiteX16" fmla="*/ 213762 w 314305"/>
                  <a:gd name="connsiteY16" fmla="*/ 327861 h 3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305" h="327860">
                    <a:moveTo>
                      <a:pt x="213762" y="327861"/>
                    </a:moveTo>
                    <a:lnTo>
                      <a:pt x="213762" y="139722"/>
                    </a:lnTo>
                    <a:cubicBezTo>
                      <a:pt x="213762" y="118658"/>
                      <a:pt x="209871" y="103127"/>
                      <a:pt x="202151" y="93523"/>
                    </a:cubicBezTo>
                    <a:cubicBezTo>
                      <a:pt x="194522" y="84040"/>
                      <a:pt x="182425" y="79237"/>
                      <a:pt x="166195" y="79237"/>
                    </a:cubicBezTo>
                    <a:cubicBezTo>
                      <a:pt x="146500" y="79237"/>
                      <a:pt x="130452" y="85590"/>
                      <a:pt x="118537" y="98142"/>
                    </a:cubicBezTo>
                    <a:cubicBezTo>
                      <a:pt x="106592" y="110695"/>
                      <a:pt x="100544" y="127716"/>
                      <a:pt x="100544" y="148749"/>
                    </a:cubicBezTo>
                    <a:lnTo>
                      <a:pt x="100544" y="327861"/>
                    </a:lnTo>
                    <a:lnTo>
                      <a:pt x="0" y="327861"/>
                    </a:lnTo>
                    <a:lnTo>
                      <a:pt x="0" y="7750"/>
                    </a:lnTo>
                    <a:lnTo>
                      <a:pt x="97960" y="7750"/>
                    </a:lnTo>
                    <a:lnTo>
                      <a:pt x="97960" y="49542"/>
                    </a:lnTo>
                    <a:cubicBezTo>
                      <a:pt x="108872" y="34133"/>
                      <a:pt x="122792" y="22096"/>
                      <a:pt x="139357" y="13738"/>
                    </a:cubicBezTo>
                    <a:cubicBezTo>
                      <a:pt x="157350" y="4620"/>
                      <a:pt x="177897" y="0"/>
                      <a:pt x="200419" y="0"/>
                    </a:cubicBezTo>
                    <a:cubicBezTo>
                      <a:pt x="238594" y="0"/>
                      <a:pt x="267438" y="11367"/>
                      <a:pt x="286191" y="33798"/>
                    </a:cubicBezTo>
                    <a:cubicBezTo>
                      <a:pt x="304853" y="56168"/>
                      <a:pt x="314305" y="90270"/>
                      <a:pt x="314305" y="135193"/>
                    </a:cubicBezTo>
                    <a:lnTo>
                      <a:pt x="314305" y="327861"/>
                    </a:lnTo>
                    <a:lnTo>
                      <a:pt x="213762" y="327861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2E7F0F7-5B7F-4967-93AA-F644AB1D2EEA}"/>
                  </a:ext>
                </a:extLst>
              </p:cNvPr>
              <p:cNvSpPr/>
              <p:nvPr/>
            </p:nvSpPr>
            <p:spPr>
              <a:xfrm>
                <a:off x="10870672" y="6148772"/>
                <a:ext cx="283576" cy="333027"/>
              </a:xfrm>
              <a:custGeom>
                <a:avLst/>
                <a:gdLst>
                  <a:gd name="connsiteX0" fmla="*/ 145193 w 283576"/>
                  <a:gd name="connsiteY0" fmla="*/ 333028 h 333027"/>
                  <a:gd name="connsiteX1" fmla="*/ 64405 w 283576"/>
                  <a:gd name="connsiteY1" fmla="*/ 322967 h 333027"/>
                  <a:gd name="connsiteX2" fmla="*/ 973 w 283576"/>
                  <a:gd name="connsiteY2" fmla="*/ 294002 h 333027"/>
                  <a:gd name="connsiteX3" fmla="*/ 0 w 283576"/>
                  <a:gd name="connsiteY3" fmla="*/ 293333 h 333027"/>
                  <a:gd name="connsiteX4" fmla="*/ 26929 w 283576"/>
                  <a:gd name="connsiteY4" fmla="*/ 223305 h 333027"/>
                  <a:gd name="connsiteX5" fmla="*/ 28510 w 283576"/>
                  <a:gd name="connsiteY5" fmla="*/ 224369 h 333027"/>
                  <a:gd name="connsiteX6" fmla="*/ 84951 w 283576"/>
                  <a:gd name="connsiteY6" fmla="*/ 251298 h 333027"/>
                  <a:gd name="connsiteX7" fmla="*/ 147138 w 283576"/>
                  <a:gd name="connsiteY7" fmla="*/ 260903 h 333027"/>
                  <a:gd name="connsiteX8" fmla="*/ 181574 w 283576"/>
                  <a:gd name="connsiteY8" fmla="*/ 253699 h 333027"/>
                  <a:gd name="connsiteX9" fmla="*/ 193428 w 283576"/>
                  <a:gd name="connsiteY9" fmla="*/ 234673 h 333027"/>
                  <a:gd name="connsiteX10" fmla="*/ 185313 w 283576"/>
                  <a:gd name="connsiteY10" fmla="*/ 217804 h 333027"/>
                  <a:gd name="connsiteX11" fmla="*/ 153277 w 283576"/>
                  <a:gd name="connsiteY11" fmla="*/ 206436 h 333027"/>
                  <a:gd name="connsiteX12" fmla="*/ 101607 w 283576"/>
                  <a:gd name="connsiteY12" fmla="*/ 194796 h 333027"/>
                  <a:gd name="connsiteX13" fmla="*/ 33373 w 283576"/>
                  <a:gd name="connsiteY13" fmla="*/ 162426 h 333027"/>
                  <a:gd name="connsiteX14" fmla="*/ 11276 w 283576"/>
                  <a:gd name="connsiteY14" fmla="*/ 102246 h 333027"/>
                  <a:gd name="connsiteX15" fmla="*/ 28722 w 283576"/>
                  <a:gd name="connsiteY15" fmla="*/ 49026 h 333027"/>
                  <a:gd name="connsiteX16" fmla="*/ 77779 w 283576"/>
                  <a:gd name="connsiteY16" fmla="*/ 13039 h 333027"/>
                  <a:gd name="connsiteX17" fmla="*/ 149721 w 283576"/>
                  <a:gd name="connsiteY17" fmla="*/ 0 h 333027"/>
                  <a:gd name="connsiteX18" fmla="*/ 216680 w 283576"/>
                  <a:gd name="connsiteY18" fmla="*/ 10395 h 333027"/>
                  <a:gd name="connsiteX19" fmla="*/ 275219 w 283576"/>
                  <a:gd name="connsiteY19" fmla="*/ 39664 h 333027"/>
                  <a:gd name="connsiteX20" fmla="*/ 276191 w 283576"/>
                  <a:gd name="connsiteY20" fmla="*/ 40363 h 333027"/>
                  <a:gd name="connsiteX21" fmla="*/ 249201 w 283576"/>
                  <a:gd name="connsiteY21" fmla="*/ 107808 h 333027"/>
                  <a:gd name="connsiteX22" fmla="*/ 247621 w 283576"/>
                  <a:gd name="connsiteY22" fmla="*/ 106714 h 333027"/>
                  <a:gd name="connsiteX23" fmla="*/ 149053 w 283576"/>
                  <a:gd name="connsiteY23" fmla="*/ 72125 h 333027"/>
                  <a:gd name="connsiteX24" fmla="*/ 114312 w 283576"/>
                  <a:gd name="connsiteY24" fmla="*/ 79663 h 333027"/>
                  <a:gd name="connsiteX25" fmla="*/ 102155 w 283576"/>
                  <a:gd name="connsiteY25" fmla="*/ 100300 h 333027"/>
                  <a:gd name="connsiteX26" fmla="*/ 109267 w 283576"/>
                  <a:gd name="connsiteY26" fmla="*/ 115254 h 333027"/>
                  <a:gd name="connsiteX27" fmla="*/ 135862 w 283576"/>
                  <a:gd name="connsiteY27" fmla="*/ 125983 h 333027"/>
                  <a:gd name="connsiteX28" fmla="*/ 189386 w 283576"/>
                  <a:gd name="connsiteY28" fmla="*/ 138232 h 333027"/>
                  <a:gd name="connsiteX29" fmla="*/ 260842 w 283576"/>
                  <a:gd name="connsiteY29" fmla="*/ 171909 h 333027"/>
                  <a:gd name="connsiteX30" fmla="*/ 283577 w 283576"/>
                  <a:gd name="connsiteY30" fmla="*/ 233366 h 333027"/>
                  <a:gd name="connsiteX31" fmla="*/ 246466 w 283576"/>
                  <a:gd name="connsiteY31" fmla="*/ 306615 h 333027"/>
                  <a:gd name="connsiteX32" fmla="*/ 145193 w 283576"/>
                  <a:gd name="connsiteY32" fmla="*/ 333028 h 33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576" h="333027">
                    <a:moveTo>
                      <a:pt x="145193" y="333028"/>
                    </a:moveTo>
                    <a:cubicBezTo>
                      <a:pt x="115953" y="333028"/>
                      <a:pt x="88751" y="329654"/>
                      <a:pt x="64405" y="322967"/>
                    </a:cubicBezTo>
                    <a:cubicBezTo>
                      <a:pt x="39999" y="316250"/>
                      <a:pt x="18662" y="306524"/>
                      <a:pt x="973" y="294002"/>
                    </a:cubicBezTo>
                    <a:lnTo>
                      <a:pt x="0" y="293333"/>
                    </a:lnTo>
                    <a:lnTo>
                      <a:pt x="26929" y="223305"/>
                    </a:lnTo>
                    <a:lnTo>
                      <a:pt x="28510" y="224369"/>
                    </a:lnTo>
                    <a:cubicBezTo>
                      <a:pt x="45530" y="235858"/>
                      <a:pt x="64527" y="244915"/>
                      <a:pt x="84951" y="251298"/>
                    </a:cubicBezTo>
                    <a:cubicBezTo>
                      <a:pt x="105376" y="257681"/>
                      <a:pt x="126318" y="260903"/>
                      <a:pt x="147138" y="260903"/>
                    </a:cubicBezTo>
                    <a:cubicBezTo>
                      <a:pt x="161879" y="260903"/>
                      <a:pt x="173459" y="258471"/>
                      <a:pt x="181574" y="253699"/>
                    </a:cubicBezTo>
                    <a:cubicBezTo>
                      <a:pt x="189538" y="249019"/>
                      <a:pt x="193428" y="242788"/>
                      <a:pt x="193428" y="234673"/>
                    </a:cubicBezTo>
                    <a:cubicBezTo>
                      <a:pt x="193428" y="227378"/>
                      <a:pt x="190784" y="221846"/>
                      <a:pt x="185313" y="217804"/>
                    </a:cubicBezTo>
                    <a:cubicBezTo>
                      <a:pt x="179690" y="213640"/>
                      <a:pt x="168900" y="209841"/>
                      <a:pt x="153277" y="206436"/>
                    </a:cubicBezTo>
                    <a:lnTo>
                      <a:pt x="101607" y="194796"/>
                    </a:lnTo>
                    <a:cubicBezTo>
                      <a:pt x="70879" y="187896"/>
                      <a:pt x="47931" y="176985"/>
                      <a:pt x="33373" y="162426"/>
                    </a:cubicBezTo>
                    <a:cubicBezTo>
                      <a:pt x="18723" y="147746"/>
                      <a:pt x="11276" y="127503"/>
                      <a:pt x="11276" y="102246"/>
                    </a:cubicBezTo>
                    <a:cubicBezTo>
                      <a:pt x="11276" y="82186"/>
                      <a:pt x="17142" y="64283"/>
                      <a:pt x="28722" y="49026"/>
                    </a:cubicBezTo>
                    <a:cubicBezTo>
                      <a:pt x="40242" y="33829"/>
                      <a:pt x="56746" y="21701"/>
                      <a:pt x="77779" y="13039"/>
                    </a:cubicBezTo>
                    <a:cubicBezTo>
                      <a:pt x="98750" y="4377"/>
                      <a:pt x="122944" y="0"/>
                      <a:pt x="149721" y="0"/>
                    </a:cubicBezTo>
                    <a:cubicBezTo>
                      <a:pt x="172547" y="0"/>
                      <a:pt x="195069" y="3495"/>
                      <a:pt x="216680" y="10395"/>
                    </a:cubicBezTo>
                    <a:cubicBezTo>
                      <a:pt x="238290" y="17325"/>
                      <a:pt x="257985" y="27172"/>
                      <a:pt x="275219" y="39664"/>
                    </a:cubicBezTo>
                    <a:lnTo>
                      <a:pt x="276191" y="40363"/>
                    </a:lnTo>
                    <a:lnTo>
                      <a:pt x="249201" y="107808"/>
                    </a:lnTo>
                    <a:lnTo>
                      <a:pt x="247621" y="106714"/>
                    </a:lnTo>
                    <a:cubicBezTo>
                      <a:pt x="214461" y="83766"/>
                      <a:pt x="181301" y="72125"/>
                      <a:pt x="149053" y="72125"/>
                    </a:cubicBezTo>
                    <a:cubicBezTo>
                      <a:pt x="134312" y="72125"/>
                      <a:pt x="122640" y="74648"/>
                      <a:pt x="114312" y="79663"/>
                    </a:cubicBezTo>
                    <a:cubicBezTo>
                      <a:pt x="106136" y="84587"/>
                      <a:pt x="102155" y="91334"/>
                      <a:pt x="102155" y="100300"/>
                    </a:cubicBezTo>
                    <a:cubicBezTo>
                      <a:pt x="102155" y="106744"/>
                      <a:pt x="104495" y="111637"/>
                      <a:pt x="109267" y="115254"/>
                    </a:cubicBezTo>
                    <a:cubicBezTo>
                      <a:pt x="114251" y="118993"/>
                      <a:pt x="123218" y="122610"/>
                      <a:pt x="135862" y="125983"/>
                    </a:cubicBezTo>
                    <a:lnTo>
                      <a:pt x="189386" y="138232"/>
                    </a:lnTo>
                    <a:cubicBezTo>
                      <a:pt x="221816" y="145588"/>
                      <a:pt x="245858" y="156894"/>
                      <a:pt x="260842" y="171909"/>
                    </a:cubicBezTo>
                    <a:cubicBezTo>
                      <a:pt x="275918" y="186984"/>
                      <a:pt x="283577" y="207652"/>
                      <a:pt x="283577" y="233366"/>
                    </a:cubicBezTo>
                    <a:cubicBezTo>
                      <a:pt x="283577" y="264307"/>
                      <a:pt x="271085" y="288926"/>
                      <a:pt x="246466" y="306615"/>
                    </a:cubicBezTo>
                    <a:cubicBezTo>
                      <a:pt x="222029" y="324122"/>
                      <a:pt x="187927" y="333028"/>
                      <a:pt x="145193" y="333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823D80C-712B-41F8-53DD-C0F1680862B3}"/>
                  </a:ext>
                </a:extLst>
              </p:cNvPr>
              <p:cNvSpPr/>
              <p:nvPr/>
            </p:nvSpPr>
            <p:spPr>
              <a:xfrm>
                <a:off x="11520133" y="6148802"/>
                <a:ext cx="283637" cy="332997"/>
              </a:xfrm>
              <a:custGeom>
                <a:avLst/>
                <a:gdLst>
                  <a:gd name="connsiteX0" fmla="*/ 145223 w 283637"/>
                  <a:gd name="connsiteY0" fmla="*/ 332997 h 332997"/>
                  <a:gd name="connsiteX1" fmla="*/ 64435 w 283637"/>
                  <a:gd name="connsiteY1" fmla="*/ 322937 h 332997"/>
                  <a:gd name="connsiteX2" fmla="*/ 972 w 283637"/>
                  <a:gd name="connsiteY2" fmla="*/ 293971 h 332997"/>
                  <a:gd name="connsiteX3" fmla="*/ 0 w 283637"/>
                  <a:gd name="connsiteY3" fmla="*/ 293303 h 332997"/>
                  <a:gd name="connsiteX4" fmla="*/ 26960 w 283637"/>
                  <a:gd name="connsiteY4" fmla="*/ 223275 h 332997"/>
                  <a:gd name="connsiteX5" fmla="*/ 28540 w 283637"/>
                  <a:gd name="connsiteY5" fmla="*/ 224339 h 332997"/>
                  <a:gd name="connsiteX6" fmla="*/ 84982 w 283637"/>
                  <a:gd name="connsiteY6" fmla="*/ 251268 h 332997"/>
                  <a:gd name="connsiteX7" fmla="*/ 147168 w 283637"/>
                  <a:gd name="connsiteY7" fmla="*/ 260872 h 332997"/>
                  <a:gd name="connsiteX8" fmla="*/ 181605 w 283637"/>
                  <a:gd name="connsiteY8" fmla="*/ 253669 h 332997"/>
                  <a:gd name="connsiteX9" fmla="*/ 193458 w 283637"/>
                  <a:gd name="connsiteY9" fmla="*/ 234642 h 332997"/>
                  <a:gd name="connsiteX10" fmla="*/ 185343 w 283637"/>
                  <a:gd name="connsiteY10" fmla="*/ 217804 h 332997"/>
                  <a:gd name="connsiteX11" fmla="*/ 153308 w 283637"/>
                  <a:gd name="connsiteY11" fmla="*/ 206436 h 332997"/>
                  <a:gd name="connsiteX12" fmla="*/ 101638 w 283637"/>
                  <a:gd name="connsiteY12" fmla="*/ 194796 h 332997"/>
                  <a:gd name="connsiteX13" fmla="*/ 33434 w 283637"/>
                  <a:gd name="connsiteY13" fmla="*/ 162426 h 332997"/>
                  <a:gd name="connsiteX14" fmla="*/ 11367 w 283637"/>
                  <a:gd name="connsiteY14" fmla="*/ 102246 h 332997"/>
                  <a:gd name="connsiteX15" fmla="*/ 28783 w 283637"/>
                  <a:gd name="connsiteY15" fmla="*/ 49026 h 332997"/>
                  <a:gd name="connsiteX16" fmla="*/ 77839 w 283637"/>
                  <a:gd name="connsiteY16" fmla="*/ 13039 h 332997"/>
                  <a:gd name="connsiteX17" fmla="*/ 149782 w 283637"/>
                  <a:gd name="connsiteY17" fmla="*/ 0 h 332997"/>
                  <a:gd name="connsiteX18" fmla="*/ 216740 w 283637"/>
                  <a:gd name="connsiteY18" fmla="*/ 10395 h 332997"/>
                  <a:gd name="connsiteX19" fmla="*/ 275279 w 283637"/>
                  <a:gd name="connsiteY19" fmla="*/ 39664 h 332997"/>
                  <a:gd name="connsiteX20" fmla="*/ 276221 w 283637"/>
                  <a:gd name="connsiteY20" fmla="*/ 40363 h 332997"/>
                  <a:gd name="connsiteX21" fmla="*/ 249262 w 283637"/>
                  <a:gd name="connsiteY21" fmla="*/ 107808 h 332997"/>
                  <a:gd name="connsiteX22" fmla="*/ 247682 w 283637"/>
                  <a:gd name="connsiteY22" fmla="*/ 106714 h 332997"/>
                  <a:gd name="connsiteX23" fmla="*/ 149113 w 283637"/>
                  <a:gd name="connsiteY23" fmla="*/ 72125 h 332997"/>
                  <a:gd name="connsiteX24" fmla="*/ 114373 w 283637"/>
                  <a:gd name="connsiteY24" fmla="*/ 79663 h 332997"/>
                  <a:gd name="connsiteX25" fmla="*/ 102185 w 283637"/>
                  <a:gd name="connsiteY25" fmla="*/ 100300 h 332997"/>
                  <a:gd name="connsiteX26" fmla="*/ 109328 w 283637"/>
                  <a:gd name="connsiteY26" fmla="*/ 115224 h 332997"/>
                  <a:gd name="connsiteX27" fmla="*/ 135922 w 283637"/>
                  <a:gd name="connsiteY27" fmla="*/ 125953 h 332997"/>
                  <a:gd name="connsiteX28" fmla="*/ 189477 w 283637"/>
                  <a:gd name="connsiteY28" fmla="*/ 138202 h 332997"/>
                  <a:gd name="connsiteX29" fmla="*/ 260933 w 283637"/>
                  <a:gd name="connsiteY29" fmla="*/ 171878 h 332997"/>
                  <a:gd name="connsiteX30" fmla="*/ 283638 w 283637"/>
                  <a:gd name="connsiteY30" fmla="*/ 233335 h 332997"/>
                  <a:gd name="connsiteX31" fmla="*/ 246527 w 283637"/>
                  <a:gd name="connsiteY31" fmla="*/ 306585 h 332997"/>
                  <a:gd name="connsiteX32" fmla="*/ 145223 w 283637"/>
                  <a:gd name="connsiteY32" fmla="*/ 332997 h 33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637" h="332997">
                    <a:moveTo>
                      <a:pt x="145223" y="332997"/>
                    </a:moveTo>
                    <a:cubicBezTo>
                      <a:pt x="115953" y="332997"/>
                      <a:pt x="88781" y="329624"/>
                      <a:pt x="64435" y="322937"/>
                    </a:cubicBezTo>
                    <a:cubicBezTo>
                      <a:pt x="40059" y="316250"/>
                      <a:pt x="18692" y="306494"/>
                      <a:pt x="972" y="293971"/>
                    </a:cubicBezTo>
                    <a:lnTo>
                      <a:pt x="0" y="293303"/>
                    </a:lnTo>
                    <a:lnTo>
                      <a:pt x="26960" y="223275"/>
                    </a:lnTo>
                    <a:lnTo>
                      <a:pt x="28540" y="224339"/>
                    </a:lnTo>
                    <a:cubicBezTo>
                      <a:pt x="45530" y="235828"/>
                      <a:pt x="64527" y="244885"/>
                      <a:pt x="84982" y="251268"/>
                    </a:cubicBezTo>
                    <a:cubicBezTo>
                      <a:pt x="105407" y="257650"/>
                      <a:pt x="126348" y="260872"/>
                      <a:pt x="147168" y="260872"/>
                    </a:cubicBezTo>
                    <a:cubicBezTo>
                      <a:pt x="161909" y="260872"/>
                      <a:pt x="173489" y="258441"/>
                      <a:pt x="181605" y="253669"/>
                    </a:cubicBezTo>
                    <a:cubicBezTo>
                      <a:pt x="189568" y="248988"/>
                      <a:pt x="193458" y="242757"/>
                      <a:pt x="193458" y="234642"/>
                    </a:cubicBezTo>
                    <a:cubicBezTo>
                      <a:pt x="193458" y="227317"/>
                      <a:pt x="190814" y="221816"/>
                      <a:pt x="185343" y="217804"/>
                    </a:cubicBezTo>
                    <a:cubicBezTo>
                      <a:pt x="179720" y="213640"/>
                      <a:pt x="168961" y="209841"/>
                      <a:pt x="153308" y="206436"/>
                    </a:cubicBezTo>
                    <a:lnTo>
                      <a:pt x="101638" y="194796"/>
                    </a:lnTo>
                    <a:cubicBezTo>
                      <a:pt x="70940" y="187896"/>
                      <a:pt x="47992" y="176985"/>
                      <a:pt x="33434" y="162426"/>
                    </a:cubicBezTo>
                    <a:cubicBezTo>
                      <a:pt x="18784" y="147776"/>
                      <a:pt x="11367" y="127533"/>
                      <a:pt x="11367" y="102246"/>
                    </a:cubicBezTo>
                    <a:cubicBezTo>
                      <a:pt x="11367" y="82216"/>
                      <a:pt x="17233" y="64283"/>
                      <a:pt x="28783" y="49026"/>
                    </a:cubicBezTo>
                    <a:cubicBezTo>
                      <a:pt x="40302" y="33829"/>
                      <a:pt x="56806" y="21701"/>
                      <a:pt x="77839" y="13039"/>
                    </a:cubicBezTo>
                    <a:cubicBezTo>
                      <a:pt x="98811" y="4377"/>
                      <a:pt x="123005" y="0"/>
                      <a:pt x="149782" y="0"/>
                    </a:cubicBezTo>
                    <a:cubicBezTo>
                      <a:pt x="172638" y="0"/>
                      <a:pt x="195160" y="3495"/>
                      <a:pt x="216740" y="10395"/>
                    </a:cubicBezTo>
                    <a:cubicBezTo>
                      <a:pt x="238351" y="17325"/>
                      <a:pt x="258076" y="27172"/>
                      <a:pt x="275279" y="39664"/>
                    </a:cubicBezTo>
                    <a:lnTo>
                      <a:pt x="276221" y="40363"/>
                    </a:lnTo>
                    <a:lnTo>
                      <a:pt x="249262" y="107808"/>
                    </a:lnTo>
                    <a:lnTo>
                      <a:pt x="247682" y="106714"/>
                    </a:lnTo>
                    <a:cubicBezTo>
                      <a:pt x="214521" y="83766"/>
                      <a:pt x="181331" y="72125"/>
                      <a:pt x="149113" y="72125"/>
                    </a:cubicBezTo>
                    <a:cubicBezTo>
                      <a:pt x="134403" y="72125"/>
                      <a:pt x="122701" y="74648"/>
                      <a:pt x="114373" y="79663"/>
                    </a:cubicBezTo>
                    <a:cubicBezTo>
                      <a:pt x="106167" y="84587"/>
                      <a:pt x="102185" y="91334"/>
                      <a:pt x="102185" y="100300"/>
                    </a:cubicBezTo>
                    <a:cubicBezTo>
                      <a:pt x="102185" y="106744"/>
                      <a:pt x="104525" y="111637"/>
                      <a:pt x="109328" y="115224"/>
                    </a:cubicBezTo>
                    <a:cubicBezTo>
                      <a:pt x="114312" y="118962"/>
                      <a:pt x="123248" y="122579"/>
                      <a:pt x="135922" y="125953"/>
                    </a:cubicBezTo>
                    <a:lnTo>
                      <a:pt x="189477" y="138202"/>
                    </a:lnTo>
                    <a:cubicBezTo>
                      <a:pt x="221907" y="145557"/>
                      <a:pt x="245949" y="156894"/>
                      <a:pt x="260933" y="171878"/>
                    </a:cubicBezTo>
                    <a:cubicBezTo>
                      <a:pt x="276009" y="186954"/>
                      <a:pt x="283638" y="207652"/>
                      <a:pt x="283638" y="233335"/>
                    </a:cubicBezTo>
                    <a:cubicBezTo>
                      <a:pt x="283638" y="264276"/>
                      <a:pt x="271146" y="288926"/>
                      <a:pt x="246527" y="306585"/>
                    </a:cubicBezTo>
                    <a:cubicBezTo>
                      <a:pt x="222029" y="324092"/>
                      <a:pt x="187957" y="332997"/>
                      <a:pt x="145223" y="332997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715B644-0D41-7E6A-EAA9-6CC5C3A5F810}"/>
                  </a:ext>
                </a:extLst>
              </p:cNvPr>
              <p:cNvSpPr/>
              <p:nvPr/>
            </p:nvSpPr>
            <p:spPr>
              <a:xfrm>
                <a:off x="11175008" y="6158437"/>
                <a:ext cx="340869" cy="432902"/>
              </a:xfrm>
              <a:custGeom>
                <a:avLst/>
                <a:gdLst>
                  <a:gd name="connsiteX0" fmla="*/ 246679 w 340869"/>
                  <a:gd name="connsiteY0" fmla="*/ 0 h 432902"/>
                  <a:gd name="connsiteX1" fmla="*/ 170450 w 340869"/>
                  <a:gd name="connsiteY1" fmla="*/ 186042 h 432902"/>
                  <a:gd name="connsiteX2" fmla="*/ 94191 w 340869"/>
                  <a:gd name="connsiteY2" fmla="*/ 0 h 432902"/>
                  <a:gd name="connsiteX3" fmla="*/ 0 w 340869"/>
                  <a:gd name="connsiteY3" fmla="*/ 0 h 432902"/>
                  <a:gd name="connsiteX4" fmla="*/ 123339 w 340869"/>
                  <a:gd name="connsiteY4" fmla="*/ 301023 h 432902"/>
                  <a:gd name="connsiteX5" fmla="*/ 69299 w 340869"/>
                  <a:gd name="connsiteY5" fmla="*/ 432903 h 432902"/>
                  <a:gd name="connsiteX6" fmla="*/ 163490 w 340869"/>
                  <a:gd name="connsiteY6" fmla="*/ 432903 h 432902"/>
                  <a:gd name="connsiteX7" fmla="*/ 340870 w 340869"/>
                  <a:gd name="connsiteY7" fmla="*/ 0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869" h="432902">
                    <a:moveTo>
                      <a:pt x="246679" y="0"/>
                    </a:moveTo>
                    <a:lnTo>
                      <a:pt x="170450" y="186042"/>
                    </a:lnTo>
                    <a:lnTo>
                      <a:pt x="94191" y="0"/>
                    </a:lnTo>
                    <a:lnTo>
                      <a:pt x="0" y="0"/>
                    </a:lnTo>
                    <a:lnTo>
                      <a:pt x="123339" y="301023"/>
                    </a:lnTo>
                    <a:lnTo>
                      <a:pt x="69299" y="432903"/>
                    </a:lnTo>
                    <a:lnTo>
                      <a:pt x="163490" y="432903"/>
                    </a:lnTo>
                    <a:lnTo>
                      <a:pt x="340870" y="0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3" name="TextBox 802"/>
          <p:cNvSpPr txBox="1"/>
          <p:nvPr/>
        </p:nvSpPr>
        <p:spPr>
          <a:xfrm>
            <a:off x="685800" y="6273874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© Copyright 2023 ANSYS, Inc. /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750" y="2286000"/>
            <a:ext cx="6784850" cy="2172722"/>
          </a:xfrm>
        </p:spPr>
        <p:txBody>
          <a:bodyPr anchor="t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572000"/>
            <a:ext cx="6019800" cy="757239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9729" y="7070247"/>
            <a:ext cx="1363471" cy="228601"/>
          </a:xfrm>
        </p:spPr>
        <p:txBody>
          <a:bodyPr anchor="ctr"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995" y="7070247"/>
            <a:ext cx="5486401" cy="220663"/>
          </a:xfrm>
        </p:spPr>
        <p:txBody>
          <a:bodyPr anchor="ctr"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929" y="7062310"/>
            <a:ext cx="387349" cy="228601"/>
          </a:xfrm>
        </p:spPr>
        <p:txBody>
          <a:bodyPr anchor="ctr"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7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157787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05000"/>
            <a:ext cx="5157787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12" y="1143000"/>
            <a:ext cx="5183188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12" y="1905000"/>
            <a:ext cx="5183188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494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1000"/>
            <a:ext cx="2628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1000"/>
            <a:ext cx="77343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2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6F6A-DDCE-6397-4829-ECCC7F6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07E1-8F0C-8241-39ED-D3CF379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D4DF-4321-4D50-0650-48AB548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6B01DC-F68A-C9E1-66E8-E0150C58D3C0}"/>
              </a:ext>
            </a:extLst>
          </p:cNvPr>
          <p:cNvGrpSpPr/>
          <p:nvPr/>
        </p:nvGrpSpPr>
        <p:grpSpPr>
          <a:xfrm>
            <a:off x="1354708" y="763143"/>
            <a:ext cx="10837291" cy="6094856"/>
            <a:chOff x="1354708" y="763143"/>
            <a:chExt cx="10837291" cy="60948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49849E-34C9-7834-A71A-56D7315173AF}"/>
                </a:ext>
              </a:extLst>
            </p:cNvPr>
            <p:cNvGrpSpPr/>
            <p:nvPr/>
          </p:nvGrpSpPr>
          <p:grpSpPr>
            <a:xfrm>
              <a:off x="1354708" y="2790825"/>
              <a:ext cx="3445298" cy="1070736"/>
              <a:chOff x="1354708" y="2790825"/>
              <a:chExt cx="3445298" cy="1070736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7978949-37BF-3C26-2E05-D4D5421F71A6}"/>
                  </a:ext>
                </a:extLst>
              </p:cNvPr>
              <p:cNvSpPr/>
              <p:nvPr/>
            </p:nvSpPr>
            <p:spPr>
              <a:xfrm>
                <a:off x="1354708" y="2790825"/>
                <a:ext cx="582167" cy="854964"/>
              </a:xfrm>
              <a:custGeom>
                <a:avLst/>
                <a:gdLst>
                  <a:gd name="connsiteX0" fmla="*/ 582168 w 582167"/>
                  <a:gd name="connsiteY0" fmla="*/ 0 h 854964"/>
                  <a:gd name="connsiteX1" fmla="*/ 350139 w 582167"/>
                  <a:gd name="connsiteY1" fmla="*/ 0 h 854964"/>
                  <a:gd name="connsiteX2" fmla="*/ 0 w 582167"/>
                  <a:gd name="connsiteY2" fmla="*/ 854964 h 854964"/>
                  <a:gd name="connsiteX3" fmla="*/ 232029 w 582167"/>
                  <a:gd name="connsiteY3" fmla="*/ 854964 h 854964"/>
                  <a:gd name="connsiteX4" fmla="*/ 582168 w 582167"/>
                  <a:gd name="connsiteY4" fmla="*/ 0 h 8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7" h="854964">
                    <a:moveTo>
                      <a:pt x="582168" y="0"/>
                    </a:moveTo>
                    <a:lnTo>
                      <a:pt x="350139" y="0"/>
                    </a:lnTo>
                    <a:lnTo>
                      <a:pt x="0" y="854964"/>
                    </a:lnTo>
                    <a:lnTo>
                      <a:pt x="232029" y="854964"/>
                    </a:lnTo>
                    <a:lnTo>
                      <a:pt x="582168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A7110F5-2E2C-D5E1-09F9-0EC535357383}"/>
                  </a:ext>
                </a:extLst>
              </p:cNvPr>
              <p:cNvSpPr/>
              <p:nvPr/>
            </p:nvSpPr>
            <p:spPr>
              <a:xfrm>
                <a:off x="1871726" y="2819273"/>
                <a:ext cx="472313" cy="826516"/>
              </a:xfrm>
              <a:custGeom>
                <a:avLst/>
                <a:gdLst>
                  <a:gd name="connsiteX0" fmla="*/ 118110 w 472313"/>
                  <a:gd name="connsiteY0" fmla="*/ 0 h 826516"/>
                  <a:gd name="connsiteX1" fmla="*/ 0 w 472313"/>
                  <a:gd name="connsiteY1" fmla="*/ 284988 h 826516"/>
                  <a:gd name="connsiteX2" fmla="*/ 223901 w 472313"/>
                  <a:gd name="connsiteY2" fmla="*/ 826516 h 826516"/>
                  <a:gd name="connsiteX3" fmla="*/ 472313 w 472313"/>
                  <a:gd name="connsiteY3" fmla="*/ 826516 h 826516"/>
                  <a:gd name="connsiteX4" fmla="*/ 118110 w 472313"/>
                  <a:gd name="connsiteY4" fmla="*/ 0 h 8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313" h="826516">
                    <a:moveTo>
                      <a:pt x="118110" y="0"/>
                    </a:moveTo>
                    <a:lnTo>
                      <a:pt x="0" y="284988"/>
                    </a:lnTo>
                    <a:lnTo>
                      <a:pt x="223901" y="826516"/>
                    </a:lnTo>
                    <a:lnTo>
                      <a:pt x="472313" y="826516"/>
                    </a:lnTo>
                    <a:lnTo>
                      <a:pt x="11811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DE91F0B-C6AC-D884-0C79-53019EBCA0F5}"/>
                  </a:ext>
                </a:extLst>
              </p:cNvPr>
              <p:cNvSpPr/>
              <p:nvPr/>
            </p:nvSpPr>
            <p:spPr>
              <a:xfrm>
                <a:off x="2388742" y="3039080"/>
                <a:ext cx="578104" cy="606709"/>
              </a:xfrm>
              <a:custGeom>
                <a:avLst/>
                <a:gdLst>
                  <a:gd name="connsiteX0" fmla="*/ 374650 w 578104"/>
                  <a:gd name="connsiteY0" fmla="*/ 30 h 606709"/>
                  <a:gd name="connsiteX1" fmla="*/ 260350 w 578104"/>
                  <a:gd name="connsiteY1" fmla="*/ 24541 h 606709"/>
                  <a:gd name="connsiteX2" fmla="*/ 179197 w 578104"/>
                  <a:gd name="connsiteY2" fmla="*/ 97820 h 606709"/>
                  <a:gd name="connsiteX3" fmla="*/ 179197 w 578104"/>
                  <a:gd name="connsiteY3" fmla="*/ 12349 h 606709"/>
                  <a:gd name="connsiteX4" fmla="*/ 0 w 578104"/>
                  <a:gd name="connsiteY4" fmla="*/ 12349 h 606709"/>
                  <a:gd name="connsiteX5" fmla="*/ 0 w 578104"/>
                  <a:gd name="connsiteY5" fmla="*/ 606709 h 606709"/>
                  <a:gd name="connsiteX6" fmla="*/ 183261 w 578104"/>
                  <a:gd name="connsiteY6" fmla="*/ 606709 h 606709"/>
                  <a:gd name="connsiteX7" fmla="*/ 183261 w 578104"/>
                  <a:gd name="connsiteY7" fmla="*/ 272826 h 606709"/>
                  <a:gd name="connsiteX8" fmla="*/ 215773 w 578104"/>
                  <a:gd name="connsiteY8" fmla="*/ 175163 h 606709"/>
                  <a:gd name="connsiteX9" fmla="*/ 305435 w 578104"/>
                  <a:gd name="connsiteY9" fmla="*/ 138460 h 606709"/>
                  <a:gd name="connsiteX10" fmla="*/ 374650 w 578104"/>
                  <a:gd name="connsiteY10" fmla="*/ 167035 h 606709"/>
                  <a:gd name="connsiteX11" fmla="*/ 394970 w 578104"/>
                  <a:gd name="connsiteY11" fmla="*/ 256570 h 606709"/>
                  <a:gd name="connsiteX12" fmla="*/ 394970 w 578104"/>
                  <a:gd name="connsiteY12" fmla="*/ 606709 h 606709"/>
                  <a:gd name="connsiteX13" fmla="*/ 578104 w 578104"/>
                  <a:gd name="connsiteY13" fmla="*/ 606709 h 606709"/>
                  <a:gd name="connsiteX14" fmla="*/ 578104 w 578104"/>
                  <a:gd name="connsiteY14" fmla="*/ 248442 h 606709"/>
                  <a:gd name="connsiteX15" fmla="*/ 525272 w 578104"/>
                  <a:gd name="connsiteY15" fmla="*/ 61117 h 606709"/>
                  <a:gd name="connsiteX16" fmla="*/ 374650 w 578104"/>
                  <a:gd name="connsiteY16" fmla="*/ 30 h 60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8104" h="606709">
                    <a:moveTo>
                      <a:pt x="374650" y="30"/>
                    </a:moveTo>
                    <a:cubicBezTo>
                      <a:pt x="335185" y="-569"/>
                      <a:pt x="296099" y="7812"/>
                      <a:pt x="260350" y="24541"/>
                    </a:cubicBezTo>
                    <a:cubicBezTo>
                      <a:pt x="227030" y="40973"/>
                      <a:pt x="198933" y="66344"/>
                      <a:pt x="179197" y="97820"/>
                    </a:cubicBezTo>
                    <a:lnTo>
                      <a:pt x="179197" y="12349"/>
                    </a:lnTo>
                    <a:lnTo>
                      <a:pt x="0" y="12349"/>
                    </a:lnTo>
                    <a:lnTo>
                      <a:pt x="0" y="606709"/>
                    </a:lnTo>
                    <a:lnTo>
                      <a:pt x="183261" y="606709"/>
                    </a:lnTo>
                    <a:lnTo>
                      <a:pt x="183261" y="272826"/>
                    </a:lnTo>
                    <a:cubicBezTo>
                      <a:pt x="182117" y="237438"/>
                      <a:pt x="193646" y="202804"/>
                      <a:pt x="215773" y="175163"/>
                    </a:cubicBezTo>
                    <a:cubicBezTo>
                      <a:pt x="239184" y="150886"/>
                      <a:pt x="271721" y="137567"/>
                      <a:pt x="305435" y="138460"/>
                    </a:cubicBezTo>
                    <a:cubicBezTo>
                      <a:pt x="337947" y="138460"/>
                      <a:pt x="358267" y="146715"/>
                      <a:pt x="374650" y="167035"/>
                    </a:cubicBezTo>
                    <a:cubicBezTo>
                      <a:pt x="391033" y="187355"/>
                      <a:pt x="394970" y="215803"/>
                      <a:pt x="394970" y="256570"/>
                    </a:cubicBezTo>
                    <a:lnTo>
                      <a:pt x="394970" y="606709"/>
                    </a:lnTo>
                    <a:lnTo>
                      <a:pt x="578104" y="606709"/>
                    </a:lnTo>
                    <a:lnTo>
                      <a:pt x="578104" y="248442"/>
                    </a:lnTo>
                    <a:cubicBezTo>
                      <a:pt x="578104" y="162971"/>
                      <a:pt x="561848" y="101884"/>
                      <a:pt x="525272" y="61117"/>
                    </a:cubicBezTo>
                    <a:cubicBezTo>
                      <a:pt x="500761" y="20477"/>
                      <a:pt x="447929" y="30"/>
                      <a:pt x="374650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026709D-F092-6C28-1AAF-686481353E37}"/>
                  </a:ext>
                </a:extLst>
              </p:cNvPr>
              <p:cNvSpPr/>
              <p:nvPr/>
            </p:nvSpPr>
            <p:spPr>
              <a:xfrm>
                <a:off x="3060700" y="3035018"/>
                <a:ext cx="525044" cy="614834"/>
              </a:xfrm>
              <a:custGeom>
                <a:avLst/>
                <a:gdLst>
                  <a:gd name="connsiteX0" fmla="*/ 354076 w 525044"/>
                  <a:gd name="connsiteY0" fmla="*/ 260631 h 614834"/>
                  <a:gd name="connsiteX1" fmla="*/ 252476 w 525044"/>
                  <a:gd name="connsiteY1" fmla="*/ 236247 h 614834"/>
                  <a:gd name="connsiteX2" fmla="*/ 203708 w 525044"/>
                  <a:gd name="connsiteY2" fmla="*/ 215800 h 614834"/>
                  <a:gd name="connsiteX3" fmla="*/ 187325 w 525044"/>
                  <a:gd name="connsiteY3" fmla="*/ 187352 h 614834"/>
                  <a:gd name="connsiteX4" fmla="*/ 211836 w 525044"/>
                  <a:gd name="connsiteY4" fmla="*/ 146585 h 614834"/>
                  <a:gd name="connsiteX5" fmla="*/ 276987 w 525044"/>
                  <a:gd name="connsiteY5" fmla="*/ 130329 h 614834"/>
                  <a:gd name="connsiteX6" fmla="*/ 464185 w 525044"/>
                  <a:gd name="connsiteY6" fmla="*/ 195480 h 614834"/>
                  <a:gd name="connsiteX7" fmla="*/ 513080 w 525044"/>
                  <a:gd name="connsiteY7" fmla="*/ 73306 h 614834"/>
                  <a:gd name="connsiteX8" fmla="*/ 403098 w 525044"/>
                  <a:gd name="connsiteY8" fmla="*/ 20474 h 614834"/>
                  <a:gd name="connsiteX9" fmla="*/ 276987 w 525044"/>
                  <a:gd name="connsiteY9" fmla="*/ 27 h 614834"/>
                  <a:gd name="connsiteX10" fmla="*/ 142621 w 525044"/>
                  <a:gd name="connsiteY10" fmla="*/ 24538 h 614834"/>
                  <a:gd name="connsiteX11" fmla="*/ 53086 w 525044"/>
                  <a:gd name="connsiteY11" fmla="*/ 89689 h 614834"/>
                  <a:gd name="connsiteX12" fmla="*/ 20447 w 525044"/>
                  <a:gd name="connsiteY12" fmla="*/ 187352 h 614834"/>
                  <a:gd name="connsiteX13" fmla="*/ 61214 w 525044"/>
                  <a:gd name="connsiteY13" fmla="*/ 297335 h 614834"/>
                  <a:gd name="connsiteX14" fmla="*/ 187325 w 525044"/>
                  <a:gd name="connsiteY14" fmla="*/ 358294 h 614834"/>
                  <a:gd name="connsiteX15" fmla="*/ 285115 w 525044"/>
                  <a:gd name="connsiteY15" fmla="*/ 378741 h 614834"/>
                  <a:gd name="connsiteX16" fmla="*/ 346202 w 525044"/>
                  <a:gd name="connsiteY16" fmla="*/ 399061 h 614834"/>
                  <a:gd name="connsiteX17" fmla="*/ 362458 w 525044"/>
                  <a:gd name="connsiteY17" fmla="*/ 431573 h 614834"/>
                  <a:gd name="connsiteX18" fmla="*/ 338074 w 525044"/>
                  <a:gd name="connsiteY18" fmla="*/ 468277 h 614834"/>
                  <a:gd name="connsiteX19" fmla="*/ 272923 w 525044"/>
                  <a:gd name="connsiteY19" fmla="*/ 480977 h 614834"/>
                  <a:gd name="connsiteX20" fmla="*/ 154813 w 525044"/>
                  <a:gd name="connsiteY20" fmla="*/ 464721 h 614834"/>
                  <a:gd name="connsiteX21" fmla="*/ 48895 w 525044"/>
                  <a:gd name="connsiteY21" fmla="*/ 415825 h 614834"/>
                  <a:gd name="connsiteX22" fmla="*/ 0 w 525044"/>
                  <a:gd name="connsiteY22" fmla="*/ 541555 h 614834"/>
                  <a:gd name="connsiteX23" fmla="*/ 117983 w 525044"/>
                  <a:gd name="connsiteY23" fmla="*/ 594515 h 614834"/>
                  <a:gd name="connsiteX24" fmla="*/ 268732 w 525044"/>
                  <a:gd name="connsiteY24" fmla="*/ 614835 h 614834"/>
                  <a:gd name="connsiteX25" fmla="*/ 455930 w 525044"/>
                  <a:gd name="connsiteY25" fmla="*/ 565940 h 614834"/>
                  <a:gd name="connsiteX26" fmla="*/ 525018 w 525044"/>
                  <a:gd name="connsiteY26" fmla="*/ 432081 h 614834"/>
                  <a:gd name="connsiteX27" fmla="*/ 484378 w 525044"/>
                  <a:gd name="connsiteY27" fmla="*/ 317781 h 614834"/>
                  <a:gd name="connsiteX28" fmla="*/ 354076 w 525044"/>
                  <a:gd name="connsiteY28" fmla="*/ 260631 h 61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044" h="614834">
                    <a:moveTo>
                      <a:pt x="354076" y="260631"/>
                    </a:moveTo>
                    <a:lnTo>
                      <a:pt x="252476" y="236247"/>
                    </a:lnTo>
                    <a:cubicBezTo>
                      <a:pt x="228092" y="228119"/>
                      <a:pt x="211836" y="223547"/>
                      <a:pt x="203708" y="215800"/>
                    </a:cubicBezTo>
                    <a:cubicBezTo>
                      <a:pt x="194549" y="208991"/>
                      <a:pt x="188618" y="198692"/>
                      <a:pt x="187325" y="187352"/>
                    </a:cubicBezTo>
                    <a:cubicBezTo>
                      <a:pt x="187079" y="170208"/>
                      <a:pt x="196579" y="154408"/>
                      <a:pt x="211836" y="146585"/>
                    </a:cubicBezTo>
                    <a:cubicBezTo>
                      <a:pt x="231894" y="135912"/>
                      <a:pt x="254267" y="130329"/>
                      <a:pt x="276987" y="130329"/>
                    </a:cubicBezTo>
                    <a:cubicBezTo>
                      <a:pt x="338074" y="130329"/>
                      <a:pt x="399034" y="150649"/>
                      <a:pt x="464185" y="195480"/>
                    </a:cubicBezTo>
                    <a:lnTo>
                      <a:pt x="513080" y="73306"/>
                    </a:lnTo>
                    <a:cubicBezTo>
                      <a:pt x="479872" y="49263"/>
                      <a:pt x="442622" y="31369"/>
                      <a:pt x="403098" y="20474"/>
                    </a:cubicBezTo>
                    <a:cubicBezTo>
                      <a:pt x="362324" y="7374"/>
                      <a:pt x="319811" y="482"/>
                      <a:pt x="276987" y="27"/>
                    </a:cubicBezTo>
                    <a:cubicBezTo>
                      <a:pt x="231037" y="-542"/>
                      <a:pt x="185410" y="7781"/>
                      <a:pt x="142621" y="24538"/>
                    </a:cubicBezTo>
                    <a:cubicBezTo>
                      <a:pt x="106947" y="36842"/>
                      <a:pt x="75767" y="59531"/>
                      <a:pt x="53086" y="89689"/>
                    </a:cubicBezTo>
                    <a:cubicBezTo>
                      <a:pt x="32073" y="117932"/>
                      <a:pt x="20637" y="152151"/>
                      <a:pt x="20447" y="187352"/>
                    </a:cubicBezTo>
                    <a:cubicBezTo>
                      <a:pt x="20447" y="232184"/>
                      <a:pt x="33147" y="272823"/>
                      <a:pt x="61214" y="297335"/>
                    </a:cubicBezTo>
                    <a:cubicBezTo>
                      <a:pt x="97436" y="327968"/>
                      <a:pt x="140819" y="348938"/>
                      <a:pt x="187325" y="358294"/>
                    </a:cubicBezTo>
                    <a:lnTo>
                      <a:pt x="285115" y="378741"/>
                    </a:lnTo>
                    <a:cubicBezTo>
                      <a:pt x="313563" y="386869"/>
                      <a:pt x="334010" y="391441"/>
                      <a:pt x="346202" y="399061"/>
                    </a:cubicBezTo>
                    <a:cubicBezTo>
                      <a:pt x="356944" y="406301"/>
                      <a:pt x="363112" y="418636"/>
                      <a:pt x="362458" y="431573"/>
                    </a:cubicBezTo>
                    <a:cubicBezTo>
                      <a:pt x="362650" y="447658"/>
                      <a:pt x="352975" y="462220"/>
                      <a:pt x="338074" y="468277"/>
                    </a:cubicBezTo>
                    <a:cubicBezTo>
                      <a:pt x="317649" y="477548"/>
                      <a:pt x="295334" y="481897"/>
                      <a:pt x="272923" y="480977"/>
                    </a:cubicBezTo>
                    <a:cubicBezTo>
                      <a:pt x="232957" y="481573"/>
                      <a:pt x="193132" y="476092"/>
                      <a:pt x="154813" y="464721"/>
                    </a:cubicBezTo>
                    <a:cubicBezTo>
                      <a:pt x="117704" y="452652"/>
                      <a:pt x="82151" y="436239"/>
                      <a:pt x="48895" y="415825"/>
                    </a:cubicBezTo>
                    <a:lnTo>
                      <a:pt x="0" y="541555"/>
                    </a:lnTo>
                    <a:cubicBezTo>
                      <a:pt x="35679" y="566415"/>
                      <a:pt x="75696" y="584377"/>
                      <a:pt x="117983" y="594515"/>
                    </a:cubicBezTo>
                    <a:cubicBezTo>
                      <a:pt x="167140" y="607790"/>
                      <a:pt x="217814" y="614621"/>
                      <a:pt x="268732" y="614835"/>
                    </a:cubicBezTo>
                    <a:cubicBezTo>
                      <a:pt x="350139" y="614835"/>
                      <a:pt x="411226" y="598578"/>
                      <a:pt x="455930" y="565940"/>
                    </a:cubicBezTo>
                    <a:cubicBezTo>
                      <a:pt x="500028" y="535798"/>
                      <a:pt x="525995" y="485487"/>
                      <a:pt x="525018" y="432081"/>
                    </a:cubicBezTo>
                    <a:cubicBezTo>
                      <a:pt x="525018" y="383313"/>
                      <a:pt x="512318" y="346610"/>
                      <a:pt x="484378" y="317781"/>
                    </a:cubicBezTo>
                    <a:cubicBezTo>
                      <a:pt x="444321" y="291809"/>
                      <a:pt x="400316" y="272508"/>
                      <a:pt x="354076" y="26063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6158F2-8A51-3CA3-4AD1-00A4FD8CE155}"/>
                  </a:ext>
                </a:extLst>
              </p:cNvPr>
              <p:cNvSpPr/>
              <p:nvPr/>
            </p:nvSpPr>
            <p:spPr>
              <a:xfrm>
                <a:off x="4274311" y="3035019"/>
                <a:ext cx="525695" cy="615341"/>
              </a:xfrm>
              <a:custGeom>
                <a:avLst/>
                <a:gdLst>
                  <a:gd name="connsiteX0" fmla="*/ 488188 w 525695"/>
                  <a:gd name="connsiteY0" fmla="*/ 321717 h 615341"/>
                  <a:gd name="connsiteX1" fmla="*/ 353822 w 525695"/>
                  <a:gd name="connsiteY1" fmla="*/ 260630 h 615341"/>
                  <a:gd name="connsiteX2" fmla="*/ 252222 w 525695"/>
                  <a:gd name="connsiteY2" fmla="*/ 236246 h 615341"/>
                  <a:gd name="connsiteX3" fmla="*/ 203327 w 525695"/>
                  <a:gd name="connsiteY3" fmla="*/ 215799 h 615341"/>
                  <a:gd name="connsiteX4" fmla="*/ 187071 w 525695"/>
                  <a:gd name="connsiteY4" fmla="*/ 187351 h 615341"/>
                  <a:gd name="connsiteX5" fmla="*/ 211455 w 525695"/>
                  <a:gd name="connsiteY5" fmla="*/ 146584 h 615341"/>
                  <a:gd name="connsiteX6" fmla="*/ 276606 w 525695"/>
                  <a:gd name="connsiteY6" fmla="*/ 130328 h 615341"/>
                  <a:gd name="connsiteX7" fmla="*/ 463804 w 525695"/>
                  <a:gd name="connsiteY7" fmla="*/ 195479 h 615341"/>
                  <a:gd name="connsiteX8" fmla="*/ 512699 w 525695"/>
                  <a:gd name="connsiteY8" fmla="*/ 73305 h 615341"/>
                  <a:gd name="connsiteX9" fmla="*/ 402844 w 525695"/>
                  <a:gd name="connsiteY9" fmla="*/ 20473 h 615341"/>
                  <a:gd name="connsiteX10" fmla="*/ 276606 w 525695"/>
                  <a:gd name="connsiteY10" fmla="*/ 26 h 615341"/>
                  <a:gd name="connsiteX11" fmla="*/ 142240 w 525695"/>
                  <a:gd name="connsiteY11" fmla="*/ 24537 h 615341"/>
                  <a:gd name="connsiteX12" fmla="*/ 52705 w 525695"/>
                  <a:gd name="connsiteY12" fmla="*/ 89688 h 615341"/>
                  <a:gd name="connsiteX13" fmla="*/ 20066 w 525695"/>
                  <a:gd name="connsiteY13" fmla="*/ 187351 h 615341"/>
                  <a:gd name="connsiteX14" fmla="*/ 60833 w 525695"/>
                  <a:gd name="connsiteY14" fmla="*/ 297333 h 615341"/>
                  <a:gd name="connsiteX15" fmla="*/ 187071 w 525695"/>
                  <a:gd name="connsiteY15" fmla="*/ 358293 h 615341"/>
                  <a:gd name="connsiteX16" fmla="*/ 284988 w 525695"/>
                  <a:gd name="connsiteY16" fmla="*/ 378740 h 615341"/>
                  <a:gd name="connsiteX17" fmla="*/ 346075 w 525695"/>
                  <a:gd name="connsiteY17" fmla="*/ 399060 h 615341"/>
                  <a:gd name="connsiteX18" fmla="*/ 362331 w 525695"/>
                  <a:gd name="connsiteY18" fmla="*/ 431572 h 615341"/>
                  <a:gd name="connsiteX19" fmla="*/ 337947 w 525695"/>
                  <a:gd name="connsiteY19" fmla="*/ 468275 h 615341"/>
                  <a:gd name="connsiteX20" fmla="*/ 272796 w 525695"/>
                  <a:gd name="connsiteY20" fmla="*/ 480975 h 615341"/>
                  <a:gd name="connsiteX21" fmla="*/ 154686 w 525695"/>
                  <a:gd name="connsiteY21" fmla="*/ 464719 h 615341"/>
                  <a:gd name="connsiteX22" fmla="*/ 48895 w 525695"/>
                  <a:gd name="connsiteY22" fmla="*/ 415824 h 615341"/>
                  <a:gd name="connsiteX23" fmla="*/ 0 w 525695"/>
                  <a:gd name="connsiteY23" fmla="*/ 542062 h 615341"/>
                  <a:gd name="connsiteX24" fmla="*/ 118110 w 525695"/>
                  <a:gd name="connsiteY24" fmla="*/ 595021 h 615341"/>
                  <a:gd name="connsiteX25" fmla="*/ 268732 w 525695"/>
                  <a:gd name="connsiteY25" fmla="*/ 615342 h 615341"/>
                  <a:gd name="connsiteX26" fmla="*/ 455930 w 525695"/>
                  <a:gd name="connsiteY26" fmla="*/ 566446 h 615341"/>
                  <a:gd name="connsiteX27" fmla="*/ 524637 w 525695"/>
                  <a:gd name="connsiteY27" fmla="*/ 432080 h 615341"/>
                  <a:gd name="connsiteX28" fmla="*/ 488188 w 525695"/>
                  <a:gd name="connsiteY28" fmla="*/ 321717 h 61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695" h="615341">
                    <a:moveTo>
                      <a:pt x="488188" y="321717"/>
                    </a:moveTo>
                    <a:cubicBezTo>
                      <a:pt x="459655" y="293269"/>
                      <a:pt x="414867" y="272907"/>
                      <a:pt x="353822" y="260630"/>
                    </a:cubicBezTo>
                    <a:lnTo>
                      <a:pt x="252222" y="236246"/>
                    </a:lnTo>
                    <a:cubicBezTo>
                      <a:pt x="227711" y="228118"/>
                      <a:pt x="211455" y="223546"/>
                      <a:pt x="203327" y="215799"/>
                    </a:cubicBezTo>
                    <a:cubicBezTo>
                      <a:pt x="194204" y="208976"/>
                      <a:pt x="188318" y="198676"/>
                      <a:pt x="187071" y="187351"/>
                    </a:cubicBezTo>
                    <a:cubicBezTo>
                      <a:pt x="186770" y="170227"/>
                      <a:pt x="196226" y="154419"/>
                      <a:pt x="211455" y="146584"/>
                    </a:cubicBezTo>
                    <a:cubicBezTo>
                      <a:pt x="231513" y="135910"/>
                      <a:pt x="253886" y="130328"/>
                      <a:pt x="276606" y="130328"/>
                    </a:cubicBezTo>
                    <a:cubicBezTo>
                      <a:pt x="337693" y="130328"/>
                      <a:pt x="398780" y="150648"/>
                      <a:pt x="463804" y="195479"/>
                    </a:cubicBezTo>
                    <a:lnTo>
                      <a:pt x="512699" y="73305"/>
                    </a:lnTo>
                    <a:cubicBezTo>
                      <a:pt x="479517" y="49296"/>
                      <a:pt x="442315" y="31405"/>
                      <a:pt x="402844" y="20473"/>
                    </a:cubicBezTo>
                    <a:cubicBezTo>
                      <a:pt x="362024" y="7383"/>
                      <a:pt x="319471" y="491"/>
                      <a:pt x="276606" y="26"/>
                    </a:cubicBezTo>
                    <a:cubicBezTo>
                      <a:pt x="230657" y="-531"/>
                      <a:pt x="185033" y="7792"/>
                      <a:pt x="142240" y="24537"/>
                    </a:cubicBezTo>
                    <a:cubicBezTo>
                      <a:pt x="106567" y="36841"/>
                      <a:pt x="75386" y="59530"/>
                      <a:pt x="52705" y="89688"/>
                    </a:cubicBezTo>
                    <a:cubicBezTo>
                      <a:pt x="31692" y="117930"/>
                      <a:pt x="20256" y="152150"/>
                      <a:pt x="20066" y="187351"/>
                    </a:cubicBezTo>
                    <a:cubicBezTo>
                      <a:pt x="20066" y="232182"/>
                      <a:pt x="32766" y="272822"/>
                      <a:pt x="60833" y="297333"/>
                    </a:cubicBezTo>
                    <a:cubicBezTo>
                      <a:pt x="89281" y="325781"/>
                      <a:pt x="130048" y="346101"/>
                      <a:pt x="187071" y="358293"/>
                    </a:cubicBezTo>
                    <a:lnTo>
                      <a:pt x="284988" y="378740"/>
                    </a:lnTo>
                    <a:cubicBezTo>
                      <a:pt x="313436" y="386868"/>
                      <a:pt x="333883" y="391440"/>
                      <a:pt x="346075" y="399060"/>
                    </a:cubicBezTo>
                    <a:cubicBezTo>
                      <a:pt x="356817" y="406300"/>
                      <a:pt x="362985" y="418635"/>
                      <a:pt x="362331" y="431572"/>
                    </a:cubicBezTo>
                    <a:cubicBezTo>
                      <a:pt x="362523" y="447656"/>
                      <a:pt x="352848" y="462218"/>
                      <a:pt x="337947" y="468275"/>
                    </a:cubicBezTo>
                    <a:cubicBezTo>
                      <a:pt x="317522" y="477546"/>
                      <a:pt x="295207" y="481896"/>
                      <a:pt x="272796" y="480975"/>
                    </a:cubicBezTo>
                    <a:cubicBezTo>
                      <a:pt x="232830" y="481572"/>
                      <a:pt x="193005" y="476091"/>
                      <a:pt x="154686" y="464719"/>
                    </a:cubicBezTo>
                    <a:cubicBezTo>
                      <a:pt x="117308" y="453453"/>
                      <a:pt x="81697" y="436994"/>
                      <a:pt x="48895" y="415824"/>
                    </a:cubicBezTo>
                    <a:lnTo>
                      <a:pt x="0" y="542062"/>
                    </a:lnTo>
                    <a:cubicBezTo>
                      <a:pt x="35713" y="566944"/>
                      <a:pt x="75775" y="584908"/>
                      <a:pt x="118110" y="595021"/>
                    </a:cubicBezTo>
                    <a:cubicBezTo>
                      <a:pt x="167222" y="608306"/>
                      <a:pt x="217855" y="615137"/>
                      <a:pt x="268732" y="615342"/>
                    </a:cubicBezTo>
                    <a:cubicBezTo>
                      <a:pt x="350139" y="615341"/>
                      <a:pt x="411226" y="599085"/>
                      <a:pt x="455930" y="566446"/>
                    </a:cubicBezTo>
                    <a:cubicBezTo>
                      <a:pt x="500036" y="536119"/>
                      <a:pt x="525872" y="485593"/>
                      <a:pt x="524637" y="432080"/>
                    </a:cubicBezTo>
                    <a:cubicBezTo>
                      <a:pt x="529718" y="391682"/>
                      <a:pt x="516330" y="351143"/>
                      <a:pt x="488188" y="321717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5516723-A1DE-1B57-8466-6D1C18E07050}"/>
                  </a:ext>
                </a:extLst>
              </p:cNvPr>
              <p:cNvSpPr/>
              <p:nvPr/>
            </p:nvSpPr>
            <p:spPr>
              <a:xfrm>
                <a:off x="3630548" y="3051429"/>
                <a:ext cx="635127" cy="810132"/>
              </a:xfrm>
              <a:custGeom>
                <a:avLst/>
                <a:gdLst>
                  <a:gd name="connsiteX0" fmla="*/ 459994 w 635127"/>
                  <a:gd name="connsiteY0" fmla="*/ 0 h 810132"/>
                  <a:gd name="connsiteX1" fmla="*/ 317500 w 635127"/>
                  <a:gd name="connsiteY1" fmla="*/ 350139 h 810132"/>
                  <a:gd name="connsiteX2" fmla="*/ 175006 w 635127"/>
                  <a:gd name="connsiteY2" fmla="*/ 0 h 810132"/>
                  <a:gd name="connsiteX3" fmla="*/ 0 w 635127"/>
                  <a:gd name="connsiteY3" fmla="*/ 0 h 810132"/>
                  <a:gd name="connsiteX4" fmla="*/ 227965 w 635127"/>
                  <a:gd name="connsiteY4" fmla="*/ 565912 h 810132"/>
                  <a:gd name="connsiteX5" fmla="*/ 126238 w 635127"/>
                  <a:gd name="connsiteY5" fmla="*/ 810133 h 810132"/>
                  <a:gd name="connsiteX6" fmla="*/ 305308 w 635127"/>
                  <a:gd name="connsiteY6" fmla="*/ 810133 h 810132"/>
                  <a:gd name="connsiteX7" fmla="*/ 635127 w 635127"/>
                  <a:gd name="connsiteY7" fmla="*/ 0 h 810132"/>
                  <a:gd name="connsiteX8" fmla="*/ 459994 w 635127"/>
                  <a:gd name="connsiteY8" fmla="*/ 0 h 81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127" h="810132">
                    <a:moveTo>
                      <a:pt x="459994" y="0"/>
                    </a:moveTo>
                    <a:lnTo>
                      <a:pt x="317500" y="350139"/>
                    </a:lnTo>
                    <a:lnTo>
                      <a:pt x="175006" y="0"/>
                    </a:lnTo>
                    <a:lnTo>
                      <a:pt x="0" y="0"/>
                    </a:lnTo>
                    <a:lnTo>
                      <a:pt x="227965" y="565912"/>
                    </a:lnTo>
                    <a:lnTo>
                      <a:pt x="126238" y="810133"/>
                    </a:lnTo>
                    <a:lnTo>
                      <a:pt x="305308" y="810133"/>
                    </a:lnTo>
                    <a:lnTo>
                      <a:pt x="635127" y="0"/>
                    </a:lnTo>
                    <a:lnTo>
                      <a:pt x="459994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D5E4FA3-4363-74D6-0CA1-FC3E87F05AD8}"/>
                </a:ext>
              </a:extLst>
            </p:cNvPr>
            <p:cNvGrpSpPr/>
            <p:nvPr/>
          </p:nvGrpSpPr>
          <p:grpSpPr>
            <a:xfrm>
              <a:off x="5640832" y="763143"/>
              <a:ext cx="6551167" cy="6094856"/>
              <a:chOff x="5640832" y="763143"/>
              <a:chExt cx="6551167" cy="6094856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A3F5E2-7FDC-3C20-84B1-D0F99EB9E955}"/>
                  </a:ext>
                </a:extLst>
              </p:cNvPr>
              <p:cNvSpPr/>
              <p:nvPr/>
            </p:nvSpPr>
            <p:spPr>
              <a:xfrm>
                <a:off x="5640832" y="763143"/>
                <a:ext cx="4170934" cy="6094856"/>
              </a:xfrm>
              <a:custGeom>
                <a:avLst/>
                <a:gdLst>
                  <a:gd name="connsiteX0" fmla="*/ 2495931 w 4170934"/>
                  <a:gd name="connsiteY0" fmla="*/ 0 h 6094856"/>
                  <a:gd name="connsiteX1" fmla="*/ 0 w 4170934"/>
                  <a:gd name="connsiteY1" fmla="*/ 6094857 h 6094856"/>
                  <a:gd name="connsiteX2" fmla="*/ 1675003 w 4170934"/>
                  <a:gd name="connsiteY2" fmla="*/ 6094857 h 6094856"/>
                  <a:gd name="connsiteX3" fmla="*/ 4170934 w 4170934"/>
                  <a:gd name="connsiteY3" fmla="*/ 0 h 6094856"/>
                  <a:gd name="connsiteX4" fmla="*/ 2495931 w 4170934"/>
                  <a:gd name="connsiteY4" fmla="*/ 0 h 609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0934" h="6094856">
                    <a:moveTo>
                      <a:pt x="2495931" y="0"/>
                    </a:moveTo>
                    <a:lnTo>
                      <a:pt x="0" y="6094857"/>
                    </a:lnTo>
                    <a:lnTo>
                      <a:pt x="1675003" y="6094857"/>
                    </a:lnTo>
                    <a:lnTo>
                      <a:pt x="4170934" y="0"/>
                    </a:lnTo>
                    <a:lnTo>
                      <a:pt x="2495931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1B7F31D-3A5B-12BC-08BE-9AB2F1A0A929}"/>
                  </a:ext>
                </a:extLst>
              </p:cNvPr>
              <p:cNvSpPr/>
              <p:nvPr/>
            </p:nvSpPr>
            <p:spPr>
              <a:xfrm>
                <a:off x="9341611" y="968883"/>
                <a:ext cx="2850388" cy="5889116"/>
              </a:xfrm>
              <a:custGeom>
                <a:avLst/>
                <a:gdLst>
                  <a:gd name="connsiteX0" fmla="*/ 0 w 2850388"/>
                  <a:gd name="connsiteY0" fmla="*/ 2057019 h 5889116"/>
                  <a:gd name="connsiteX1" fmla="*/ 1584706 w 2850388"/>
                  <a:gd name="connsiteY1" fmla="*/ 5889117 h 5889116"/>
                  <a:gd name="connsiteX2" fmla="*/ 2850388 w 2850388"/>
                  <a:gd name="connsiteY2" fmla="*/ 5889117 h 5889116"/>
                  <a:gd name="connsiteX3" fmla="*/ 2850388 w 2850388"/>
                  <a:gd name="connsiteY3" fmla="*/ 4662424 h 5889116"/>
                  <a:gd name="connsiteX4" fmla="*/ 852170 w 2850388"/>
                  <a:gd name="connsiteY4" fmla="*/ 0 h 5889116"/>
                  <a:gd name="connsiteX5" fmla="*/ 0 w 2850388"/>
                  <a:gd name="connsiteY5" fmla="*/ 2057019 h 588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0388" h="5889116">
                    <a:moveTo>
                      <a:pt x="0" y="2057019"/>
                    </a:moveTo>
                    <a:lnTo>
                      <a:pt x="1584706" y="5889117"/>
                    </a:lnTo>
                    <a:lnTo>
                      <a:pt x="2850388" y="5889117"/>
                    </a:lnTo>
                    <a:lnTo>
                      <a:pt x="2850388" y="4662424"/>
                    </a:lnTo>
                    <a:lnTo>
                      <a:pt x="852170" y="0"/>
                    </a:lnTo>
                    <a:lnTo>
                      <a:pt x="0" y="205701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2770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E725-F1B0-7243-BAC8-43B25DA2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6356A-FB64-5C40-8589-6A13659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63EC-58C9-9643-8F7D-42A8086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25779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251452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134991"/>
            <a:ext cx="3352791" cy="45796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598" y="1134991"/>
            <a:ext cx="3352803" cy="45796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8229598" y="1143001"/>
            <a:ext cx="3352793" cy="457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73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1143001"/>
            <a:ext cx="2508250" cy="457199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1" y="1143001"/>
            <a:ext cx="2508250" cy="457199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248401" y="1150618"/>
            <a:ext cx="2514599" cy="45643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F937B37-99CE-E44C-993C-96F64137FA5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67800" y="1143000"/>
            <a:ext cx="2508247" cy="456438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3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1AA3D87-8F33-26FB-0DD6-20787722BD8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44B7422-BD6D-0860-36B7-2E25DB9325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A0B667-66CE-A565-D5CE-656555E50D84}"/>
                </a:ext>
              </a:extLst>
            </p:cNvPr>
            <p:cNvGrpSpPr/>
            <p:nvPr userDrawn="1"/>
          </p:nvGrpSpPr>
          <p:grpSpPr>
            <a:xfrm>
              <a:off x="9959791" y="6018959"/>
              <a:ext cx="1843979" cy="572380"/>
              <a:chOff x="9959791" y="6018959"/>
              <a:chExt cx="1843979" cy="572380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07E4C0A-B160-468E-143A-5CB1189C8E81}"/>
                  </a:ext>
                </a:extLst>
              </p:cNvPr>
              <p:cNvSpPr/>
              <p:nvPr/>
            </p:nvSpPr>
            <p:spPr>
              <a:xfrm>
                <a:off x="9959791" y="6018959"/>
                <a:ext cx="311752" cy="455789"/>
              </a:xfrm>
              <a:custGeom>
                <a:avLst/>
                <a:gdLst>
                  <a:gd name="connsiteX0" fmla="*/ 311752 w 311752"/>
                  <a:gd name="connsiteY0" fmla="*/ 0 h 455789"/>
                  <a:gd name="connsiteX1" fmla="*/ 186741 w 311752"/>
                  <a:gd name="connsiteY1" fmla="*/ 0 h 455789"/>
                  <a:gd name="connsiteX2" fmla="*/ 0 w 311752"/>
                  <a:gd name="connsiteY2" fmla="*/ 455789 h 455789"/>
                  <a:gd name="connsiteX3" fmla="*/ 125011 w 311752"/>
                  <a:gd name="connsiteY3" fmla="*/ 455789 h 45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752" h="455789">
                    <a:moveTo>
                      <a:pt x="311752" y="0"/>
                    </a:moveTo>
                    <a:lnTo>
                      <a:pt x="186741" y="0"/>
                    </a:lnTo>
                    <a:lnTo>
                      <a:pt x="0" y="455789"/>
                    </a:lnTo>
                    <a:lnTo>
                      <a:pt x="125011" y="455789"/>
                    </a:lnTo>
                    <a:close/>
                  </a:path>
                </a:pathLst>
              </a:custGeom>
              <a:solidFill>
                <a:srgbClr val="FFB71B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54152845-0C11-8F0C-72BF-395CBB5A5E91}"/>
                  </a:ext>
                </a:extLst>
              </p:cNvPr>
              <p:cNvSpPr/>
              <p:nvPr/>
            </p:nvSpPr>
            <p:spPr>
              <a:xfrm>
                <a:off x="10237380" y="6033335"/>
                <a:ext cx="250599" cy="441412"/>
              </a:xfrm>
              <a:custGeom>
                <a:avLst/>
                <a:gdLst>
                  <a:gd name="connsiteX0" fmla="*/ 62764 w 250599"/>
                  <a:gd name="connsiteY0" fmla="*/ 0 h 441412"/>
                  <a:gd name="connsiteX1" fmla="*/ 0 w 250599"/>
                  <a:gd name="connsiteY1" fmla="*/ 153186 h 441412"/>
                  <a:gd name="connsiteX2" fmla="*/ 118081 w 250599"/>
                  <a:gd name="connsiteY2" fmla="*/ 441413 h 441412"/>
                  <a:gd name="connsiteX3" fmla="*/ 250599 w 250599"/>
                  <a:gd name="connsiteY3" fmla="*/ 441413 h 44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99" h="441412">
                    <a:moveTo>
                      <a:pt x="62764" y="0"/>
                    </a:moveTo>
                    <a:lnTo>
                      <a:pt x="0" y="153186"/>
                    </a:lnTo>
                    <a:lnTo>
                      <a:pt x="118081" y="441413"/>
                    </a:lnTo>
                    <a:lnTo>
                      <a:pt x="250599" y="441413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5A0D285-EDD5-5404-4501-A0E7BB1B8442}"/>
                  </a:ext>
                </a:extLst>
              </p:cNvPr>
              <p:cNvSpPr/>
              <p:nvPr/>
            </p:nvSpPr>
            <p:spPr>
              <a:xfrm>
                <a:off x="10513480" y="6148772"/>
                <a:ext cx="314305" cy="327860"/>
              </a:xfrm>
              <a:custGeom>
                <a:avLst/>
                <a:gdLst>
                  <a:gd name="connsiteX0" fmla="*/ 213762 w 314305"/>
                  <a:gd name="connsiteY0" fmla="*/ 327861 h 327860"/>
                  <a:gd name="connsiteX1" fmla="*/ 213762 w 314305"/>
                  <a:gd name="connsiteY1" fmla="*/ 139722 h 327860"/>
                  <a:gd name="connsiteX2" fmla="*/ 202151 w 314305"/>
                  <a:gd name="connsiteY2" fmla="*/ 93523 h 327860"/>
                  <a:gd name="connsiteX3" fmla="*/ 166195 w 314305"/>
                  <a:gd name="connsiteY3" fmla="*/ 79237 h 327860"/>
                  <a:gd name="connsiteX4" fmla="*/ 118537 w 314305"/>
                  <a:gd name="connsiteY4" fmla="*/ 98142 h 327860"/>
                  <a:gd name="connsiteX5" fmla="*/ 100544 w 314305"/>
                  <a:gd name="connsiteY5" fmla="*/ 148749 h 327860"/>
                  <a:gd name="connsiteX6" fmla="*/ 100544 w 314305"/>
                  <a:gd name="connsiteY6" fmla="*/ 327861 h 327860"/>
                  <a:gd name="connsiteX7" fmla="*/ 0 w 314305"/>
                  <a:gd name="connsiteY7" fmla="*/ 327861 h 327860"/>
                  <a:gd name="connsiteX8" fmla="*/ 0 w 314305"/>
                  <a:gd name="connsiteY8" fmla="*/ 7750 h 327860"/>
                  <a:gd name="connsiteX9" fmla="*/ 97960 w 314305"/>
                  <a:gd name="connsiteY9" fmla="*/ 7750 h 327860"/>
                  <a:gd name="connsiteX10" fmla="*/ 97960 w 314305"/>
                  <a:gd name="connsiteY10" fmla="*/ 49542 h 327860"/>
                  <a:gd name="connsiteX11" fmla="*/ 139357 w 314305"/>
                  <a:gd name="connsiteY11" fmla="*/ 13738 h 327860"/>
                  <a:gd name="connsiteX12" fmla="*/ 200419 w 314305"/>
                  <a:gd name="connsiteY12" fmla="*/ 0 h 327860"/>
                  <a:gd name="connsiteX13" fmla="*/ 286191 w 314305"/>
                  <a:gd name="connsiteY13" fmla="*/ 33798 h 327860"/>
                  <a:gd name="connsiteX14" fmla="*/ 314305 w 314305"/>
                  <a:gd name="connsiteY14" fmla="*/ 135193 h 327860"/>
                  <a:gd name="connsiteX15" fmla="*/ 314305 w 314305"/>
                  <a:gd name="connsiteY15" fmla="*/ 327861 h 327860"/>
                  <a:gd name="connsiteX16" fmla="*/ 213762 w 314305"/>
                  <a:gd name="connsiteY16" fmla="*/ 327861 h 3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305" h="327860">
                    <a:moveTo>
                      <a:pt x="213762" y="327861"/>
                    </a:moveTo>
                    <a:lnTo>
                      <a:pt x="213762" y="139722"/>
                    </a:lnTo>
                    <a:cubicBezTo>
                      <a:pt x="213762" y="118658"/>
                      <a:pt x="209871" y="103127"/>
                      <a:pt x="202151" y="93523"/>
                    </a:cubicBezTo>
                    <a:cubicBezTo>
                      <a:pt x="194522" y="84040"/>
                      <a:pt x="182425" y="79237"/>
                      <a:pt x="166195" y="79237"/>
                    </a:cubicBezTo>
                    <a:cubicBezTo>
                      <a:pt x="146500" y="79237"/>
                      <a:pt x="130452" y="85590"/>
                      <a:pt x="118537" y="98142"/>
                    </a:cubicBezTo>
                    <a:cubicBezTo>
                      <a:pt x="106592" y="110695"/>
                      <a:pt x="100544" y="127716"/>
                      <a:pt x="100544" y="148749"/>
                    </a:cubicBezTo>
                    <a:lnTo>
                      <a:pt x="100544" y="327861"/>
                    </a:lnTo>
                    <a:lnTo>
                      <a:pt x="0" y="327861"/>
                    </a:lnTo>
                    <a:lnTo>
                      <a:pt x="0" y="7750"/>
                    </a:lnTo>
                    <a:lnTo>
                      <a:pt x="97960" y="7750"/>
                    </a:lnTo>
                    <a:lnTo>
                      <a:pt x="97960" y="49542"/>
                    </a:lnTo>
                    <a:cubicBezTo>
                      <a:pt x="108872" y="34133"/>
                      <a:pt x="122792" y="22096"/>
                      <a:pt x="139357" y="13738"/>
                    </a:cubicBezTo>
                    <a:cubicBezTo>
                      <a:pt x="157350" y="4620"/>
                      <a:pt x="177897" y="0"/>
                      <a:pt x="200419" y="0"/>
                    </a:cubicBezTo>
                    <a:cubicBezTo>
                      <a:pt x="238594" y="0"/>
                      <a:pt x="267438" y="11367"/>
                      <a:pt x="286191" y="33798"/>
                    </a:cubicBezTo>
                    <a:cubicBezTo>
                      <a:pt x="304853" y="56168"/>
                      <a:pt x="314305" y="90270"/>
                      <a:pt x="314305" y="135193"/>
                    </a:cubicBezTo>
                    <a:lnTo>
                      <a:pt x="314305" y="327861"/>
                    </a:lnTo>
                    <a:lnTo>
                      <a:pt x="213762" y="327861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FC35DD-D29C-C665-66F7-74DDD32B929C}"/>
                  </a:ext>
                </a:extLst>
              </p:cNvPr>
              <p:cNvSpPr/>
              <p:nvPr/>
            </p:nvSpPr>
            <p:spPr>
              <a:xfrm>
                <a:off x="10870672" y="6148772"/>
                <a:ext cx="283576" cy="333027"/>
              </a:xfrm>
              <a:custGeom>
                <a:avLst/>
                <a:gdLst>
                  <a:gd name="connsiteX0" fmla="*/ 145193 w 283576"/>
                  <a:gd name="connsiteY0" fmla="*/ 333028 h 333027"/>
                  <a:gd name="connsiteX1" fmla="*/ 64405 w 283576"/>
                  <a:gd name="connsiteY1" fmla="*/ 322967 h 333027"/>
                  <a:gd name="connsiteX2" fmla="*/ 973 w 283576"/>
                  <a:gd name="connsiteY2" fmla="*/ 294002 h 333027"/>
                  <a:gd name="connsiteX3" fmla="*/ 0 w 283576"/>
                  <a:gd name="connsiteY3" fmla="*/ 293333 h 333027"/>
                  <a:gd name="connsiteX4" fmla="*/ 26929 w 283576"/>
                  <a:gd name="connsiteY4" fmla="*/ 223305 h 333027"/>
                  <a:gd name="connsiteX5" fmla="*/ 28510 w 283576"/>
                  <a:gd name="connsiteY5" fmla="*/ 224369 h 333027"/>
                  <a:gd name="connsiteX6" fmla="*/ 84951 w 283576"/>
                  <a:gd name="connsiteY6" fmla="*/ 251298 h 333027"/>
                  <a:gd name="connsiteX7" fmla="*/ 147138 w 283576"/>
                  <a:gd name="connsiteY7" fmla="*/ 260903 h 333027"/>
                  <a:gd name="connsiteX8" fmla="*/ 181574 w 283576"/>
                  <a:gd name="connsiteY8" fmla="*/ 253699 h 333027"/>
                  <a:gd name="connsiteX9" fmla="*/ 193428 w 283576"/>
                  <a:gd name="connsiteY9" fmla="*/ 234673 h 333027"/>
                  <a:gd name="connsiteX10" fmla="*/ 185313 w 283576"/>
                  <a:gd name="connsiteY10" fmla="*/ 217804 h 333027"/>
                  <a:gd name="connsiteX11" fmla="*/ 153277 w 283576"/>
                  <a:gd name="connsiteY11" fmla="*/ 206436 h 333027"/>
                  <a:gd name="connsiteX12" fmla="*/ 101607 w 283576"/>
                  <a:gd name="connsiteY12" fmla="*/ 194796 h 333027"/>
                  <a:gd name="connsiteX13" fmla="*/ 33373 w 283576"/>
                  <a:gd name="connsiteY13" fmla="*/ 162426 h 333027"/>
                  <a:gd name="connsiteX14" fmla="*/ 11276 w 283576"/>
                  <a:gd name="connsiteY14" fmla="*/ 102246 h 333027"/>
                  <a:gd name="connsiteX15" fmla="*/ 28722 w 283576"/>
                  <a:gd name="connsiteY15" fmla="*/ 49026 h 333027"/>
                  <a:gd name="connsiteX16" fmla="*/ 77779 w 283576"/>
                  <a:gd name="connsiteY16" fmla="*/ 13039 h 333027"/>
                  <a:gd name="connsiteX17" fmla="*/ 149721 w 283576"/>
                  <a:gd name="connsiteY17" fmla="*/ 0 h 333027"/>
                  <a:gd name="connsiteX18" fmla="*/ 216680 w 283576"/>
                  <a:gd name="connsiteY18" fmla="*/ 10395 h 333027"/>
                  <a:gd name="connsiteX19" fmla="*/ 275219 w 283576"/>
                  <a:gd name="connsiteY19" fmla="*/ 39664 h 333027"/>
                  <a:gd name="connsiteX20" fmla="*/ 276191 w 283576"/>
                  <a:gd name="connsiteY20" fmla="*/ 40363 h 333027"/>
                  <a:gd name="connsiteX21" fmla="*/ 249201 w 283576"/>
                  <a:gd name="connsiteY21" fmla="*/ 107808 h 333027"/>
                  <a:gd name="connsiteX22" fmla="*/ 247621 w 283576"/>
                  <a:gd name="connsiteY22" fmla="*/ 106714 h 333027"/>
                  <a:gd name="connsiteX23" fmla="*/ 149053 w 283576"/>
                  <a:gd name="connsiteY23" fmla="*/ 72125 h 333027"/>
                  <a:gd name="connsiteX24" fmla="*/ 114312 w 283576"/>
                  <a:gd name="connsiteY24" fmla="*/ 79663 h 333027"/>
                  <a:gd name="connsiteX25" fmla="*/ 102155 w 283576"/>
                  <a:gd name="connsiteY25" fmla="*/ 100300 h 333027"/>
                  <a:gd name="connsiteX26" fmla="*/ 109267 w 283576"/>
                  <a:gd name="connsiteY26" fmla="*/ 115254 h 333027"/>
                  <a:gd name="connsiteX27" fmla="*/ 135862 w 283576"/>
                  <a:gd name="connsiteY27" fmla="*/ 125983 h 333027"/>
                  <a:gd name="connsiteX28" fmla="*/ 189386 w 283576"/>
                  <a:gd name="connsiteY28" fmla="*/ 138232 h 333027"/>
                  <a:gd name="connsiteX29" fmla="*/ 260842 w 283576"/>
                  <a:gd name="connsiteY29" fmla="*/ 171909 h 333027"/>
                  <a:gd name="connsiteX30" fmla="*/ 283577 w 283576"/>
                  <a:gd name="connsiteY30" fmla="*/ 233366 h 333027"/>
                  <a:gd name="connsiteX31" fmla="*/ 246466 w 283576"/>
                  <a:gd name="connsiteY31" fmla="*/ 306615 h 333027"/>
                  <a:gd name="connsiteX32" fmla="*/ 145193 w 283576"/>
                  <a:gd name="connsiteY32" fmla="*/ 333028 h 33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576" h="333027">
                    <a:moveTo>
                      <a:pt x="145193" y="333028"/>
                    </a:moveTo>
                    <a:cubicBezTo>
                      <a:pt x="115953" y="333028"/>
                      <a:pt x="88751" y="329654"/>
                      <a:pt x="64405" y="322967"/>
                    </a:cubicBezTo>
                    <a:cubicBezTo>
                      <a:pt x="39999" y="316250"/>
                      <a:pt x="18662" y="306524"/>
                      <a:pt x="973" y="294002"/>
                    </a:cubicBezTo>
                    <a:lnTo>
                      <a:pt x="0" y="293333"/>
                    </a:lnTo>
                    <a:lnTo>
                      <a:pt x="26929" y="223305"/>
                    </a:lnTo>
                    <a:lnTo>
                      <a:pt x="28510" y="224369"/>
                    </a:lnTo>
                    <a:cubicBezTo>
                      <a:pt x="45530" y="235858"/>
                      <a:pt x="64527" y="244915"/>
                      <a:pt x="84951" y="251298"/>
                    </a:cubicBezTo>
                    <a:cubicBezTo>
                      <a:pt x="105376" y="257681"/>
                      <a:pt x="126318" y="260903"/>
                      <a:pt x="147138" y="260903"/>
                    </a:cubicBezTo>
                    <a:cubicBezTo>
                      <a:pt x="161879" y="260903"/>
                      <a:pt x="173459" y="258471"/>
                      <a:pt x="181574" y="253699"/>
                    </a:cubicBezTo>
                    <a:cubicBezTo>
                      <a:pt x="189538" y="249019"/>
                      <a:pt x="193428" y="242788"/>
                      <a:pt x="193428" y="234673"/>
                    </a:cubicBezTo>
                    <a:cubicBezTo>
                      <a:pt x="193428" y="227378"/>
                      <a:pt x="190784" y="221846"/>
                      <a:pt x="185313" y="217804"/>
                    </a:cubicBezTo>
                    <a:cubicBezTo>
                      <a:pt x="179690" y="213640"/>
                      <a:pt x="168900" y="209841"/>
                      <a:pt x="153277" y="206436"/>
                    </a:cubicBezTo>
                    <a:lnTo>
                      <a:pt x="101607" y="194796"/>
                    </a:lnTo>
                    <a:cubicBezTo>
                      <a:pt x="70879" y="187896"/>
                      <a:pt x="47931" y="176985"/>
                      <a:pt x="33373" y="162426"/>
                    </a:cubicBezTo>
                    <a:cubicBezTo>
                      <a:pt x="18723" y="147746"/>
                      <a:pt x="11276" y="127503"/>
                      <a:pt x="11276" y="102246"/>
                    </a:cubicBezTo>
                    <a:cubicBezTo>
                      <a:pt x="11276" y="82186"/>
                      <a:pt x="17142" y="64283"/>
                      <a:pt x="28722" y="49026"/>
                    </a:cubicBezTo>
                    <a:cubicBezTo>
                      <a:pt x="40242" y="33829"/>
                      <a:pt x="56746" y="21701"/>
                      <a:pt x="77779" y="13039"/>
                    </a:cubicBezTo>
                    <a:cubicBezTo>
                      <a:pt x="98750" y="4377"/>
                      <a:pt x="122944" y="0"/>
                      <a:pt x="149721" y="0"/>
                    </a:cubicBezTo>
                    <a:cubicBezTo>
                      <a:pt x="172547" y="0"/>
                      <a:pt x="195069" y="3495"/>
                      <a:pt x="216680" y="10395"/>
                    </a:cubicBezTo>
                    <a:cubicBezTo>
                      <a:pt x="238290" y="17325"/>
                      <a:pt x="257985" y="27172"/>
                      <a:pt x="275219" y="39664"/>
                    </a:cubicBezTo>
                    <a:lnTo>
                      <a:pt x="276191" y="40363"/>
                    </a:lnTo>
                    <a:lnTo>
                      <a:pt x="249201" y="107808"/>
                    </a:lnTo>
                    <a:lnTo>
                      <a:pt x="247621" y="106714"/>
                    </a:lnTo>
                    <a:cubicBezTo>
                      <a:pt x="214461" y="83766"/>
                      <a:pt x="181301" y="72125"/>
                      <a:pt x="149053" y="72125"/>
                    </a:cubicBezTo>
                    <a:cubicBezTo>
                      <a:pt x="134312" y="72125"/>
                      <a:pt x="122640" y="74648"/>
                      <a:pt x="114312" y="79663"/>
                    </a:cubicBezTo>
                    <a:cubicBezTo>
                      <a:pt x="106136" y="84587"/>
                      <a:pt x="102155" y="91334"/>
                      <a:pt x="102155" y="100300"/>
                    </a:cubicBezTo>
                    <a:cubicBezTo>
                      <a:pt x="102155" y="106744"/>
                      <a:pt x="104495" y="111637"/>
                      <a:pt x="109267" y="115254"/>
                    </a:cubicBezTo>
                    <a:cubicBezTo>
                      <a:pt x="114251" y="118993"/>
                      <a:pt x="123218" y="122610"/>
                      <a:pt x="135862" y="125983"/>
                    </a:cubicBezTo>
                    <a:lnTo>
                      <a:pt x="189386" y="138232"/>
                    </a:lnTo>
                    <a:cubicBezTo>
                      <a:pt x="221816" y="145588"/>
                      <a:pt x="245858" y="156894"/>
                      <a:pt x="260842" y="171909"/>
                    </a:cubicBezTo>
                    <a:cubicBezTo>
                      <a:pt x="275918" y="186984"/>
                      <a:pt x="283577" y="207652"/>
                      <a:pt x="283577" y="233366"/>
                    </a:cubicBezTo>
                    <a:cubicBezTo>
                      <a:pt x="283577" y="264307"/>
                      <a:pt x="271085" y="288926"/>
                      <a:pt x="246466" y="306615"/>
                    </a:cubicBezTo>
                    <a:cubicBezTo>
                      <a:pt x="222029" y="324122"/>
                      <a:pt x="187927" y="333028"/>
                      <a:pt x="145193" y="333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66BF89D-C417-E268-6E1E-7C0F0BD10B0B}"/>
                  </a:ext>
                </a:extLst>
              </p:cNvPr>
              <p:cNvSpPr/>
              <p:nvPr/>
            </p:nvSpPr>
            <p:spPr>
              <a:xfrm>
                <a:off x="11520133" y="6148802"/>
                <a:ext cx="283637" cy="332997"/>
              </a:xfrm>
              <a:custGeom>
                <a:avLst/>
                <a:gdLst>
                  <a:gd name="connsiteX0" fmla="*/ 145223 w 283637"/>
                  <a:gd name="connsiteY0" fmla="*/ 332997 h 332997"/>
                  <a:gd name="connsiteX1" fmla="*/ 64435 w 283637"/>
                  <a:gd name="connsiteY1" fmla="*/ 322937 h 332997"/>
                  <a:gd name="connsiteX2" fmla="*/ 972 w 283637"/>
                  <a:gd name="connsiteY2" fmla="*/ 293971 h 332997"/>
                  <a:gd name="connsiteX3" fmla="*/ 0 w 283637"/>
                  <a:gd name="connsiteY3" fmla="*/ 293303 h 332997"/>
                  <a:gd name="connsiteX4" fmla="*/ 26960 w 283637"/>
                  <a:gd name="connsiteY4" fmla="*/ 223275 h 332997"/>
                  <a:gd name="connsiteX5" fmla="*/ 28540 w 283637"/>
                  <a:gd name="connsiteY5" fmla="*/ 224339 h 332997"/>
                  <a:gd name="connsiteX6" fmla="*/ 84982 w 283637"/>
                  <a:gd name="connsiteY6" fmla="*/ 251268 h 332997"/>
                  <a:gd name="connsiteX7" fmla="*/ 147168 w 283637"/>
                  <a:gd name="connsiteY7" fmla="*/ 260872 h 332997"/>
                  <a:gd name="connsiteX8" fmla="*/ 181605 w 283637"/>
                  <a:gd name="connsiteY8" fmla="*/ 253669 h 332997"/>
                  <a:gd name="connsiteX9" fmla="*/ 193458 w 283637"/>
                  <a:gd name="connsiteY9" fmla="*/ 234642 h 332997"/>
                  <a:gd name="connsiteX10" fmla="*/ 185343 w 283637"/>
                  <a:gd name="connsiteY10" fmla="*/ 217804 h 332997"/>
                  <a:gd name="connsiteX11" fmla="*/ 153308 w 283637"/>
                  <a:gd name="connsiteY11" fmla="*/ 206436 h 332997"/>
                  <a:gd name="connsiteX12" fmla="*/ 101638 w 283637"/>
                  <a:gd name="connsiteY12" fmla="*/ 194796 h 332997"/>
                  <a:gd name="connsiteX13" fmla="*/ 33434 w 283637"/>
                  <a:gd name="connsiteY13" fmla="*/ 162426 h 332997"/>
                  <a:gd name="connsiteX14" fmla="*/ 11367 w 283637"/>
                  <a:gd name="connsiteY14" fmla="*/ 102246 h 332997"/>
                  <a:gd name="connsiteX15" fmla="*/ 28783 w 283637"/>
                  <a:gd name="connsiteY15" fmla="*/ 49026 h 332997"/>
                  <a:gd name="connsiteX16" fmla="*/ 77839 w 283637"/>
                  <a:gd name="connsiteY16" fmla="*/ 13039 h 332997"/>
                  <a:gd name="connsiteX17" fmla="*/ 149782 w 283637"/>
                  <a:gd name="connsiteY17" fmla="*/ 0 h 332997"/>
                  <a:gd name="connsiteX18" fmla="*/ 216740 w 283637"/>
                  <a:gd name="connsiteY18" fmla="*/ 10395 h 332997"/>
                  <a:gd name="connsiteX19" fmla="*/ 275279 w 283637"/>
                  <a:gd name="connsiteY19" fmla="*/ 39664 h 332997"/>
                  <a:gd name="connsiteX20" fmla="*/ 276221 w 283637"/>
                  <a:gd name="connsiteY20" fmla="*/ 40363 h 332997"/>
                  <a:gd name="connsiteX21" fmla="*/ 249262 w 283637"/>
                  <a:gd name="connsiteY21" fmla="*/ 107808 h 332997"/>
                  <a:gd name="connsiteX22" fmla="*/ 247682 w 283637"/>
                  <a:gd name="connsiteY22" fmla="*/ 106714 h 332997"/>
                  <a:gd name="connsiteX23" fmla="*/ 149113 w 283637"/>
                  <a:gd name="connsiteY23" fmla="*/ 72125 h 332997"/>
                  <a:gd name="connsiteX24" fmla="*/ 114373 w 283637"/>
                  <a:gd name="connsiteY24" fmla="*/ 79663 h 332997"/>
                  <a:gd name="connsiteX25" fmla="*/ 102185 w 283637"/>
                  <a:gd name="connsiteY25" fmla="*/ 100300 h 332997"/>
                  <a:gd name="connsiteX26" fmla="*/ 109328 w 283637"/>
                  <a:gd name="connsiteY26" fmla="*/ 115224 h 332997"/>
                  <a:gd name="connsiteX27" fmla="*/ 135922 w 283637"/>
                  <a:gd name="connsiteY27" fmla="*/ 125953 h 332997"/>
                  <a:gd name="connsiteX28" fmla="*/ 189477 w 283637"/>
                  <a:gd name="connsiteY28" fmla="*/ 138202 h 332997"/>
                  <a:gd name="connsiteX29" fmla="*/ 260933 w 283637"/>
                  <a:gd name="connsiteY29" fmla="*/ 171878 h 332997"/>
                  <a:gd name="connsiteX30" fmla="*/ 283638 w 283637"/>
                  <a:gd name="connsiteY30" fmla="*/ 233335 h 332997"/>
                  <a:gd name="connsiteX31" fmla="*/ 246527 w 283637"/>
                  <a:gd name="connsiteY31" fmla="*/ 306585 h 332997"/>
                  <a:gd name="connsiteX32" fmla="*/ 145223 w 283637"/>
                  <a:gd name="connsiteY32" fmla="*/ 332997 h 33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637" h="332997">
                    <a:moveTo>
                      <a:pt x="145223" y="332997"/>
                    </a:moveTo>
                    <a:cubicBezTo>
                      <a:pt x="115953" y="332997"/>
                      <a:pt x="88781" y="329624"/>
                      <a:pt x="64435" y="322937"/>
                    </a:cubicBezTo>
                    <a:cubicBezTo>
                      <a:pt x="40059" y="316250"/>
                      <a:pt x="18692" y="306494"/>
                      <a:pt x="972" y="293971"/>
                    </a:cubicBezTo>
                    <a:lnTo>
                      <a:pt x="0" y="293303"/>
                    </a:lnTo>
                    <a:lnTo>
                      <a:pt x="26960" y="223275"/>
                    </a:lnTo>
                    <a:lnTo>
                      <a:pt x="28540" y="224339"/>
                    </a:lnTo>
                    <a:cubicBezTo>
                      <a:pt x="45530" y="235828"/>
                      <a:pt x="64527" y="244885"/>
                      <a:pt x="84982" y="251268"/>
                    </a:cubicBezTo>
                    <a:cubicBezTo>
                      <a:pt x="105407" y="257650"/>
                      <a:pt x="126348" y="260872"/>
                      <a:pt x="147168" y="260872"/>
                    </a:cubicBezTo>
                    <a:cubicBezTo>
                      <a:pt x="161909" y="260872"/>
                      <a:pt x="173489" y="258441"/>
                      <a:pt x="181605" y="253669"/>
                    </a:cubicBezTo>
                    <a:cubicBezTo>
                      <a:pt x="189568" y="248988"/>
                      <a:pt x="193458" y="242757"/>
                      <a:pt x="193458" y="234642"/>
                    </a:cubicBezTo>
                    <a:cubicBezTo>
                      <a:pt x="193458" y="227317"/>
                      <a:pt x="190814" y="221816"/>
                      <a:pt x="185343" y="217804"/>
                    </a:cubicBezTo>
                    <a:cubicBezTo>
                      <a:pt x="179720" y="213640"/>
                      <a:pt x="168961" y="209841"/>
                      <a:pt x="153308" y="206436"/>
                    </a:cubicBezTo>
                    <a:lnTo>
                      <a:pt x="101638" y="194796"/>
                    </a:lnTo>
                    <a:cubicBezTo>
                      <a:pt x="70940" y="187896"/>
                      <a:pt x="47992" y="176985"/>
                      <a:pt x="33434" y="162426"/>
                    </a:cubicBezTo>
                    <a:cubicBezTo>
                      <a:pt x="18784" y="147776"/>
                      <a:pt x="11367" y="127533"/>
                      <a:pt x="11367" y="102246"/>
                    </a:cubicBezTo>
                    <a:cubicBezTo>
                      <a:pt x="11367" y="82216"/>
                      <a:pt x="17233" y="64283"/>
                      <a:pt x="28783" y="49026"/>
                    </a:cubicBezTo>
                    <a:cubicBezTo>
                      <a:pt x="40302" y="33829"/>
                      <a:pt x="56806" y="21701"/>
                      <a:pt x="77839" y="13039"/>
                    </a:cubicBezTo>
                    <a:cubicBezTo>
                      <a:pt x="98811" y="4377"/>
                      <a:pt x="123005" y="0"/>
                      <a:pt x="149782" y="0"/>
                    </a:cubicBezTo>
                    <a:cubicBezTo>
                      <a:pt x="172638" y="0"/>
                      <a:pt x="195160" y="3495"/>
                      <a:pt x="216740" y="10395"/>
                    </a:cubicBezTo>
                    <a:cubicBezTo>
                      <a:pt x="238351" y="17325"/>
                      <a:pt x="258076" y="27172"/>
                      <a:pt x="275279" y="39664"/>
                    </a:cubicBezTo>
                    <a:lnTo>
                      <a:pt x="276221" y="40363"/>
                    </a:lnTo>
                    <a:lnTo>
                      <a:pt x="249262" y="107808"/>
                    </a:lnTo>
                    <a:lnTo>
                      <a:pt x="247682" y="106714"/>
                    </a:lnTo>
                    <a:cubicBezTo>
                      <a:pt x="214521" y="83766"/>
                      <a:pt x="181331" y="72125"/>
                      <a:pt x="149113" y="72125"/>
                    </a:cubicBezTo>
                    <a:cubicBezTo>
                      <a:pt x="134403" y="72125"/>
                      <a:pt x="122701" y="74648"/>
                      <a:pt x="114373" y="79663"/>
                    </a:cubicBezTo>
                    <a:cubicBezTo>
                      <a:pt x="106167" y="84587"/>
                      <a:pt x="102185" y="91334"/>
                      <a:pt x="102185" y="100300"/>
                    </a:cubicBezTo>
                    <a:cubicBezTo>
                      <a:pt x="102185" y="106744"/>
                      <a:pt x="104525" y="111637"/>
                      <a:pt x="109328" y="115224"/>
                    </a:cubicBezTo>
                    <a:cubicBezTo>
                      <a:pt x="114312" y="118962"/>
                      <a:pt x="123248" y="122579"/>
                      <a:pt x="135922" y="125953"/>
                    </a:cubicBezTo>
                    <a:lnTo>
                      <a:pt x="189477" y="138202"/>
                    </a:lnTo>
                    <a:cubicBezTo>
                      <a:pt x="221907" y="145557"/>
                      <a:pt x="245949" y="156894"/>
                      <a:pt x="260933" y="171878"/>
                    </a:cubicBezTo>
                    <a:cubicBezTo>
                      <a:pt x="276009" y="186954"/>
                      <a:pt x="283638" y="207652"/>
                      <a:pt x="283638" y="233335"/>
                    </a:cubicBezTo>
                    <a:cubicBezTo>
                      <a:pt x="283638" y="264276"/>
                      <a:pt x="271146" y="288926"/>
                      <a:pt x="246527" y="306585"/>
                    </a:cubicBezTo>
                    <a:cubicBezTo>
                      <a:pt x="222029" y="324092"/>
                      <a:pt x="187957" y="332997"/>
                      <a:pt x="145223" y="332997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D812426-6B72-FACD-A8D1-28CA8A97E0BD}"/>
                  </a:ext>
                </a:extLst>
              </p:cNvPr>
              <p:cNvSpPr/>
              <p:nvPr/>
            </p:nvSpPr>
            <p:spPr>
              <a:xfrm>
                <a:off x="11175008" y="6158437"/>
                <a:ext cx="340869" cy="432902"/>
              </a:xfrm>
              <a:custGeom>
                <a:avLst/>
                <a:gdLst>
                  <a:gd name="connsiteX0" fmla="*/ 246679 w 340869"/>
                  <a:gd name="connsiteY0" fmla="*/ 0 h 432902"/>
                  <a:gd name="connsiteX1" fmla="*/ 170450 w 340869"/>
                  <a:gd name="connsiteY1" fmla="*/ 186042 h 432902"/>
                  <a:gd name="connsiteX2" fmla="*/ 94191 w 340869"/>
                  <a:gd name="connsiteY2" fmla="*/ 0 h 432902"/>
                  <a:gd name="connsiteX3" fmla="*/ 0 w 340869"/>
                  <a:gd name="connsiteY3" fmla="*/ 0 h 432902"/>
                  <a:gd name="connsiteX4" fmla="*/ 123339 w 340869"/>
                  <a:gd name="connsiteY4" fmla="*/ 301023 h 432902"/>
                  <a:gd name="connsiteX5" fmla="*/ 69299 w 340869"/>
                  <a:gd name="connsiteY5" fmla="*/ 432903 h 432902"/>
                  <a:gd name="connsiteX6" fmla="*/ 163490 w 340869"/>
                  <a:gd name="connsiteY6" fmla="*/ 432903 h 432902"/>
                  <a:gd name="connsiteX7" fmla="*/ 340870 w 340869"/>
                  <a:gd name="connsiteY7" fmla="*/ 0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869" h="432902">
                    <a:moveTo>
                      <a:pt x="246679" y="0"/>
                    </a:moveTo>
                    <a:lnTo>
                      <a:pt x="170450" y="186042"/>
                    </a:lnTo>
                    <a:lnTo>
                      <a:pt x="94191" y="0"/>
                    </a:lnTo>
                    <a:lnTo>
                      <a:pt x="0" y="0"/>
                    </a:lnTo>
                    <a:lnTo>
                      <a:pt x="123339" y="301023"/>
                    </a:lnTo>
                    <a:lnTo>
                      <a:pt x="69299" y="432903"/>
                    </a:lnTo>
                    <a:lnTo>
                      <a:pt x="163490" y="432903"/>
                    </a:lnTo>
                    <a:lnTo>
                      <a:pt x="340870" y="0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423" y="2514599"/>
            <a:ext cx="6173977" cy="1524001"/>
          </a:xfrm>
        </p:spPr>
        <p:txBody>
          <a:bodyPr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8423" y="4589463"/>
            <a:ext cx="6173977" cy="744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604451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 sz="32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143000"/>
            <a:ext cx="9601200" cy="4191000"/>
          </a:xfrm>
        </p:spPr>
        <p:txBody>
          <a:bodyPr anchor="ctr"/>
          <a:lstStyle>
            <a:lvl1pPr marL="0" indent="0">
              <a:buNone/>
              <a:tabLst/>
              <a:defRPr sz="4800"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547634-BAFF-221C-4DCB-6DFA5FF7BA1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867400"/>
            <a:ext cx="12192000" cy="990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94030"/>
          </a:xfrm>
          <a:prstGeom prst="rect">
            <a:avLst/>
          </a:prstGeom>
        </p:spPr>
        <p:txBody>
          <a:bodyPr vert="horz" lIns="45720" tIns="4572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9524B1B-9DF7-E040-A125-88FD2F9C46F4}"/>
              </a:ext>
            </a:extLst>
          </p:cNvPr>
          <p:cNvSpPr/>
          <p:nvPr/>
        </p:nvSpPr>
        <p:spPr>
          <a:xfrm>
            <a:off x="253931" y="133350"/>
            <a:ext cx="350520" cy="513080"/>
          </a:xfrm>
          <a:custGeom>
            <a:avLst/>
            <a:gdLst>
              <a:gd name="connsiteX0" fmla="*/ 350520 w 350520"/>
              <a:gd name="connsiteY0" fmla="*/ 0 h 513080"/>
              <a:gd name="connsiteX1" fmla="*/ 209550 w 350520"/>
              <a:gd name="connsiteY1" fmla="*/ 0 h 513080"/>
              <a:gd name="connsiteX2" fmla="*/ 0 w 350520"/>
              <a:gd name="connsiteY2" fmla="*/ 513080 h 513080"/>
              <a:gd name="connsiteX3" fmla="*/ 140970 w 350520"/>
              <a:gd name="connsiteY3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" h="513080">
                <a:moveTo>
                  <a:pt x="350520" y="0"/>
                </a:moveTo>
                <a:lnTo>
                  <a:pt x="209550" y="0"/>
                </a:lnTo>
                <a:lnTo>
                  <a:pt x="0" y="513080"/>
                </a:lnTo>
                <a:lnTo>
                  <a:pt x="140970" y="513080"/>
                </a:lnTo>
                <a:close/>
              </a:path>
            </a:pathLst>
          </a:custGeom>
          <a:solidFill>
            <a:srgbClr val="FFB71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729" y="1143000"/>
            <a:ext cx="10964671" cy="4572000"/>
          </a:xfrm>
          <a:prstGeom prst="rect">
            <a:avLst/>
          </a:prstGeom>
        </p:spPr>
        <p:txBody>
          <a:bodyPr vert="horz" lIns="457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7010399"/>
            <a:ext cx="136347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4342C08-D6FF-464B-B61C-6AFFC1DDBB10}" type="datetimeFigureOut">
              <a:rPr lang="en-US" smtClean="0"/>
              <a:t>13-Nov-23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799" y="7010399"/>
            <a:ext cx="5486401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7010400"/>
            <a:ext cx="37585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44DBC88-0640-4DDC-9986-A5B790E4439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1FA6C-E43C-7B4F-BA53-B243194D14F5}"/>
              </a:ext>
            </a:extLst>
          </p:cNvPr>
          <p:cNvSpPr txBox="1"/>
          <p:nvPr/>
        </p:nvSpPr>
        <p:spPr>
          <a:xfrm>
            <a:off x="228600" y="6570762"/>
            <a:ext cx="5334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7F38969C-6C4D-414F-A896-DF8EFD6B6E3C}" type="slidenum">
              <a:rPr lang="en-US" sz="1000" smtClean="0">
                <a:solidFill>
                  <a:schemeClr val="bg1">
                    <a:lumMod val="75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D30DB00-C3BD-9649-997F-AE91A1EB865F}"/>
              </a:ext>
            </a:extLst>
          </p:cNvPr>
          <p:cNvSpPr txBox="1">
            <a:spLocks/>
          </p:cNvSpPr>
          <p:nvPr/>
        </p:nvSpPr>
        <p:spPr>
          <a:xfrm>
            <a:off x="3352799" y="6562825"/>
            <a:ext cx="5486401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©2023 ANSYS, Inc. /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62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1200"/>
        </a:spcBef>
        <a:buClr>
          <a:srgbClr val="33333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100000"/>
        </a:lnSpc>
        <a:spcBef>
          <a:spcPts val="900"/>
        </a:spcBef>
        <a:buClr>
          <a:srgbClr val="4F4F4F"/>
        </a:buClr>
        <a:buFont typeface="System Font Regular"/>
        <a:buChar char="-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999999"/>
        </a:buClr>
        <a:buFont typeface="Arial" panose="020B0604020202020204" pitchFamily="34" charset="0"/>
        <a:buChar char="•"/>
        <a:defRPr sz="2000" kern="1200">
          <a:solidFill>
            <a:srgbClr val="4F4F4F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999999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4pPr>
      <a:lvl5pPr marL="1085850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999999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syshelp.ansys.com/account/secured?returnurl=/Views/Secured/corp/v232/en/flu_ug/flu_ug_convergence_condi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3732-7129-4290-727F-71368B4E9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 Based Convergence Control 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C6E1A-1024-B77C-B144-D269751C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Subodh </a:t>
            </a:r>
            <a:r>
              <a:rPr lang="en-US" dirty="0" err="1"/>
              <a:t>Deodhar</a:t>
            </a:r>
            <a:endParaRPr lang="en-US" dirty="0"/>
          </a:p>
          <a:p>
            <a:r>
              <a:rPr lang="en-US" dirty="0"/>
              <a:t>Davide Frigerio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6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4D06-428E-5352-A5E6-BA81134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0F2B-B65D-D40B-9509-EA393327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5879432" cy="4572000"/>
          </a:xfrm>
        </p:spPr>
        <p:txBody>
          <a:bodyPr/>
          <a:lstStyle/>
          <a:p>
            <a:r>
              <a:rPr lang="en-US" dirty="0"/>
              <a:t>The toolkit is provided with two files: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Monitor_Based_Convergence_Control.dll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Monitor_Based_Convergence_Control.py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The .</a:t>
            </a:r>
            <a:r>
              <a:rPr lang="en-US" dirty="0" err="1"/>
              <a:t>dll</a:t>
            </a:r>
            <a:r>
              <a:rPr lang="en-US" dirty="0"/>
              <a:t> file should be placed in C:\Program Files\</a:t>
            </a:r>
            <a:r>
              <a:rPr lang="en-US" dirty="0" err="1"/>
              <a:t>AnsysEM</a:t>
            </a:r>
            <a:r>
              <a:rPr lang="en-US" dirty="0"/>
              <a:t>\v232\Win64\</a:t>
            </a:r>
            <a:r>
              <a:rPr lang="en-US" dirty="0" err="1"/>
              <a:t>syslib</a:t>
            </a:r>
            <a:r>
              <a:rPr lang="en-US" dirty="0"/>
              <a:t>\Toolkits\</a:t>
            </a:r>
            <a:r>
              <a:rPr lang="en-US" dirty="0" err="1"/>
              <a:t>Icepak</a:t>
            </a:r>
            <a:r>
              <a:rPr lang="en-US" dirty="0"/>
              <a:t>\Lib</a:t>
            </a:r>
          </a:p>
          <a:p>
            <a:r>
              <a:rPr lang="en-US" dirty="0"/>
              <a:t>The .</a:t>
            </a:r>
            <a:r>
              <a:rPr lang="en-US" dirty="0" err="1"/>
              <a:t>py</a:t>
            </a:r>
            <a:r>
              <a:rPr lang="en-US" dirty="0"/>
              <a:t> file should be placed in C:\Program Files\</a:t>
            </a:r>
            <a:r>
              <a:rPr lang="en-US" dirty="0" err="1"/>
              <a:t>AnsysEM</a:t>
            </a:r>
            <a:r>
              <a:rPr lang="en-US" dirty="0"/>
              <a:t>\v232\Win64\</a:t>
            </a:r>
            <a:r>
              <a:rPr lang="en-US" dirty="0" err="1"/>
              <a:t>syslib</a:t>
            </a:r>
            <a:r>
              <a:rPr lang="en-US" dirty="0"/>
              <a:t>\Toolkits\</a:t>
            </a:r>
            <a:r>
              <a:rPr lang="en-US" dirty="0" err="1"/>
              <a:t>Icepak</a:t>
            </a:r>
            <a:r>
              <a:rPr lang="en-US" dirty="0"/>
              <a:t>\Lib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09D4F-73A5-7CA7-E723-A3ADB68C2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37"/>
          <a:stretch/>
        </p:blipFill>
        <p:spPr>
          <a:xfrm>
            <a:off x="7064970" y="1917388"/>
            <a:ext cx="4517430" cy="26037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894C2A-7634-2058-DA5A-26670F7BB4AC}"/>
              </a:ext>
            </a:extLst>
          </p:cNvPr>
          <p:cNvSpPr/>
          <p:nvPr/>
        </p:nvSpPr>
        <p:spPr>
          <a:xfrm>
            <a:off x="7435517" y="3264567"/>
            <a:ext cx="1163052" cy="2694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B3DE2-CFEE-EAE9-88D6-A9FC24DF2731}"/>
              </a:ext>
            </a:extLst>
          </p:cNvPr>
          <p:cNvSpPr/>
          <p:nvPr/>
        </p:nvSpPr>
        <p:spPr>
          <a:xfrm>
            <a:off x="7435517" y="3758150"/>
            <a:ext cx="1163052" cy="2694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5B38-F460-F911-E0E3-61DA4D23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9B5-1D1B-01F8-0897-03C4DD8D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5486400" cy="4572000"/>
          </a:xfrm>
        </p:spPr>
        <p:txBody>
          <a:bodyPr/>
          <a:lstStyle/>
          <a:p>
            <a:r>
              <a:rPr lang="en-US" dirty="0"/>
              <a:t>The toolkit should be used in place of the “analyze” command</a:t>
            </a:r>
          </a:p>
          <a:p>
            <a:r>
              <a:rPr lang="en-US" dirty="0"/>
              <a:t>It can be launched from </a:t>
            </a:r>
          </a:p>
          <a:p>
            <a:r>
              <a:rPr lang="en-US" dirty="0" err="1"/>
              <a:t>Icepak</a:t>
            </a:r>
            <a:r>
              <a:rPr lang="en-US" dirty="0"/>
              <a:t> -&gt; Toolkit -&gt; Productivity -&gt; </a:t>
            </a:r>
            <a:r>
              <a:rPr lang="en-US" dirty="0" err="1"/>
              <a:t>Monitor_Based_Convergence_Control</a:t>
            </a:r>
            <a:endParaRPr lang="en-US" dirty="0"/>
          </a:p>
          <a:p>
            <a:r>
              <a:rPr lang="en-US" dirty="0"/>
              <a:t>The following inputs are required:</a:t>
            </a:r>
          </a:p>
          <a:p>
            <a:pPr lvl="1"/>
            <a:r>
              <a:rPr lang="en-US" b="1" dirty="0"/>
              <a:t>Convergence Criterion:</a:t>
            </a:r>
            <a:r>
              <a:rPr lang="en-US" dirty="0"/>
              <a:t> the max relative change allowed for the monitors</a:t>
            </a:r>
          </a:p>
          <a:p>
            <a:pPr lvl="1"/>
            <a:r>
              <a:rPr lang="en-US" b="1" dirty="0"/>
              <a:t>Number of Iterations: </a:t>
            </a:r>
            <a:r>
              <a:rPr lang="en-US" dirty="0"/>
              <a:t>the number of consecutive iterations over which the criterion is evaluated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65D28-4E7D-78CD-F911-AA0A59DE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95" y="533400"/>
            <a:ext cx="3343548" cy="30518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E3CAC9-8BC9-0541-C2F2-327B94591C3E}"/>
              </a:ext>
            </a:extLst>
          </p:cNvPr>
          <p:cNvSpPr/>
          <p:nvPr/>
        </p:nvSpPr>
        <p:spPr>
          <a:xfrm>
            <a:off x="8157412" y="3088105"/>
            <a:ext cx="1275346" cy="1330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463EE-B432-EF9C-ABB9-E9C6297F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95" y="3910314"/>
            <a:ext cx="4621541" cy="18635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44FE19-074B-CFFA-B4FD-F1B386254969}"/>
              </a:ext>
            </a:extLst>
          </p:cNvPr>
          <p:cNvSpPr/>
          <p:nvPr/>
        </p:nvSpPr>
        <p:spPr>
          <a:xfrm>
            <a:off x="6448927" y="4467726"/>
            <a:ext cx="2398293" cy="2406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6682F-139E-FD18-2437-BD03114477BA}"/>
              </a:ext>
            </a:extLst>
          </p:cNvPr>
          <p:cNvSpPr/>
          <p:nvPr/>
        </p:nvSpPr>
        <p:spPr>
          <a:xfrm>
            <a:off x="6448926" y="4913057"/>
            <a:ext cx="2398293" cy="2406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D4C-AC0A-6D18-6AF5-362DD79B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Toolkit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4C1E-6CD7-0B8A-F0C7-A765B123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5486400" cy="4572000"/>
          </a:xfrm>
        </p:spPr>
        <p:txBody>
          <a:bodyPr/>
          <a:lstStyle/>
          <a:p>
            <a:r>
              <a:rPr lang="en-US" dirty="0"/>
              <a:t>The toolkit will introduce the same convergence criterion on all the monitors set in the model </a:t>
            </a:r>
          </a:p>
          <a:p>
            <a:r>
              <a:rPr lang="en-US" dirty="0"/>
              <a:t>“Analyze” button will start the simulation</a:t>
            </a:r>
          </a:p>
          <a:p>
            <a:r>
              <a:rPr lang="en-US" dirty="0"/>
              <a:t>The simulation will stop when all the convergence criteria on monitors AND residuals are met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CF587-6B3C-4A56-958F-FBD30E92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59" y="646430"/>
            <a:ext cx="4621541" cy="18635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F97734-A225-0E16-124A-7B39F5D80F17}"/>
              </a:ext>
            </a:extLst>
          </p:cNvPr>
          <p:cNvSpPr/>
          <p:nvPr/>
        </p:nvSpPr>
        <p:spPr>
          <a:xfrm>
            <a:off x="7082591" y="2181726"/>
            <a:ext cx="810126" cy="2406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90D5A-F4DD-E605-AE9F-5025A795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59" y="2799756"/>
            <a:ext cx="4621541" cy="32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9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4B9A-525B-0ADB-7214-26D76B72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6463"/>
            <a:ext cx="10972800" cy="49403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FF75-65AE-D55B-05D5-D618F886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toolkit leverages the “Convergence conditions” feature of the Fluent solver. More information are available here: </a:t>
            </a:r>
            <a:r>
              <a:rPr lang="fr-FR" dirty="0">
                <a:hlinkClick r:id="rId2"/>
              </a:rPr>
              <a:t>Convergence Conditions</a:t>
            </a:r>
            <a:endParaRPr lang="fr-FR" dirty="0"/>
          </a:p>
          <a:p>
            <a:r>
              <a:rPr lang="fr-FR" dirty="0"/>
              <a:t>Limitations: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Two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coupling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not </a:t>
            </a:r>
            <a:r>
              <a:rPr lang="fr-FR" dirty="0" err="1">
                <a:solidFill>
                  <a:schemeClr val="tx1"/>
                </a:solidFill>
              </a:rPr>
              <a:t>supported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86678"/>
      </p:ext>
    </p:extLst>
  </p:cSld>
  <p:clrMapOvr>
    <a:masterClrMapping/>
  </p:clrMapOvr>
</p:sld>
</file>

<file path=ppt/theme/theme1.xml><?xml version="1.0" encoding="utf-8"?>
<a:theme xmlns:a="http://schemas.openxmlformats.org/drawingml/2006/main" name="Ansys 2023">
  <a:themeElements>
    <a:clrScheme name="Ansys Colors A">
      <a:dk1>
        <a:srgbClr val="000000"/>
      </a:dk1>
      <a:lt1>
        <a:srgbClr val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C89211"/>
      </a:hlink>
      <a:folHlink>
        <a:srgbClr val="C892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nsys-2023-Confidential.potx" id="{30B0F9A9-86F5-4697-B7EC-F23C85CB381C}" vid="{2FE2F191-6858-4DE4-BAC0-71B9BC7520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</Template>
  <TotalTime>3952</TotalTime>
  <Words>226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System Font Regular</vt:lpstr>
      <vt:lpstr>Ansys 2023</vt:lpstr>
      <vt:lpstr>Monitor Based Convergence Control Toolkit</vt:lpstr>
      <vt:lpstr>Toolkit install</vt:lpstr>
      <vt:lpstr>Toolkit usage</vt:lpstr>
      <vt:lpstr>Toolkit usage</vt:lpstr>
      <vt:lpstr>Background</vt:lpstr>
    </vt:vector>
  </TitlesOfParts>
  <Company>Ansys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Based Convergence Control Toolkit</dc:title>
  <dc:creator>Davide Frigerio</dc:creator>
  <cp:lastModifiedBy>Davide Frigerio</cp:lastModifiedBy>
  <cp:revision>2</cp:revision>
  <dcterms:created xsi:type="dcterms:W3CDTF">2023-11-10T14:16:47Z</dcterms:created>
  <dcterms:modified xsi:type="dcterms:W3CDTF">2023-11-13T08:11:21Z</dcterms:modified>
</cp:coreProperties>
</file>