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9" r:id="rId5"/>
    <p:sldId id="258" r:id="rId6"/>
    <p:sldId id="256" r:id="rId7"/>
    <p:sldId id="257" r:id="rId8"/>
    <p:sldId id="260" r:id="rId9"/>
    <p:sldId id="262" r:id="rId10"/>
    <p:sldId id="276" r:id="rId11"/>
    <p:sldId id="261" r:id="rId12"/>
    <p:sldId id="263" r:id="rId13"/>
    <p:sldId id="264" r:id="rId14"/>
    <p:sldId id="265" r:id="rId15"/>
    <p:sldId id="274" r:id="rId16"/>
    <p:sldId id="269" r:id="rId17"/>
    <p:sldId id="266" r:id="rId18"/>
    <p:sldId id="272" r:id="rId19"/>
    <p:sldId id="275" r:id="rId20"/>
    <p:sldId id="278" r:id="rId21"/>
    <p:sldId id="280" r:id="rId22"/>
    <p:sldId id="279" r:id="rId23"/>
    <p:sldId id="267" r:id="rId24"/>
    <p:sldId id="282" r:id="rId25"/>
    <p:sldId id="271" r:id="rId26"/>
    <p:sldId id="277" r:id="rId27"/>
    <p:sldId id="268" r:id="rId28"/>
    <p:sldId id="273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C8E5519-2CB2-4FED-B56C-F4753143B41B}">
          <p14:sldIdLst>
            <p14:sldId id="259"/>
            <p14:sldId id="258"/>
            <p14:sldId id="256"/>
            <p14:sldId id="257"/>
            <p14:sldId id="260"/>
            <p14:sldId id="262"/>
            <p14:sldId id="276"/>
            <p14:sldId id="261"/>
            <p14:sldId id="263"/>
            <p14:sldId id="264"/>
            <p14:sldId id="265"/>
            <p14:sldId id="274"/>
            <p14:sldId id="269"/>
            <p14:sldId id="266"/>
            <p14:sldId id="272"/>
            <p14:sldId id="275"/>
            <p14:sldId id="278"/>
            <p14:sldId id="280"/>
            <p14:sldId id="279"/>
            <p14:sldId id="267"/>
            <p14:sldId id="282"/>
            <p14:sldId id="271"/>
            <p14:sldId id="277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B2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01187B-315F-436D-965F-9807A88D849E}" v="1476" vWet="1477" dt="2021-06-10T14:35:18.170"/>
    <p1510:client id="{B14B8130-7782-43EB-987D-49D23A567CB4}" v="11833" dt="2021-06-11T13:46:13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nte guest" providerId="Windows Live" clId="Web-{C16BD6C9-0F11-4065-AB88-4CCDBED70ECD}"/>
    <pc:docChg chg="addSld delSld modSld modSection">
      <pc:chgData name="Utente guest" userId="" providerId="Windows Live" clId="Web-{C16BD6C9-0F11-4065-AB88-4CCDBED70ECD}" dt="2021-06-05T16:26:58.451" v="1821" actId="20577"/>
      <pc:docMkLst>
        <pc:docMk/>
      </pc:docMkLst>
      <pc:sldChg chg="modSp">
        <pc:chgData name="Utente guest" userId="" providerId="Windows Live" clId="Web-{C16BD6C9-0F11-4065-AB88-4CCDBED70ECD}" dt="2021-06-05T16:16:27.824" v="1535" actId="20577"/>
        <pc:sldMkLst>
          <pc:docMk/>
          <pc:sldMk cId="454804502" sldId="261"/>
        </pc:sldMkLst>
        <pc:spChg chg="mod">
          <ac:chgData name="Utente guest" userId="" providerId="Windows Live" clId="Web-{C16BD6C9-0F11-4065-AB88-4CCDBED70ECD}" dt="2021-06-05T16:16:27.824" v="1535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C16BD6C9-0F11-4065-AB88-4CCDBED70ECD}" dt="2021-06-05T14:04:15.018" v="145" actId="20577"/>
        <pc:sldMkLst>
          <pc:docMk/>
          <pc:sldMk cId="1014551272" sldId="263"/>
        </pc:sldMkLst>
        <pc:spChg chg="mod">
          <ac:chgData name="Utente guest" userId="" providerId="Windows Live" clId="Web-{C16BD6C9-0F11-4065-AB88-4CCDBED70ECD}" dt="2021-06-05T14:04:15.018" v="145" actId="20577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Utente guest" userId="" providerId="Windows Live" clId="Web-{C16BD6C9-0F11-4065-AB88-4CCDBED70ECD}" dt="2021-06-05T14:04:02.986" v="138" actId="20577"/>
          <ac:spMkLst>
            <pc:docMk/>
            <pc:sldMk cId="1014551272" sldId="263"/>
            <ac:spMk id="9" creationId="{B7B398FD-11D8-4B66-8CD5-300A1871C868}"/>
          </ac:spMkLst>
        </pc:spChg>
      </pc:sldChg>
      <pc:sldChg chg="modSp">
        <pc:chgData name="Utente guest" userId="" providerId="Windows Live" clId="Web-{C16BD6C9-0F11-4065-AB88-4CCDBED70ECD}" dt="2021-06-05T14:40:32.651" v="436" actId="20577"/>
        <pc:sldMkLst>
          <pc:docMk/>
          <pc:sldMk cId="1520066137" sldId="264"/>
        </pc:sldMkLst>
        <pc:spChg chg="mod">
          <ac:chgData name="Utente guest" userId="" providerId="Windows Live" clId="Web-{C16BD6C9-0F11-4065-AB88-4CCDBED70ECD}" dt="2021-06-05T14:07:09.177" v="163" actId="20577"/>
          <ac:spMkLst>
            <pc:docMk/>
            <pc:sldMk cId="1520066137" sldId="264"/>
            <ac:spMk id="2" creationId="{D56CAC12-04E7-47E8-906E-814DB0BA81EA}"/>
          </ac:spMkLst>
        </pc:spChg>
        <pc:spChg chg="mod">
          <ac:chgData name="Utente guest" userId="" providerId="Windows Live" clId="Web-{C16BD6C9-0F11-4065-AB88-4CCDBED70ECD}" dt="2021-06-05T14:40:32.651" v="436" actId="20577"/>
          <ac:spMkLst>
            <pc:docMk/>
            <pc:sldMk cId="1520066137" sldId="264"/>
            <ac:spMk id="4" creationId="{E890DFDA-43FF-47F3-A640-D6FBD834B9B1}"/>
          </ac:spMkLst>
        </pc:spChg>
      </pc:sldChg>
      <pc:sldChg chg="modSp">
        <pc:chgData name="Utente guest" userId="" providerId="Windows Live" clId="Web-{C16BD6C9-0F11-4065-AB88-4CCDBED70ECD}" dt="2021-06-05T14:21:27.458" v="308" actId="20577"/>
        <pc:sldMkLst>
          <pc:docMk/>
          <pc:sldMk cId="2904629529" sldId="265"/>
        </pc:sldMkLst>
        <pc:spChg chg="mod">
          <ac:chgData name="Utente guest" userId="" providerId="Windows Live" clId="Web-{C16BD6C9-0F11-4065-AB88-4CCDBED70ECD}" dt="2021-06-05T14:21:27.458" v="308" actId="20577"/>
          <ac:spMkLst>
            <pc:docMk/>
            <pc:sldMk cId="2904629529" sldId="265"/>
            <ac:spMk id="5" creationId="{547B7B68-8863-4F09-B4D7-676839A090CB}"/>
          </ac:spMkLst>
        </pc:spChg>
      </pc:sldChg>
      <pc:sldChg chg="modSp">
        <pc:chgData name="Utente guest" userId="" providerId="Windows Live" clId="Web-{C16BD6C9-0F11-4065-AB88-4CCDBED70ECD}" dt="2021-06-05T16:26:58.451" v="1821" actId="20577"/>
        <pc:sldMkLst>
          <pc:docMk/>
          <pc:sldMk cId="3559874528" sldId="274"/>
        </pc:sldMkLst>
        <pc:spChg chg="mod">
          <ac:chgData name="Utente guest" userId="" providerId="Windows Live" clId="Web-{C16BD6C9-0F11-4065-AB88-4CCDBED70ECD}" dt="2021-06-05T16:26:58.451" v="1821" actId="20577"/>
          <ac:spMkLst>
            <pc:docMk/>
            <pc:sldMk cId="3559874528" sldId="274"/>
            <ac:spMk id="2" creationId="{84FBF444-9288-4579-8734-36339035B881}"/>
          </ac:spMkLst>
        </pc:spChg>
        <pc:spChg chg="mod">
          <ac:chgData name="Utente guest" userId="" providerId="Windows Live" clId="Web-{C16BD6C9-0F11-4065-AB88-4CCDBED70ECD}" dt="2021-06-05T15:51:34.851" v="1169" actId="1076"/>
          <ac:spMkLst>
            <pc:docMk/>
            <pc:sldMk cId="3559874528" sldId="274"/>
            <ac:spMk id="3" creationId="{B06C8377-F20C-4B56-B80E-1BE3084BBF90}"/>
          </ac:spMkLst>
        </pc:spChg>
      </pc:sldChg>
      <pc:sldChg chg="addSp modSp new del">
        <pc:chgData name="Utente guest" userId="" providerId="Windows Live" clId="Web-{C16BD6C9-0F11-4065-AB88-4CCDBED70ECD}" dt="2021-06-05T15:49:47.271" v="1113"/>
        <pc:sldMkLst>
          <pc:docMk/>
          <pc:sldMk cId="4203622781" sldId="276"/>
        </pc:sldMkLst>
        <pc:spChg chg="add mod">
          <ac:chgData name="Utente guest" userId="" providerId="Windows Live" clId="Web-{C16BD6C9-0F11-4065-AB88-4CCDBED70ECD}" dt="2021-06-05T15:45:55.828" v="978" actId="20577"/>
          <ac:spMkLst>
            <pc:docMk/>
            <pc:sldMk cId="4203622781" sldId="276"/>
            <ac:spMk id="2" creationId="{B064D744-FE2F-4A29-A8CD-6784351A1FDE}"/>
          </ac:spMkLst>
        </pc:spChg>
      </pc:sldChg>
    </pc:docChg>
  </pc:docChgLst>
  <pc:docChgLst>
    <pc:chgData name="Utente guest" providerId="Windows Live" clId="Web-{FE125A0A-C988-411F-9275-940B4693E9CC}"/>
    <pc:docChg chg="modSld">
      <pc:chgData name="Utente guest" userId="" providerId="Windows Live" clId="Web-{FE125A0A-C988-411F-9275-940B4693E9CC}" dt="2021-06-08T10:44:09.715" v="967" actId="20577"/>
      <pc:docMkLst>
        <pc:docMk/>
      </pc:docMkLst>
      <pc:sldChg chg="modSp">
        <pc:chgData name="Utente guest" userId="" providerId="Windows Live" clId="Web-{FE125A0A-C988-411F-9275-940B4693E9CC}" dt="2021-06-08T09:33:09.632" v="335" actId="20577"/>
        <pc:sldMkLst>
          <pc:docMk/>
          <pc:sldMk cId="3776714482" sldId="266"/>
        </pc:sldMkLst>
        <pc:spChg chg="mod">
          <ac:chgData name="Utente guest" userId="" providerId="Windows Live" clId="Web-{FE125A0A-C988-411F-9275-940B4693E9CC}" dt="2021-06-08T09:33:09.632" v="335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modSp">
        <pc:chgData name="Utente guest" userId="" providerId="Windows Live" clId="Web-{FE125A0A-C988-411F-9275-940B4693E9CC}" dt="2021-06-08T10:04:52.433" v="546" actId="20577"/>
        <pc:sldMkLst>
          <pc:docMk/>
          <pc:sldMk cId="2512718786" sldId="267"/>
        </pc:sldMkLst>
        <pc:spChg chg="mod">
          <ac:chgData name="Utente guest" userId="" providerId="Windows Live" clId="Web-{FE125A0A-C988-411F-9275-940B4693E9CC}" dt="2021-06-08T10:04:52.433" v="546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modSp">
        <pc:chgData name="Utente guest" userId="" providerId="Windows Live" clId="Web-{FE125A0A-C988-411F-9275-940B4693E9CC}" dt="2021-06-08T10:44:09.715" v="967" actId="20577"/>
        <pc:sldMkLst>
          <pc:docMk/>
          <pc:sldMk cId="59111166" sldId="271"/>
        </pc:sldMkLst>
        <pc:spChg chg="mod">
          <ac:chgData name="Utente guest" userId="" providerId="Windows Live" clId="Web-{FE125A0A-C988-411F-9275-940B4693E9CC}" dt="2021-06-08T10:44:09.715" v="967" actId="20577"/>
          <ac:spMkLst>
            <pc:docMk/>
            <pc:sldMk cId="59111166" sldId="271"/>
            <ac:spMk id="3" creationId="{43207D95-BE19-48A2-9AC7-26D59EA281A1}"/>
          </ac:spMkLst>
        </pc:spChg>
        <pc:spChg chg="mod">
          <ac:chgData name="Utente guest" userId="" providerId="Windows Live" clId="Web-{FE125A0A-C988-411F-9275-940B4693E9CC}" dt="2021-06-08T10:35:33.358" v="890" actId="1076"/>
          <ac:spMkLst>
            <pc:docMk/>
            <pc:sldMk cId="59111166" sldId="271"/>
            <ac:spMk id="5" creationId="{08CE9197-F09D-4608-9BB3-46D24FFBDCF3}"/>
          </ac:spMkLst>
        </pc:spChg>
      </pc:sldChg>
    </pc:docChg>
  </pc:docChgLst>
  <pc:docChgLst>
    <pc:chgData name="Utente guest" providerId="Windows Live" clId="Web-{FCB13962-E94F-4C9F-A5AE-7EF162A81138}"/>
    <pc:docChg chg="modSld">
      <pc:chgData name="Utente guest" userId="" providerId="Windows Live" clId="Web-{FCB13962-E94F-4C9F-A5AE-7EF162A81138}" dt="2021-06-05T16:00:10.923" v="73" actId="20577"/>
      <pc:docMkLst>
        <pc:docMk/>
      </pc:docMkLst>
      <pc:sldChg chg="addSp modSp">
        <pc:chgData name="Utente guest" userId="" providerId="Windows Live" clId="Web-{FCB13962-E94F-4C9F-A5AE-7EF162A81138}" dt="2021-06-05T16:00:10.923" v="73" actId="20577"/>
        <pc:sldMkLst>
          <pc:docMk/>
          <pc:sldMk cId="3559874528" sldId="274"/>
        </pc:sldMkLst>
        <pc:spChg chg="mod">
          <ac:chgData name="Utente guest" userId="" providerId="Windows Live" clId="Web-{FCB13962-E94F-4C9F-A5AE-7EF162A81138}" dt="2021-06-05T16:00:10.923" v="73" actId="20577"/>
          <ac:spMkLst>
            <pc:docMk/>
            <pc:sldMk cId="3559874528" sldId="274"/>
            <ac:spMk id="2" creationId="{84FBF444-9288-4579-8734-36339035B881}"/>
          </ac:spMkLst>
        </pc:spChg>
        <pc:spChg chg="add mod">
          <ac:chgData name="Utente guest" userId="" providerId="Windows Live" clId="Web-{FCB13962-E94F-4C9F-A5AE-7EF162A81138}" dt="2021-06-05T15:49:31.363" v="69" actId="20577"/>
          <ac:spMkLst>
            <pc:docMk/>
            <pc:sldMk cId="3559874528" sldId="274"/>
            <ac:spMk id="3" creationId="{B06C8377-F20C-4B56-B80E-1BE3084BBF90}"/>
          </ac:spMkLst>
        </pc:spChg>
      </pc:sldChg>
      <pc:sldChg chg="delSp modSp">
        <pc:chgData name="Utente guest" userId="" providerId="Windows Live" clId="Web-{FCB13962-E94F-4C9F-A5AE-7EF162A81138}" dt="2021-06-05T15:48:55.534" v="45"/>
        <pc:sldMkLst>
          <pc:docMk/>
          <pc:sldMk cId="4203622781" sldId="276"/>
        </pc:sldMkLst>
        <pc:spChg chg="del mod">
          <ac:chgData name="Utente guest" userId="" providerId="Windows Live" clId="Web-{FCB13962-E94F-4C9F-A5AE-7EF162A81138}" dt="2021-06-05T15:48:55.534" v="45"/>
          <ac:spMkLst>
            <pc:docMk/>
            <pc:sldMk cId="4203622781" sldId="276"/>
            <ac:spMk id="2" creationId="{B064D744-FE2F-4A29-A8CD-6784351A1FDE}"/>
          </ac:spMkLst>
        </pc:spChg>
      </pc:sldChg>
    </pc:docChg>
  </pc:docChgLst>
  <pc:docChgLst>
    <pc:chgData name="Utente guest" providerId="Windows Live" clId="Web-{51DCA8CF-D795-4A4F-9967-BAB967FB6AC1}"/>
    <pc:docChg chg="addSld modSld modSection">
      <pc:chgData name="Utente guest" userId="" providerId="Windows Live" clId="Web-{51DCA8CF-D795-4A4F-9967-BAB967FB6AC1}" dt="2021-06-02T14:28:02.065" v="294" actId="20577"/>
      <pc:docMkLst>
        <pc:docMk/>
      </pc:docMkLst>
      <pc:sldChg chg="modSp">
        <pc:chgData name="Utente guest" userId="" providerId="Windows Live" clId="Web-{51DCA8CF-D795-4A4F-9967-BAB967FB6AC1}" dt="2021-06-02T14:28:02.065" v="294" actId="20577"/>
        <pc:sldMkLst>
          <pc:docMk/>
          <pc:sldMk cId="454804502" sldId="261"/>
        </pc:sldMkLst>
        <pc:spChg chg="mod">
          <ac:chgData name="Utente guest" userId="" providerId="Windows Live" clId="Web-{51DCA8CF-D795-4A4F-9967-BAB967FB6AC1}" dt="2021-06-02T14:28:02.065" v="294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51DCA8CF-D795-4A4F-9967-BAB967FB6AC1}" dt="2021-06-02T10:06:58.670" v="2" actId="20577"/>
        <pc:sldMkLst>
          <pc:docMk/>
          <pc:sldMk cId="3776714482" sldId="266"/>
        </pc:sldMkLst>
        <pc:spChg chg="mod">
          <ac:chgData name="Utente guest" userId="" providerId="Windows Live" clId="Web-{51DCA8CF-D795-4A4F-9967-BAB967FB6AC1}" dt="2021-06-02T10:06:58.670" v="2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modSp">
        <pc:chgData name="Utente guest" userId="" providerId="Windows Live" clId="Web-{51DCA8CF-D795-4A4F-9967-BAB967FB6AC1}" dt="2021-06-02T10:32:06.025" v="16" actId="20577"/>
        <pc:sldMkLst>
          <pc:docMk/>
          <pc:sldMk cId="2512718786" sldId="267"/>
        </pc:sldMkLst>
        <pc:spChg chg="mod">
          <ac:chgData name="Utente guest" userId="" providerId="Windows Live" clId="Web-{51DCA8CF-D795-4A4F-9967-BAB967FB6AC1}" dt="2021-06-02T10:32:06.025" v="16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addSp delSp modSp new">
        <pc:chgData name="Utente guest" userId="" providerId="Windows Live" clId="Web-{51DCA8CF-D795-4A4F-9967-BAB967FB6AC1}" dt="2021-06-02T13:38:35.501" v="291" actId="20577"/>
        <pc:sldMkLst>
          <pc:docMk/>
          <pc:sldMk cId="59111166" sldId="271"/>
        </pc:sldMkLst>
        <pc:spChg chg="del">
          <ac:chgData name="Utente guest" userId="" providerId="Windows Live" clId="Web-{51DCA8CF-D795-4A4F-9967-BAB967FB6AC1}" dt="2021-06-02T10:45:24.493" v="19"/>
          <ac:spMkLst>
            <pc:docMk/>
            <pc:sldMk cId="59111166" sldId="271"/>
            <ac:spMk id="2" creationId="{82B83D2C-77E5-45DD-87F7-DEECAF715D4C}"/>
          </ac:spMkLst>
        </pc:spChg>
        <pc:spChg chg="mod">
          <ac:chgData name="Utente guest" userId="" providerId="Windows Live" clId="Web-{51DCA8CF-D795-4A4F-9967-BAB967FB6AC1}" dt="2021-06-02T13:38:35.501" v="291" actId="20577"/>
          <ac:spMkLst>
            <pc:docMk/>
            <pc:sldMk cId="59111166" sldId="271"/>
            <ac:spMk id="3" creationId="{43207D95-BE19-48A2-9AC7-26D59EA281A1}"/>
          </ac:spMkLst>
        </pc:spChg>
        <pc:spChg chg="add del">
          <ac:chgData name="Utente guest" userId="" providerId="Windows Live" clId="Web-{51DCA8CF-D795-4A4F-9967-BAB967FB6AC1}" dt="2021-06-02T10:45:32.618" v="22"/>
          <ac:spMkLst>
            <pc:docMk/>
            <pc:sldMk cId="59111166" sldId="271"/>
            <ac:spMk id="4" creationId="{1D36DC5B-B01E-4C45-91E7-9FA12A0A2750}"/>
          </ac:spMkLst>
        </pc:spChg>
      </pc:sldChg>
    </pc:docChg>
  </pc:docChgLst>
  <pc:docChgLst>
    <pc:chgData name="Utente guest" providerId="Windows Live" clId="Web-{C4C932F5-40D3-4160-A8AE-4E5317D68FAE}"/>
    <pc:docChg chg="addSld modSld modSection">
      <pc:chgData name="Utente guest" userId="" providerId="Windows Live" clId="Web-{C4C932F5-40D3-4160-A8AE-4E5317D68FAE}" dt="2021-06-02T14:55:50.403" v="977" actId="20577"/>
      <pc:docMkLst>
        <pc:docMk/>
      </pc:docMkLst>
      <pc:sldChg chg="modSp">
        <pc:chgData name="Utente guest" userId="" providerId="Windows Live" clId="Web-{C4C932F5-40D3-4160-A8AE-4E5317D68FAE}" dt="2021-06-02T14:35:33.438" v="739" actId="20577"/>
        <pc:sldMkLst>
          <pc:docMk/>
          <pc:sldMk cId="454804502" sldId="261"/>
        </pc:sldMkLst>
        <pc:spChg chg="mod">
          <ac:chgData name="Utente guest" userId="" providerId="Windows Live" clId="Web-{C4C932F5-40D3-4160-A8AE-4E5317D68FAE}" dt="2021-06-02T14:35:33.438" v="739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C4C932F5-40D3-4160-A8AE-4E5317D68FAE}" dt="2021-06-02T14:55:50.403" v="977" actId="20577"/>
        <pc:sldMkLst>
          <pc:docMk/>
          <pc:sldMk cId="59111166" sldId="271"/>
        </pc:sldMkLst>
        <pc:spChg chg="mod">
          <ac:chgData name="Utente guest" userId="" providerId="Windows Live" clId="Web-{C4C932F5-40D3-4160-A8AE-4E5317D68FAE}" dt="2021-06-02T14:55:50.403" v="977" actId="20577"/>
          <ac:spMkLst>
            <pc:docMk/>
            <pc:sldMk cId="59111166" sldId="271"/>
            <ac:spMk id="3" creationId="{43207D95-BE19-48A2-9AC7-26D59EA281A1}"/>
          </ac:spMkLst>
        </pc:spChg>
      </pc:sldChg>
      <pc:sldChg chg="addSp modSp new">
        <pc:chgData name="Utente guest" userId="" providerId="Windows Live" clId="Web-{C4C932F5-40D3-4160-A8AE-4E5317D68FAE}" dt="2021-06-02T14:43:04.745" v="863" actId="20577"/>
        <pc:sldMkLst>
          <pc:docMk/>
          <pc:sldMk cId="3559874528" sldId="274"/>
        </pc:sldMkLst>
        <pc:spChg chg="add mod">
          <ac:chgData name="Utente guest" userId="" providerId="Windows Live" clId="Web-{C4C932F5-40D3-4160-A8AE-4E5317D68FAE}" dt="2021-06-02T14:43:04.745" v="863" actId="20577"/>
          <ac:spMkLst>
            <pc:docMk/>
            <pc:sldMk cId="3559874528" sldId="274"/>
            <ac:spMk id="2" creationId="{84FBF444-9288-4579-8734-36339035B881}"/>
          </ac:spMkLst>
        </pc:spChg>
      </pc:sldChg>
    </pc:docChg>
  </pc:docChgLst>
  <pc:docChgLst>
    <pc:chgData name="Utente guest" providerId="Windows Live" clId="Web-{FB68D5EE-263A-4381-AA0D-BD68277D8F93}"/>
    <pc:docChg chg="addSld modSld sldOrd modSection">
      <pc:chgData name="Utente guest" userId="" providerId="Windows Live" clId="Web-{FB68D5EE-263A-4381-AA0D-BD68277D8F93}" dt="2021-06-01T15:22:15.705" v="565" actId="20577"/>
      <pc:docMkLst>
        <pc:docMk/>
      </pc:docMkLst>
      <pc:sldChg chg="modSp">
        <pc:chgData name="Utente guest" userId="" providerId="Windows Live" clId="Web-{FB68D5EE-263A-4381-AA0D-BD68277D8F93}" dt="2021-06-01T14:18:10.470" v="292" actId="20577"/>
        <pc:sldMkLst>
          <pc:docMk/>
          <pc:sldMk cId="3727552200" sldId="259"/>
        </pc:sldMkLst>
        <pc:spChg chg="mod">
          <ac:chgData name="Utente guest" userId="" providerId="Windows Live" clId="Web-{FB68D5EE-263A-4381-AA0D-BD68277D8F93}" dt="2021-06-01T14:18:10.470" v="292" actId="20577"/>
          <ac:spMkLst>
            <pc:docMk/>
            <pc:sldMk cId="3727552200" sldId="259"/>
            <ac:spMk id="4" creationId="{EB866CC2-B024-4565-9E57-DDA3BCD9066A}"/>
          </ac:spMkLst>
        </pc:spChg>
      </pc:sldChg>
      <pc:sldChg chg="modSp">
        <pc:chgData name="Utente guest" userId="" providerId="Windows Live" clId="Web-{FB68D5EE-263A-4381-AA0D-BD68277D8F93}" dt="2021-06-01T13:52:33.758" v="142" actId="20577"/>
        <pc:sldMkLst>
          <pc:docMk/>
          <pc:sldMk cId="454804502" sldId="261"/>
        </pc:sldMkLst>
        <pc:spChg chg="mod">
          <ac:chgData name="Utente guest" userId="" providerId="Windows Live" clId="Web-{FB68D5EE-263A-4381-AA0D-BD68277D8F93}" dt="2021-06-01T13:52:33.758" v="142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delSp modSp">
        <pc:chgData name="Utente guest" userId="" providerId="Windows Live" clId="Web-{FB68D5EE-263A-4381-AA0D-BD68277D8F93}" dt="2021-06-01T14:38:11.974" v="329" actId="20577"/>
        <pc:sldMkLst>
          <pc:docMk/>
          <pc:sldMk cId="1014551272" sldId="263"/>
        </pc:sldMkLst>
        <pc:spChg chg="add mod">
          <ac:chgData name="Utente guest" userId="" providerId="Windows Live" clId="Web-{FB68D5EE-263A-4381-AA0D-BD68277D8F93}" dt="2021-06-01T13:37:17.102" v="8" actId="20577"/>
          <ac:spMkLst>
            <pc:docMk/>
            <pc:sldMk cId="1014551272" sldId="263"/>
            <ac:spMk id="3" creationId="{8D8290E7-C1DC-4CAA-9084-0E5B74284351}"/>
          </ac:spMkLst>
        </pc:spChg>
        <pc:spChg chg="add del">
          <ac:chgData name="Utente guest" userId="" providerId="Windows Live" clId="Web-{FB68D5EE-263A-4381-AA0D-BD68277D8F93}" dt="2021-06-01T13:44:38.890" v="10"/>
          <ac:spMkLst>
            <pc:docMk/>
            <pc:sldMk cId="1014551272" sldId="263"/>
            <ac:spMk id="4" creationId="{C4AE567D-9545-46D9-9D30-BBCB8408A62C}"/>
          </ac:spMkLst>
        </pc:spChg>
        <pc:spChg chg="add del mod">
          <ac:chgData name="Utente guest" userId="" providerId="Windows Live" clId="Web-{FB68D5EE-263A-4381-AA0D-BD68277D8F93}" dt="2021-06-01T13:49:39.505" v="110"/>
          <ac:spMkLst>
            <pc:docMk/>
            <pc:sldMk cId="1014551272" sldId="263"/>
            <ac:spMk id="6" creationId="{B0993B7C-A53A-4820-B262-B952CD8835AA}"/>
          </ac:spMkLst>
        </pc:spChg>
        <pc:spChg chg="add del mod">
          <ac:chgData name="Utente guest" userId="" providerId="Windows Live" clId="Web-{FB68D5EE-263A-4381-AA0D-BD68277D8F93}" dt="2021-06-01T13:50:00.443" v="114"/>
          <ac:spMkLst>
            <pc:docMk/>
            <pc:sldMk cId="1014551272" sldId="263"/>
            <ac:spMk id="7" creationId="{4A3C6DAC-6667-4EBB-9178-41A5EFF58DDB}"/>
          </ac:spMkLst>
        </pc:spChg>
        <pc:spChg chg="add mod">
          <ac:chgData name="Utente guest" userId="" providerId="Windows Live" clId="Web-{FB68D5EE-263A-4381-AA0D-BD68277D8F93}" dt="2021-06-01T14:38:11.974" v="329" actId="20577"/>
          <ac:spMkLst>
            <pc:docMk/>
            <pc:sldMk cId="1014551272" sldId="263"/>
            <ac:spMk id="9" creationId="{B7B398FD-11D8-4B66-8CD5-300A1871C868}"/>
          </ac:spMkLst>
        </pc:spChg>
      </pc:sldChg>
      <pc:sldChg chg="modSp">
        <pc:chgData name="Utente guest" userId="" providerId="Windows Live" clId="Web-{FB68D5EE-263A-4381-AA0D-BD68277D8F93}" dt="2021-06-01T15:13:38.275" v="477" actId="20577"/>
        <pc:sldMkLst>
          <pc:docMk/>
          <pc:sldMk cId="1520066137" sldId="264"/>
        </pc:sldMkLst>
        <pc:spChg chg="mod">
          <ac:chgData name="Utente guest" userId="" providerId="Windows Live" clId="Web-{FB68D5EE-263A-4381-AA0D-BD68277D8F93}" dt="2021-06-01T15:13:38.275" v="477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addSp delSp modSp new ord">
        <pc:chgData name="Utente guest" userId="" providerId="Windows Live" clId="Web-{FB68D5EE-263A-4381-AA0D-BD68277D8F93}" dt="2021-06-01T15:22:15.705" v="565" actId="20577"/>
        <pc:sldMkLst>
          <pc:docMk/>
          <pc:sldMk cId="2904629529" sldId="265"/>
        </pc:sldMkLst>
        <pc:spChg chg="del">
          <ac:chgData name="Utente guest" userId="" providerId="Windows Live" clId="Web-{FB68D5EE-263A-4381-AA0D-BD68277D8F93}" dt="2021-06-01T14:47:43.484" v="333"/>
          <ac:spMkLst>
            <pc:docMk/>
            <pc:sldMk cId="2904629529" sldId="265"/>
            <ac:spMk id="2" creationId="{C3FB585D-20C3-44BA-8732-85D06DE10DC8}"/>
          </ac:spMkLst>
        </pc:spChg>
        <pc:spChg chg="del">
          <ac:chgData name="Utente guest" userId="" providerId="Windows Live" clId="Web-{FB68D5EE-263A-4381-AA0D-BD68277D8F93}" dt="2021-06-01T14:47:43.484" v="332"/>
          <ac:spMkLst>
            <pc:docMk/>
            <pc:sldMk cId="2904629529" sldId="265"/>
            <ac:spMk id="3" creationId="{E17F44DE-267A-4AD9-B924-C9E7CE0E68F1}"/>
          </ac:spMkLst>
        </pc:spChg>
        <pc:spChg chg="add mod">
          <ac:chgData name="Utente guest" userId="" providerId="Windows Live" clId="Web-{FB68D5EE-263A-4381-AA0D-BD68277D8F93}" dt="2021-06-01T15:22:15.705" v="565" actId="20577"/>
          <ac:spMkLst>
            <pc:docMk/>
            <pc:sldMk cId="2904629529" sldId="265"/>
            <ac:spMk id="5" creationId="{547B7B68-8863-4F09-B4D7-676839A090CB}"/>
          </ac:spMkLst>
        </pc:spChg>
      </pc:sldChg>
    </pc:docChg>
  </pc:docChgLst>
  <pc:docChgLst>
    <pc:chgData name="Utente guest" providerId="Windows Live" clId="Web-{4ED11C23-41F6-495B-A105-47BF96129674}"/>
    <pc:docChg chg="modSld">
      <pc:chgData name="Utente guest" userId="" providerId="Windows Live" clId="Web-{4ED11C23-41F6-495B-A105-47BF96129674}" dt="2021-06-04T21:04:25.338" v="6" actId="20577"/>
      <pc:docMkLst>
        <pc:docMk/>
      </pc:docMkLst>
      <pc:sldChg chg="modSp">
        <pc:chgData name="Utente guest" userId="" providerId="Windows Live" clId="Web-{4ED11C23-41F6-495B-A105-47BF96129674}" dt="2021-06-04T21:04:25.338" v="6" actId="20577"/>
        <pc:sldMkLst>
          <pc:docMk/>
          <pc:sldMk cId="454804502" sldId="261"/>
        </pc:sldMkLst>
        <pc:spChg chg="mod">
          <ac:chgData name="Utente guest" userId="" providerId="Windows Live" clId="Web-{4ED11C23-41F6-495B-A105-47BF96129674}" dt="2021-06-04T21:04:25.338" v="6" actId="20577"/>
          <ac:spMkLst>
            <pc:docMk/>
            <pc:sldMk cId="454804502" sldId="261"/>
            <ac:spMk id="3" creationId="{8CDEC847-E9FA-49FF-BAD9-93C23970BB6B}"/>
          </ac:spMkLst>
        </pc:spChg>
      </pc:sldChg>
    </pc:docChg>
  </pc:docChgLst>
  <pc:docChgLst>
    <pc:chgData name="Utente guest" providerId="Windows Live" clId="Web-{58F7BD0A-CE2B-464F-A994-EA57534DED22}"/>
    <pc:docChg chg="addSld modSld modSection">
      <pc:chgData name="Utente guest" userId="" providerId="Windows Live" clId="Web-{58F7BD0A-CE2B-464F-A994-EA57534DED22}" dt="2021-05-30T15:03:11.161" v="984" actId="20577"/>
      <pc:docMkLst>
        <pc:docMk/>
      </pc:docMkLst>
      <pc:sldChg chg="modSp">
        <pc:chgData name="Utente guest" userId="" providerId="Windows Live" clId="Web-{58F7BD0A-CE2B-464F-A994-EA57534DED22}" dt="2021-05-30T12:58:49.997" v="25" actId="20577"/>
        <pc:sldMkLst>
          <pc:docMk/>
          <pc:sldMk cId="3539450417" sldId="256"/>
        </pc:sldMkLst>
        <pc:spChg chg="mod">
          <ac:chgData name="Utente guest" userId="" providerId="Windows Live" clId="Web-{58F7BD0A-CE2B-464F-A994-EA57534DED22}" dt="2021-05-30T12:58:49.997" v="25" actId="20577"/>
          <ac:spMkLst>
            <pc:docMk/>
            <pc:sldMk cId="3539450417" sldId="256"/>
            <ac:spMk id="5" creationId="{34FBF581-0D37-4C99-A911-DC18F3791DE8}"/>
          </ac:spMkLst>
        </pc:spChg>
      </pc:sldChg>
      <pc:sldChg chg="modSp">
        <pc:chgData name="Utente guest" userId="" providerId="Windows Live" clId="Web-{58F7BD0A-CE2B-464F-A994-EA57534DED22}" dt="2021-05-30T15:03:11.161" v="984" actId="20577"/>
        <pc:sldMkLst>
          <pc:docMk/>
          <pc:sldMk cId="454804502" sldId="261"/>
        </pc:sldMkLst>
        <pc:spChg chg="mod">
          <ac:chgData name="Utente guest" userId="" providerId="Windows Live" clId="Web-{58F7BD0A-CE2B-464F-A994-EA57534DED22}" dt="2021-05-30T15:03:11.161" v="984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modSp new">
        <pc:chgData name="Utente guest" userId="" providerId="Windows Live" clId="Web-{58F7BD0A-CE2B-464F-A994-EA57534DED22}" dt="2021-05-30T14:07:44.622" v="297" actId="20577"/>
        <pc:sldMkLst>
          <pc:docMk/>
          <pc:sldMk cId="2996220520" sldId="264"/>
        </pc:sldMkLst>
        <pc:spChg chg="add mod">
          <ac:chgData name="Utente guest" userId="" providerId="Windows Live" clId="Web-{58F7BD0A-CE2B-464F-A994-EA57534DED22}" dt="2021-05-30T14:07:44.622" v="297" actId="20577"/>
          <ac:spMkLst>
            <pc:docMk/>
            <pc:sldMk cId="2996220520" sldId="264"/>
            <ac:spMk id="2" creationId="{0E86079A-4833-455B-8F15-5B08C6CCCB64}"/>
          </ac:spMkLst>
        </pc:spChg>
      </pc:sldChg>
    </pc:docChg>
  </pc:docChgLst>
  <pc:docChgLst>
    <pc:chgData name="Utente guest" providerId="Windows Live" clId="Web-{64795711-E579-46C4-A66A-FF4BB7A7177C}"/>
    <pc:docChg chg="addSld modSld modSection">
      <pc:chgData name="Utente guest" userId="" providerId="Windows Live" clId="Web-{64795711-E579-46C4-A66A-FF4BB7A7177C}" dt="2021-06-02T14:13:01.165" v="1339" actId="20577"/>
      <pc:docMkLst>
        <pc:docMk/>
      </pc:docMkLst>
      <pc:sldChg chg="modSp">
        <pc:chgData name="Utente guest" userId="" providerId="Windows Live" clId="Web-{64795711-E579-46C4-A66A-FF4BB7A7177C}" dt="2021-06-01T14:20:30.491" v="223" actId="20577"/>
        <pc:sldMkLst>
          <pc:docMk/>
          <pc:sldMk cId="4183486380" sldId="257"/>
        </pc:sldMkLst>
        <pc:spChg chg="mod">
          <ac:chgData name="Utente guest" userId="" providerId="Windows Live" clId="Web-{64795711-E579-46C4-A66A-FF4BB7A7177C}" dt="2021-06-01T14:20:30.491" v="223" actId="20577"/>
          <ac:spMkLst>
            <pc:docMk/>
            <pc:sldMk cId="4183486380" sldId="257"/>
            <ac:spMk id="3" creationId="{40C0C029-AB8E-43C0-81D8-D5AC3A2A764E}"/>
          </ac:spMkLst>
        </pc:spChg>
        <pc:spChg chg="mod">
          <ac:chgData name="Utente guest" userId="" providerId="Windows Live" clId="Web-{64795711-E579-46C4-A66A-FF4BB7A7177C}" dt="2021-06-01T14:17:38.081" v="23" actId="1076"/>
          <ac:spMkLst>
            <pc:docMk/>
            <pc:sldMk cId="4183486380" sldId="257"/>
            <ac:spMk id="4" creationId="{DA05A9BE-CE3C-4E17-AF46-ADFA0246EF26}"/>
          </ac:spMkLst>
        </pc:spChg>
      </pc:sldChg>
      <pc:sldChg chg="addSp modSp new">
        <pc:chgData name="Utente guest" userId="" providerId="Windows Live" clId="Web-{64795711-E579-46C4-A66A-FF4BB7A7177C}" dt="2021-06-01T15:23:01.890" v="998" actId="20577"/>
        <pc:sldMkLst>
          <pc:docMk/>
          <pc:sldMk cId="1014551272" sldId="263"/>
        </pc:sldMkLst>
        <pc:spChg chg="add mod">
          <ac:chgData name="Utente guest" userId="" providerId="Windows Live" clId="Web-{64795711-E579-46C4-A66A-FF4BB7A7177C}" dt="2021-06-01T13:35:15.924" v="22" actId="1076"/>
          <ac:spMkLst>
            <pc:docMk/>
            <pc:sldMk cId="1014551272" sldId="263"/>
            <ac:spMk id="2" creationId="{F2EEFCDA-3B7B-460F-B7FF-25C4A73268AB}"/>
          </ac:spMkLst>
        </pc:spChg>
        <pc:spChg chg="add mod">
          <ac:chgData name="Utente guest" userId="" providerId="Windows Live" clId="Web-{64795711-E579-46C4-A66A-FF4BB7A7177C}" dt="2021-06-01T15:23:01.890" v="998" actId="20577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Utente guest" userId="" providerId="Windows Live" clId="Web-{64795711-E579-46C4-A66A-FF4BB7A7177C}" dt="2021-06-01T14:57:55.986" v="609" actId="14100"/>
          <ac:spMkLst>
            <pc:docMk/>
            <pc:sldMk cId="1014551272" sldId="263"/>
            <ac:spMk id="9" creationId="{B7B398FD-11D8-4B66-8CD5-300A1871C868}"/>
          </ac:spMkLst>
        </pc:spChg>
      </pc:sldChg>
      <pc:sldChg chg="addSp modSp new">
        <pc:chgData name="Utente guest" userId="" providerId="Windows Live" clId="Web-{64795711-E579-46C4-A66A-FF4BB7A7177C}" dt="2021-06-01T15:47:58.449" v="1029" actId="20577"/>
        <pc:sldMkLst>
          <pc:docMk/>
          <pc:sldMk cId="1520066137" sldId="264"/>
        </pc:sldMkLst>
        <pc:spChg chg="add mod">
          <ac:chgData name="Utente guest" userId="" providerId="Windows Live" clId="Web-{64795711-E579-46C4-A66A-FF4BB7A7177C}" dt="2021-06-01T15:47:58.449" v="1029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modSp">
        <pc:chgData name="Utente guest" userId="" providerId="Windows Live" clId="Web-{64795711-E579-46C4-A66A-FF4BB7A7177C}" dt="2021-06-01T15:59:42.556" v="1034" actId="20577"/>
        <pc:sldMkLst>
          <pc:docMk/>
          <pc:sldMk cId="2904629529" sldId="265"/>
        </pc:sldMkLst>
        <pc:spChg chg="mod">
          <ac:chgData name="Utente guest" userId="" providerId="Windows Live" clId="Web-{64795711-E579-46C4-A66A-FF4BB7A7177C}" dt="2021-06-01T15:59:42.556" v="1034" actId="20577"/>
          <ac:spMkLst>
            <pc:docMk/>
            <pc:sldMk cId="2904629529" sldId="265"/>
            <ac:spMk id="5" creationId="{547B7B68-8863-4F09-B4D7-676839A090CB}"/>
          </ac:spMkLst>
        </pc:spChg>
      </pc:sldChg>
      <pc:sldChg chg="modSp">
        <pc:chgData name="Utente guest" userId="" providerId="Windows Live" clId="Web-{64795711-E579-46C4-A66A-FF4BB7A7177C}" dt="2021-06-01T16:15:05.371" v="1171" actId="20577"/>
        <pc:sldMkLst>
          <pc:docMk/>
          <pc:sldMk cId="3776714482" sldId="266"/>
        </pc:sldMkLst>
        <pc:spChg chg="mod">
          <ac:chgData name="Utente guest" userId="" providerId="Windows Live" clId="Web-{64795711-E579-46C4-A66A-FF4BB7A7177C}" dt="2021-06-01T16:15:05.371" v="1171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modSp">
        <pc:chgData name="Utente guest" userId="" providerId="Windows Live" clId="Web-{64795711-E579-46C4-A66A-FF4BB7A7177C}" dt="2021-06-01T16:27:45.276" v="1336" actId="20577"/>
        <pc:sldMkLst>
          <pc:docMk/>
          <pc:sldMk cId="2512718786" sldId="267"/>
        </pc:sldMkLst>
        <pc:spChg chg="mod">
          <ac:chgData name="Utente guest" userId="" providerId="Windows Live" clId="Web-{64795711-E579-46C4-A66A-FF4BB7A7177C}" dt="2021-06-01T16:27:45.276" v="1336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modSp">
        <pc:chgData name="Utente guest" userId="" providerId="Windows Live" clId="Web-{64795711-E579-46C4-A66A-FF4BB7A7177C}" dt="2021-06-02T14:13:01.165" v="1339" actId="20577"/>
        <pc:sldMkLst>
          <pc:docMk/>
          <pc:sldMk cId="3559874528" sldId="274"/>
        </pc:sldMkLst>
        <pc:spChg chg="mod">
          <ac:chgData name="Utente guest" userId="" providerId="Windows Live" clId="Web-{64795711-E579-46C4-A66A-FF4BB7A7177C}" dt="2021-06-02T14:13:01.165" v="1339" actId="20577"/>
          <ac:spMkLst>
            <pc:docMk/>
            <pc:sldMk cId="3559874528" sldId="274"/>
            <ac:spMk id="2" creationId="{84FBF444-9288-4579-8734-36339035B881}"/>
          </ac:spMkLst>
        </pc:spChg>
      </pc:sldChg>
    </pc:docChg>
  </pc:docChgLst>
  <pc:docChgLst>
    <pc:chgData name="Utente guest" providerId="Windows Live" clId="Web-{5FB54FDE-C2EE-474A-88C0-C199BCDBCB76}"/>
    <pc:docChg chg="modSld">
      <pc:chgData name="Utente guest" userId="" providerId="Windows Live" clId="Web-{5FB54FDE-C2EE-474A-88C0-C199BCDBCB76}" dt="2021-06-06T15:29:11.699" v="72" actId="20577"/>
      <pc:docMkLst>
        <pc:docMk/>
      </pc:docMkLst>
      <pc:sldChg chg="modSp">
        <pc:chgData name="Utente guest" userId="" providerId="Windows Live" clId="Web-{5FB54FDE-C2EE-474A-88C0-C199BCDBCB76}" dt="2021-06-06T15:29:11.699" v="72" actId="20577"/>
        <pc:sldMkLst>
          <pc:docMk/>
          <pc:sldMk cId="454804502" sldId="261"/>
        </pc:sldMkLst>
        <pc:spChg chg="mod">
          <ac:chgData name="Utente guest" userId="" providerId="Windows Live" clId="Web-{5FB54FDE-C2EE-474A-88C0-C199BCDBCB76}" dt="2021-06-06T15:29:11.699" v="72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5FB54FDE-C2EE-474A-88C0-C199BCDBCB76}" dt="2021-06-06T15:13:32.164" v="24" actId="20577"/>
        <pc:sldMkLst>
          <pc:docMk/>
          <pc:sldMk cId="1520066137" sldId="264"/>
        </pc:sldMkLst>
        <pc:spChg chg="mod">
          <ac:chgData name="Utente guest" userId="" providerId="Windows Live" clId="Web-{5FB54FDE-C2EE-474A-88C0-C199BCDBCB76}" dt="2021-06-06T15:13:32.164" v="24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delSp modSp">
        <pc:chgData name="Utente guest" userId="" providerId="Windows Live" clId="Web-{5FB54FDE-C2EE-474A-88C0-C199BCDBCB76}" dt="2021-06-06T14:52:28.042" v="9" actId="20577"/>
        <pc:sldMkLst>
          <pc:docMk/>
          <pc:sldMk cId="3559874528" sldId="274"/>
        </pc:sldMkLst>
        <pc:spChg chg="mod">
          <ac:chgData name="Utente guest" userId="" providerId="Windows Live" clId="Web-{5FB54FDE-C2EE-474A-88C0-C199BCDBCB76}" dt="2021-06-06T14:52:28.042" v="9" actId="20577"/>
          <ac:spMkLst>
            <pc:docMk/>
            <pc:sldMk cId="3559874528" sldId="274"/>
            <ac:spMk id="2" creationId="{84FBF444-9288-4579-8734-36339035B881}"/>
          </ac:spMkLst>
        </pc:spChg>
        <pc:spChg chg="del">
          <ac:chgData name="Utente guest" userId="" providerId="Windows Live" clId="Web-{5FB54FDE-C2EE-474A-88C0-C199BCDBCB76}" dt="2021-06-06T14:52:01.089" v="0"/>
          <ac:spMkLst>
            <pc:docMk/>
            <pc:sldMk cId="3559874528" sldId="274"/>
            <ac:spMk id="3" creationId="{B06C8377-F20C-4B56-B80E-1BE3084BBF90}"/>
          </ac:spMkLst>
        </pc:spChg>
      </pc:sldChg>
    </pc:docChg>
  </pc:docChgLst>
  <pc:docChgLst>
    <pc:chgData name="Utente guest" providerId="Windows Live" clId="Web-{BBB73C8C-9093-4E04-802D-E5C46BCAD993}"/>
    <pc:docChg chg="addSld modSld sldOrd modSection">
      <pc:chgData name="Utente guest" userId="" providerId="Windows Live" clId="Web-{BBB73C8C-9093-4E04-802D-E5C46BCAD993}" dt="2021-06-10T12:48:39.425" v="40" actId="20577"/>
      <pc:docMkLst>
        <pc:docMk/>
      </pc:docMkLst>
      <pc:sldChg chg="addSp delSp modSp new ord">
        <pc:chgData name="Utente guest" userId="" providerId="Windows Live" clId="Web-{BBB73C8C-9093-4E04-802D-E5C46BCAD993}" dt="2021-06-10T12:48:39.425" v="40" actId="20577"/>
        <pc:sldMkLst>
          <pc:docMk/>
          <pc:sldMk cId="921090333" sldId="281"/>
        </pc:sldMkLst>
        <pc:spChg chg="del">
          <ac:chgData name="Utente guest" userId="" providerId="Windows Live" clId="Web-{BBB73C8C-9093-4E04-802D-E5C46BCAD993}" dt="2021-06-10T12:46:02.500" v="2"/>
          <ac:spMkLst>
            <pc:docMk/>
            <pc:sldMk cId="921090333" sldId="281"/>
            <ac:spMk id="2" creationId="{DACE923B-00B1-437E-98E6-35EB3868A3B4}"/>
          </ac:spMkLst>
        </pc:spChg>
        <pc:spChg chg="del mod">
          <ac:chgData name="Utente guest" userId="" providerId="Windows Live" clId="Web-{BBB73C8C-9093-4E04-802D-E5C46BCAD993}" dt="2021-06-10T12:47:44.612" v="36"/>
          <ac:spMkLst>
            <pc:docMk/>
            <pc:sldMk cId="921090333" sldId="281"/>
            <ac:spMk id="3" creationId="{0946098E-0856-4578-B8FC-F8718CD17E48}"/>
          </ac:spMkLst>
        </pc:spChg>
        <pc:spChg chg="mod">
          <ac:chgData name="Utente guest" userId="" providerId="Windows Live" clId="Web-{BBB73C8C-9093-4E04-802D-E5C46BCAD993}" dt="2021-06-10T12:48:05.425" v="38" actId="20577"/>
          <ac:spMkLst>
            <pc:docMk/>
            <pc:sldMk cId="921090333" sldId="281"/>
            <ac:spMk id="5" creationId="{327E6E91-4D8F-484E-AB30-B18C83A89060}"/>
          </ac:spMkLst>
        </pc:spChg>
        <pc:spChg chg="add mod">
          <ac:chgData name="Utente guest" userId="" providerId="Windows Live" clId="Web-{BBB73C8C-9093-4E04-802D-E5C46BCAD993}" dt="2021-06-10T12:48:39.425" v="40" actId="20577"/>
          <ac:spMkLst>
            <pc:docMk/>
            <pc:sldMk cId="921090333" sldId="281"/>
            <ac:spMk id="7" creationId="{FBC58BD6-5B4B-4D1F-9457-BFEC30FA71EA}"/>
          </ac:spMkLst>
        </pc:spChg>
      </pc:sldChg>
    </pc:docChg>
  </pc:docChgLst>
  <pc:docChgLst>
    <pc:chgData name="Utente guest" providerId="Windows Live" clId="Web-{897BB140-B637-433D-B166-04337E3F7408}"/>
    <pc:docChg chg="addSld delSld modSld modSection">
      <pc:chgData name="Utente guest" userId="" providerId="Windows Live" clId="Web-{897BB140-B637-433D-B166-04337E3F7408}" dt="2021-06-09T16:06:33.433" v="1463" actId="20577"/>
      <pc:docMkLst>
        <pc:docMk/>
      </pc:docMkLst>
      <pc:sldChg chg="modSp">
        <pc:chgData name="Utente guest" userId="" providerId="Windows Live" clId="Web-{897BB140-B637-433D-B166-04337E3F7408}" dt="2021-06-09T14:42:41.701" v="1301" actId="20577"/>
        <pc:sldMkLst>
          <pc:docMk/>
          <pc:sldMk cId="454804502" sldId="261"/>
        </pc:sldMkLst>
        <pc:spChg chg="mod">
          <ac:chgData name="Utente guest" userId="" providerId="Windows Live" clId="Web-{897BB140-B637-433D-B166-04337E3F7408}" dt="2021-06-09T14:42:41.701" v="1301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897BB140-B637-433D-B166-04337E3F7408}" dt="2021-06-09T13:18:40.577" v="152" actId="20577"/>
        <pc:sldMkLst>
          <pc:docMk/>
          <pc:sldMk cId="2512718786" sldId="267"/>
        </pc:sldMkLst>
        <pc:spChg chg="mod">
          <ac:chgData name="Utente guest" userId="" providerId="Windows Live" clId="Web-{897BB140-B637-433D-B166-04337E3F7408}" dt="2021-06-09T13:18:40.577" v="152" actId="20577"/>
          <ac:spMkLst>
            <pc:docMk/>
            <pc:sldMk cId="2512718786" sldId="267"/>
            <ac:spMk id="5" creationId="{169655A4-590E-4733-B5DB-C477CFDCC119}"/>
          </ac:spMkLst>
        </pc:spChg>
      </pc:sldChg>
      <pc:sldChg chg="modSp">
        <pc:chgData name="Utente guest" userId="" providerId="Windows Live" clId="Web-{897BB140-B637-433D-B166-04337E3F7408}" dt="2021-06-09T14:58:30.975" v="1368" actId="20577"/>
        <pc:sldMkLst>
          <pc:docMk/>
          <pc:sldMk cId="2290920864" sldId="268"/>
        </pc:sldMkLst>
        <pc:spChg chg="mod">
          <ac:chgData name="Utente guest" userId="" providerId="Windows Live" clId="Web-{897BB140-B637-433D-B166-04337E3F7408}" dt="2021-06-09T14:58:30.975" v="1368" actId="20577"/>
          <ac:spMkLst>
            <pc:docMk/>
            <pc:sldMk cId="2290920864" sldId="268"/>
            <ac:spMk id="3" creationId="{CF7F9D15-2369-4008-ABB1-46B3311707CC}"/>
          </ac:spMkLst>
        </pc:spChg>
      </pc:sldChg>
      <pc:sldChg chg="modSp">
        <pc:chgData name="Utente guest" userId="" providerId="Windows Live" clId="Web-{897BB140-B637-433D-B166-04337E3F7408}" dt="2021-06-09T13:18:19.638" v="150" actId="20577"/>
        <pc:sldMkLst>
          <pc:docMk/>
          <pc:sldMk cId="59111166" sldId="271"/>
        </pc:sldMkLst>
        <pc:spChg chg="mod">
          <ac:chgData name="Utente guest" userId="" providerId="Windows Live" clId="Web-{897BB140-B637-433D-B166-04337E3F7408}" dt="2021-06-09T13:18:19.638" v="150" actId="20577"/>
          <ac:spMkLst>
            <pc:docMk/>
            <pc:sldMk cId="59111166" sldId="271"/>
            <ac:spMk id="3" creationId="{43207D95-BE19-48A2-9AC7-26D59EA281A1}"/>
          </ac:spMkLst>
        </pc:spChg>
      </pc:sldChg>
      <pc:sldChg chg="modSp">
        <pc:chgData name="Utente guest" userId="" providerId="Windows Live" clId="Web-{897BB140-B637-433D-B166-04337E3F7408}" dt="2021-06-09T13:15:12.268" v="34" actId="20577"/>
        <pc:sldMkLst>
          <pc:docMk/>
          <pc:sldMk cId="4002604732" sldId="272"/>
        </pc:sldMkLst>
        <pc:spChg chg="mod">
          <ac:chgData name="Utente guest" userId="" providerId="Windows Live" clId="Web-{897BB140-B637-433D-B166-04337E3F7408}" dt="2021-06-09T13:15:12.268" v="34" actId="20577"/>
          <ac:spMkLst>
            <pc:docMk/>
            <pc:sldMk cId="4002604732" sldId="272"/>
            <ac:spMk id="4" creationId="{602FA3EC-2A86-4AD1-B355-294B7FE53763}"/>
          </ac:spMkLst>
        </pc:spChg>
      </pc:sldChg>
      <pc:sldChg chg="modSp">
        <pc:chgData name="Utente guest" userId="" providerId="Windows Live" clId="Web-{897BB140-B637-433D-B166-04337E3F7408}" dt="2021-06-09T16:06:33.433" v="1463" actId="20577"/>
        <pc:sldMkLst>
          <pc:docMk/>
          <pc:sldMk cId="3559874528" sldId="274"/>
        </pc:sldMkLst>
        <pc:spChg chg="mod">
          <ac:chgData name="Utente guest" userId="" providerId="Windows Live" clId="Web-{897BB140-B637-433D-B166-04337E3F7408}" dt="2021-06-09T16:06:33.433" v="1463" actId="20577"/>
          <ac:spMkLst>
            <pc:docMk/>
            <pc:sldMk cId="3559874528" sldId="274"/>
            <ac:spMk id="2" creationId="{84FBF444-9288-4579-8734-36339035B881}"/>
          </ac:spMkLst>
        </pc:spChg>
      </pc:sldChg>
      <pc:sldChg chg="new del">
        <pc:chgData name="Utente guest" userId="" providerId="Windows Live" clId="Web-{897BB140-B637-433D-B166-04337E3F7408}" dt="2021-06-09T13:19:59.894" v="157"/>
        <pc:sldMkLst>
          <pc:docMk/>
          <pc:sldMk cId="471666999" sldId="278"/>
        </pc:sldMkLst>
      </pc:sldChg>
    </pc:docChg>
  </pc:docChgLst>
  <pc:docChgLst>
    <pc:chgData name="Utente guest" providerId="Windows Live" clId="Web-{7B01187B-315F-436D-965F-9807A88D849E}"/>
    <pc:docChg chg="modSld">
      <pc:chgData name="Utente guest" userId="" providerId="Windows Live" clId="Web-{7B01187B-315F-436D-965F-9807A88D849E}" dt="2021-06-10T14:35:17.123" v="796" actId="20577"/>
      <pc:docMkLst>
        <pc:docMk/>
      </pc:docMkLst>
      <pc:sldChg chg="modSp">
        <pc:chgData name="Utente guest" userId="" providerId="Windows Live" clId="Web-{7B01187B-315F-436D-965F-9807A88D849E}" dt="2021-06-10T12:52:57.166" v="53" actId="20577"/>
        <pc:sldMkLst>
          <pc:docMk/>
          <pc:sldMk cId="2512718786" sldId="267"/>
        </pc:sldMkLst>
        <pc:spChg chg="mod">
          <ac:chgData name="Utente guest" userId="" providerId="Windows Live" clId="Web-{7B01187B-315F-436D-965F-9807A88D849E}" dt="2021-06-10T12:52:57.166" v="53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modSp">
        <pc:chgData name="Utente guest" userId="" providerId="Windows Live" clId="Web-{7B01187B-315F-436D-965F-9807A88D849E}" dt="2021-06-10T12:46:10.207" v="2" actId="20577"/>
        <pc:sldMkLst>
          <pc:docMk/>
          <pc:sldMk cId="3559874528" sldId="274"/>
        </pc:sldMkLst>
        <pc:spChg chg="mod">
          <ac:chgData name="Utente guest" userId="" providerId="Windows Live" clId="Web-{7B01187B-315F-436D-965F-9807A88D849E}" dt="2021-06-10T12:46:10.207" v="2" actId="20577"/>
          <ac:spMkLst>
            <pc:docMk/>
            <pc:sldMk cId="3559874528" sldId="274"/>
            <ac:spMk id="2" creationId="{84FBF444-9288-4579-8734-36339035B881}"/>
          </ac:spMkLst>
        </pc:spChg>
      </pc:sldChg>
      <pc:sldChg chg="modSp">
        <pc:chgData name="Utente guest" userId="" providerId="Windows Live" clId="Web-{7B01187B-315F-436D-965F-9807A88D849E}" dt="2021-06-10T14:35:17.123" v="796" actId="20577"/>
        <pc:sldMkLst>
          <pc:docMk/>
          <pc:sldMk cId="2855977529" sldId="279"/>
        </pc:sldMkLst>
        <pc:spChg chg="mod">
          <ac:chgData name="Utente guest" userId="" providerId="Windows Live" clId="Web-{7B01187B-315F-436D-965F-9807A88D849E}" dt="2021-06-10T14:35:17.123" v="796" actId="20577"/>
          <ac:spMkLst>
            <pc:docMk/>
            <pc:sldMk cId="2855977529" sldId="279"/>
            <ac:spMk id="6" creationId="{742B876F-F261-4EF0-B588-A7E91A0F595B}"/>
          </ac:spMkLst>
        </pc:spChg>
        <pc:picChg chg="mod">
          <ac:chgData name="Utente guest" userId="" providerId="Windows Live" clId="Web-{7B01187B-315F-436D-965F-9807A88D849E}" dt="2021-06-10T14:31:03.010" v="788" actId="1076"/>
          <ac:picMkLst>
            <pc:docMk/>
            <pc:sldMk cId="2855977529" sldId="279"/>
            <ac:picMk id="8" creationId="{C29122E3-118E-4742-9DE5-2569845FC1BD}"/>
          </ac:picMkLst>
        </pc:picChg>
      </pc:sldChg>
      <pc:sldChg chg="modSp">
        <pc:chgData name="Utente guest" userId="" providerId="Windows Live" clId="Web-{7B01187B-315F-436D-965F-9807A88D849E}" dt="2021-06-10T14:26:14.739" v="784" actId="20577"/>
        <pc:sldMkLst>
          <pc:docMk/>
          <pc:sldMk cId="2902285481" sldId="280"/>
        </pc:sldMkLst>
        <pc:spChg chg="mod">
          <ac:chgData name="Utente guest" userId="" providerId="Windows Live" clId="Web-{7B01187B-315F-436D-965F-9807A88D849E}" dt="2021-06-10T14:26:14.739" v="784" actId="20577"/>
          <ac:spMkLst>
            <pc:docMk/>
            <pc:sldMk cId="2902285481" sldId="280"/>
            <ac:spMk id="5" creationId="{59516255-31CF-4F19-82DC-3D11010DA3C2}"/>
          </ac:spMkLst>
        </pc:spChg>
        <pc:spChg chg="mod">
          <ac:chgData name="Utente guest" userId="" providerId="Windows Live" clId="Web-{7B01187B-315F-436D-965F-9807A88D849E}" dt="2021-06-10T14:25:07.441" v="778" actId="1076"/>
          <ac:spMkLst>
            <pc:docMk/>
            <pc:sldMk cId="2902285481" sldId="280"/>
            <ac:spMk id="6" creationId="{AFB662F7-0453-42D2-BABF-76B12D94AB32}"/>
          </ac:spMkLst>
        </pc:spChg>
        <pc:picChg chg="mod">
          <ac:chgData name="Utente guest" userId="" providerId="Windows Live" clId="Web-{7B01187B-315F-436D-965F-9807A88D849E}" dt="2021-06-10T14:25:03.707" v="777" actId="14100"/>
          <ac:picMkLst>
            <pc:docMk/>
            <pc:sldMk cId="2902285481" sldId="280"/>
            <ac:picMk id="7" creationId="{E795EDB3-8F99-4B17-B19F-695196CECFB9}"/>
          </ac:picMkLst>
        </pc:picChg>
        <pc:picChg chg="mod">
          <ac:chgData name="Utente guest" userId="" providerId="Windows Live" clId="Web-{7B01187B-315F-436D-965F-9807A88D849E}" dt="2021-06-10T14:25:18.707" v="781" actId="1076"/>
          <ac:picMkLst>
            <pc:docMk/>
            <pc:sldMk cId="2902285481" sldId="280"/>
            <ac:picMk id="9" creationId="{9C7ED598-B1E6-440D-AB64-4C66C7D0623D}"/>
          </ac:picMkLst>
        </pc:picChg>
      </pc:sldChg>
      <pc:sldChg chg="addSp delSp modSp">
        <pc:chgData name="Utente guest" userId="" providerId="Windows Live" clId="Web-{7B01187B-315F-436D-965F-9807A88D849E}" dt="2021-06-10T12:48:53.662" v="22"/>
        <pc:sldMkLst>
          <pc:docMk/>
          <pc:sldMk cId="921090333" sldId="281"/>
        </pc:sldMkLst>
        <pc:spChg chg="add del mod">
          <ac:chgData name="Utente guest" userId="" providerId="Windows Live" clId="Web-{7B01187B-315F-436D-965F-9807A88D849E}" dt="2021-06-10T12:48:53.662" v="22"/>
          <ac:spMkLst>
            <pc:docMk/>
            <pc:sldMk cId="921090333" sldId="281"/>
            <ac:spMk id="4" creationId="{57488400-4E61-43BA-B267-C1088C8FCA7F}"/>
          </ac:spMkLst>
        </pc:spChg>
        <pc:spChg chg="mod">
          <ac:chgData name="Utente guest" userId="" providerId="Windows Live" clId="Web-{7B01187B-315F-436D-965F-9807A88D849E}" dt="2021-06-10T12:48:16.146" v="21" actId="1076"/>
          <ac:spMkLst>
            <pc:docMk/>
            <pc:sldMk cId="921090333" sldId="281"/>
            <ac:spMk id="5" creationId="{327E6E91-4D8F-484E-AB30-B18C83A89060}"/>
          </ac:spMkLst>
        </pc:spChg>
      </pc:sldChg>
      <pc:sldChg chg="modSp">
        <pc:chgData name="Utente guest" userId="" providerId="Windows Live" clId="Web-{7B01187B-315F-436D-965F-9807A88D849E}" dt="2021-06-10T14:01:19.856" v="767" actId="20577"/>
        <pc:sldMkLst>
          <pc:docMk/>
          <pc:sldMk cId="3393158377" sldId="282"/>
        </pc:sldMkLst>
        <pc:spChg chg="mod">
          <ac:chgData name="Utente guest" userId="" providerId="Windows Live" clId="Web-{7B01187B-315F-436D-965F-9807A88D849E}" dt="2021-06-10T13:16:44.954" v="378" actId="20577"/>
          <ac:spMkLst>
            <pc:docMk/>
            <pc:sldMk cId="3393158377" sldId="282"/>
            <ac:spMk id="5" creationId="{607C66D6-4250-4A34-B704-D13E63D46D4C}"/>
          </ac:spMkLst>
        </pc:spChg>
        <pc:spChg chg="mod">
          <ac:chgData name="Utente guest" userId="" providerId="Windows Live" clId="Web-{7B01187B-315F-436D-965F-9807A88D849E}" dt="2021-06-10T14:01:19.856" v="767" actId="20577"/>
          <ac:spMkLst>
            <pc:docMk/>
            <pc:sldMk cId="3393158377" sldId="282"/>
            <ac:spMk id="7" creationId="{93CA423C-F5D2-49AD-A5AB-F09F1E61FC40}"/>
          </ac:spMkLst>
        </pc:spChg>
        <pc:spChg chg="mod">
          <ac:chgData name="Utente guest" userId="" providerId="Windows Live" clId="Web-{7B01187B-315F-436D-965F-9807A88D849E}" dt="2021-06-10T13:04:27.349" v="315" actId="1076"/>
          <ac:spMkLst>
            <pc:docMk/>
            <pc:sldMk cId="3393158377" sldId="282"/>
            <ac:spMk id="9" creationId="{2028C1EA-9CA5-4819-A991-228AA8B58752}"/>
          </ac:spMkLst>
        </pc:spChg>
      </pc:sldChg>
    </pc:docChg>
  </pc:docChgLst>
  <pc:docChgLst>
    <pc:chgData name="Utente guest" providerId="Windows Live" clId="Web-{F09AC808-F22B-4C5F-95A4-CB6BA11B035E}"/>
    <pc:docChg chg="modSld">
      <pc:chgData name="Utente guest" userId="" providerId="Windows Live" clId="Web-{F09AC808-F22B-4C5F-95A4-CB6BA11B035E}" dt="2021-06-03T15:54:07.117" v="146" actId="20577"/>
      <pc:docMkLst>
        <pc:docMk/>
      </pc:docMkLst>
      <pc:sldChg chg="modSp">
        <pc:chgData name="Utente guest" userId="" providerId="Windows Live" clId="Web-{F09AC808-F22B-4C5F-95A4-CB6BA11B035E}" dt="2021-06-03T13:32:41.378" v="102" actId="20577"/>
        <pc:sldMkLst>
          <pc:docMk/>
          <pc:sldMk cId="4183486380" sldId="257"/>
        </pc:sldMkLst>
        <pc:spChg chg="mod">
          <ac:chgData name="Utente guest" userId="" providerId="Windows Live" clId="Web-{F09AC808-F22B-4C5F-95A4-CB6BA11B035E}" dt="2021-06-03T13:32:41.378" v="102" actId="20577"/>
          <ac:spMkLst>
            <pc:docMk/>
            <pc:sldMk cId="4183486380" sldId="257"/>
            <ac:spMk id="3" creationId="{40C0C029-AB8E-43C0-81D8-D5AC3A2A764E}"/>
          </ac:spMkLst>
        </pc:spChg>
      </pc:sldChg>
      <pc:sldChg chg="modSp">
        <pc:chgData name="Utente guest" userId="" providerId="Windows Live" clId="Web-{F09AC808-F22B-4C5F-95A4-CB6BA11B035E}" dt="2021-06-03T15:54:07.117" v="146" actId="20577"/>
        <pc:sldMkLst>
          <pc:docMk/>
          <pc:sldMk cId="454804502" sldId="261"/>
        </pc:sldMkLst>
        <pc:spChg chg="mod">
          <ac:chgData name="Utente guest" userId="" providerId="Windows Live" clId="Web-{F09AC808-F22B-4C5F-95A4-CB6BA11B035E}" dt="2021-06-03T15:54:07.117" v="146" actId="20577"/>
          <ac:spMkLst>
            <pc:docMk/>
            <pc:sldMk cId="454804502" sldId="261"/>
            <ac:spMk id="3" creationId="{8CDEC847-E9FA-49FF-BAD9-93C23970BB6B}"/>
          </ac:spMkLst>
        </pc:spChg>
      </pc:sldChg>
    </pc:docChg>
  </pc:docChgLst>
  <pc:docChgLst>
    <pc:chgData name="Davide Romano" userId="c3ac3c10d9ce9e2a" providerId="LiveId" clId="{B14B8130-7782-43EB-987D-49D23A567CB4}"/>
    <pc:docChg chg="undo redo custSel addSld delSld modSld sldOrd addSection delSection modSection">
      <pc:chgData name="Davide Romano" userId="c3ac3c10d9ce9e2a" providerId="LiveId" clId="{B14B8130-7782-43EB-987D-49D23A567CB4}" dt="2021-06-11T13:46:13.713" v="17179" actId="27636"/>
      <pc:docMkLst>
        <pc:docMk/>
      </pc:docMkLst>
      <pc:sldChg chg="addSp delSp modSp mod">
        <pc:chgData name="Davide Romano" userId="c3ac3c10d9ce9e2a" providerId="LiveId" clId="{B14B8130-7782-43EB-987D-49D23A567CB4}" dt="2021-06-11T13:35:30.150" v="16672" actId="20577"/>
        <pc:sldMkLst>
          <pc:docMk/>
          <pc:sldMk cId="3539450417" sldId="256"/>
        </pc:sldMkLst>
        <pc:spChg chg="mod">
          <ac:chgData name="Davide Romano" userId="c3ac3c10d9ce9e2a" providerId="LiveId" clId="{B14B8130-7782-43EB-987D-49D23A567CB4}" dt="2021-06-11T13:34:35.705" v="16637" actId="20577"/>
          <ac:spMkLst>
            <pc:docMk/>
            <pc:sldMk cId="3539450417" sldId="256"/>
            <ac:spMk id="4" creationId="{68FFAE1F-DCC3-44F6-B9A0-2F2ABD36CEF3}"/>
          </ac:spMkLst>
        </pc:spChg>
        <pc:spChg chg="mod">
          <ac:chgData name="Davide Romano" userId="c3ac3c10d9ce9e2a" providerId="LiveId" clId="{B14B8130-7782-43EB-987D-49D23A567CB4}" dt="2021-06-11T13:34:50.032" v="16648"/>
          <ac:spMkLst>
            <pc:docMk/>
            <pc:sldMk cId="3539450417" sldId="256"/>
            <ac:spMk id="5" creationId="{34FBF581-0D37-4C99-A911-DC18F3791DE8}"/>
          </ac:spMkLst>
        </pc:spChg>
        <pc:spChg chg="mod">
          <ac:chgData name="Davide Romano" userId="c3ac3c10d9ce9e2a" providerId="LiveId" clId="{B14B8130-7782-43EB-987D-49D23A567CB4}" dt="2021-06-11T13:35:30.150" v="16672" actId="20577"/>
          <ac:spMkLst>
            <pc:docMk/>
            <pc:sldMk cId="3539450417" sldId="256"/>
            <ac:spMk id="6" creationId="{EA6752B8-AD50-4805-B443-4C0A56A5767A}"/>
          </ac:spMkLst>
        </pc:spChg>
        <pc:picChg chg="add del">
          <ac:chgData name="Davide Romano" userId="c3ac3c10d9ce9e2a" providerId="LiveId" clId="{B14B8130-7782-43EB-987D-49D23A567CB4}" dt="2021-06-11T13:34:45.649" v="16644" actId="22"/>
          <ac:picMkLst>
            <pc:docMk/>
            <pc:sldMk cId="3539450417" sldId="256"/>
            <ac:picMk id="3" creationId="{A484C009-B2E3-48BF-853E-558427C8F7B8}"/>
          </ac:picMkLst>
        </pc:picChg>
      </pc:sldChg>
      <pc:sldChg chg="addSp delSp modSp mod">
        <pc:chgData name="Davide Romano" userId="c3ac3c10d9ce9e2a" providerId="LiveId" clId="{B14B8130-7782-43EB-987D-49D23A567CB4}" dt="2021-06-11T13:43:09.330" v="17160" actId="1076"/>
        <pc:sldMkLst>
          <pc:docMk/>
          <pc:sldMk cId="4183486380" sldId="257"/>
        </pc:sldMkLst>
        <pc:spChg chg="add mod">
          <ac:chgData name="Davide Romano" userId="c3ac3c10d9ce9e2a" providerId="LiveId" clId="{B14B8130-7782-43EB-987D-49D23A567CB4}" dt="2021-06-11T13:42:39.966" v="17152" actId="1076"/>
          <ac:spMkLst>
            <pc:docMk/>
            <pc:sldMk cId="4183486380" sldId="257"/>
            <ac:spMk id="2" creationId="{CCC478D7-A4BF-4F10-AD4C-7478E9C4EAD1}"/>
          </ac:spMkLst>
        </pc:spChg>
        <pc:spChg chg="del mod">
          <ac:chgData name="Davide Romano" userId="c3ac3c10d9ce9e2a" providerId="LiveId" clId="{B14B8130-7782-43EB-987D-49D23A567CB4}" dt="2021-06-05T16:30:54.712" v="11487" actId="478"/>
          <ac:spMkLst>
            <pc:docMk/>
            <pc:sldMk cId="4183486380" sldId="257"/>
            <ac:spMk id="3" creationId="{40C0C029-AB8E-43C0-81D8-D5AC3A2A764E}"/>
          </ac:spMkLst>
        </pc:spChg>
        <pc:spChg chg="del mod">
          <ac:chgData name="Davide Romano" userId="c3ac3c10d9ce9e2a" providerId="LiveId" clId="{B14B8130-7782-43EB-987D-49D23A567CB4}" dt="2021-06-03T13:31:00.206" v="6777"/>
          <ac:spMkLst>
            <pc:docMk/>
            <pc:sldMk cId="4183486380" sldId="257"/>
            <ac:spMk id="4" creationId="{DA05A9BE-CE3C-4E17-AF46-ADFA0246EF26}"/>
          </ac:spMkLst>
        </pc:spChg>
        <pc:spChg chg="add mod">
          <ac:chgData name="Davide Romano" userId="c3ac3c10d9ce9e2a" providerId="LiveId" clId="{B14B8130-7782-43EB-987D-49D23A567CB4}" dt="2021-06-11T13:42:34.043" v="17150" actId="1076"/>
          <ac:spMkLst>
            <pc:docMk/>
            <pc:sldMk cId="4183486380" sldId="257"/>
            <ac:spMk id="5" creationId="{9B5E12BC-4A19-4D6D-9F7C-0E6EA85A9B0F}"/>
          </ac:spMkLst>
        </pc:spChg>
        <pc:spChg chg="mod">
          <ac:chgData name="Davide Romano" userId="c3ac3c10d9ce9e2a" providerId="LiveId" clId="{B14B8130-7782-43EB-987D-49D23A567CB4}" dt="2021-06-03T14:57:45.638" v="7901" actId="255"/>
          <ac:spMkLst>
            <pc:docMk/>
            <pc:sldMk cId="4183486380" sldId="257"/>
            <ac:spMk id="6" creationId="{AF724172-295E-46FF-B497-74462AA6CF2A}"/>
          </ac:spMkLst>
        </pc:spChg>
        <pc:spChg chg="add mod">
          <ac:chgData name="Davide Romano" userId="c3ac3c10d9ce9e2a" providerId="LiveId" clId="{B14B8130-7782-43EB-987D-49D23A567CB4}" dt="2021-06-11T13:42:31.724" v="17149" actId="1076"/>
          <ac:spMkLst>
            <pc:docMk/>
            <pc:sldMk cId="4183486380" sldId="257"/>
            <ac:spMk id="7" creationId="{3255F5B4-723B-415F-BD72-C616395BA102}"/>
          </ac:spMkLst>
        </pc:spChg>
        <pc:spChg chg="add mod">
          <ac:chgData name="Davide Romano" userId="c3ac3c10d9ce9e2a" providerId="LiveId" clId="{B14B8130-7782-43EB-987D-49D23A567CB4}" dt="2021-06-11T13:40:07.232" v="16898" actId="1076"/>
          <ac:spMkLst>
            <pc:docMk/>
            <pc:sldMk cId="4183486380" sldId="257"/>
            <ac:spMk id="8" creationId="{0FFF603D-C33B-42AF-9A91-BCA1C662274B}"/>
          </ac:spMkLst>
        </pc:spChg>
        <pc:spChg chg="add mod">
          <ac:chgData name="Davide Romano" userId="c3ac3c10d9ce9e2a" providerId="LiveId" clId="{B14B8130-7782-43EB-987D-49D23A567CB4}" dt="2021-06-11T13:43:03.792" v="17158" actId="1076"/>
          <ac:spMkLst>
            <pc:docMk/>
            <pc:sldMk cId="4183486380" sldId="257"/>
            <ac:spMk id="9" creationId="{94E5A92D-84F2-4CC6-B4C0-4F03652DF892}"/>
          </ac:spMkLst>
        </pc:spChg>
        <pc:spChg chg="add mod">
          <ac:chgData name="Davide Romano" userId="c3ac3c10d9ce9e2a" providerId="LiveId" clId="{B14B8130-7782-43EB-987D-49D23A567CB4}" dt="2021-06-11T13:42:45.268" v="17154" actId="403"/>
          <ac:spMkLst>
            <pc:docMk/>
            <pc:sldMk cId="4183486380" sldId="257"/>
            <ac:spMk id="10" creationId="{A0179B4B-D30E-4233-988B-83A42B69A715}"/>
          </ac:spMkLst>
        </pc:spChg>
        <pc:spChg chg="add mod">
          <ac:chgData name="Davide Romano" userId="c3ac3c10d9ce9e2a" providerId="LiveId" clId="{B14B8130-7782-43EB-987D-49D23A567CB4}" dt="2021-06-11T13:39:55.342" v="16895" actId="1076"/>
          <ac:spMkLst>
            <pc:docMk/>
            <pc:sldMk cId="4183486380" sldId="257"/>
            <ac:spMk id="11" creationId="{523B4FBB-3B63-44B9-94FF-4F7925E557BC}"/>
          </ac:spMkLst>
        </pc:spChg>
        <pc:spChg chg="add mod">
          <ac:chgData name="Davide Romano" userId="c3ac3c10d9ce9e2a" providerId="LiveId" clId="{B14B8130-7782-43EB-987D-49D23A567CB4}" dt="2021-06-11T13:43:09.330" v="17160" actId="1076"/>
          <ac:spMkLst>
            <pc:docMk/>
            <pc:sldMk cId="4183486380" sldId="257"/>
            <ac:spMk id="12" creationId="{1BCA5EC5-79BD-453B-B030-9A68B4EA7CA0}"/>
          </ac:spMkLst>
        </pc:spChg>
        <pc:spChg chg="add mod">
          <ac:chgData name="Davide Romano" userId="c3ac3c10d9ce9e2a" providerId="LiveId" clId="{B14B8130-7782-43EB-987D-49D23A567CB4}" dt="2021-06-11T13:39:34.953" v="16890" actId="14100"/>
          <ac:spMkLst>
            <pc:docMk/>
            <pc:sldMk cId="4183486380" sldId="257"/>
            <ac:spMk id="13" creationId="{DD80EDEF-DF2C-40F2-9471-73653433E605}"/>
          </ac:spMkLst>
        </pc:spChg>
        <pc:spChg chg="add mod">
          <ac:chgData name="Davide Romano" userId="c3ac3c10d9ce9e2a" providerId="LiveId" clId="{B14B8130-7782-43EB-987D-49D23A567CB4}" dt="2021-06-11T13:40:02.154" v="16897" actId="403"/>
          <ac:spMkLst>
            <pc:docMk/>
            <pc:sldMk cId="4183486380" sldId="257"/>
            <ac:spMk id="14" creationId="{8AE3BF7C-451E-46A8-96E1-E962A3FAA25D}"/>
          </ac:spMkLst>
        </pc:spChg>
      </pc:sldChg>
      <pc:sldChg chg="addSp delSp modSp mod setBg">
        <pc:chgData name="Davide Romano" userId="c3ac3c10d9ce9e2a" providerId="LiveId" clId="{B14B8130-7782-43EB-987D-49D23A567CB4}" dt="2021-06-11T13:31:44.596" v="16510" actId="931"/>
        <pc:sldMkLst>
          <pc:docMk/>
          <pc:sldMk cId="2726428701" sldId="258"/>
        </pc:sldMkLst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9" creationId="{AB8C311F-7253-4AED-9701-7FC0708C41C7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1" creationId="{E2384209-CB15-4CDF-9D31-C44FD9A3F20D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3" creationId="{2633B3B5-CC90-43F0-8714-D31D1F3F0209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5" creationId="{A8D57A06-A426-446D-B02C-A2DC6B62E45E}"/>
          </ac:spMkLst>
        </pc:spChg>
        <pc:picChg chg="del">
          <ac:chgData name="Davide Romano" userId="c3ac3c10d9ce9e2a" providerId="LiveId" clId="{B14B8130-7782-43EB-987D-49D23A567CB4}" dt="2021-05-30T12:55:08.362" v="3" actId="478"/>
          <ac:picMkLst>
            <pc:docMk/>
            <pc:sldMk cId="2726428701" sldId="258"/>
            <ac:picMk id="3" creationId="{83FB1919-9DDE-4105-9650-12F432A43906}"/>
          </ac:picMkLst>
        </pc:picChg>
        <pc:picChg chg="add del mod">
          <ac:chgData name="Davide Romano" userId="c3ac3c10d9ce9e2a" providerId="LiveId" clId="{B14B8130-7782-43EB-987D-49D23A567CB4}" dt="2021-06-11T13:31:36.421" v="16509" actId="478"/>
          <ac:picMkLst>
            <pc:docMk/>
            <pc:sldMk cId="2726428701" sldId="258"/>
            <ac:picMk id="3" creationId="{BFE4FD36-8400-46BD-A857-665D9CB7EB47}"/>
          </ac:picMkLst>
        </pc:picChg>
        <pc:picChg chg="add del mod">
          <ac:chgData name="Davide Romano" userId="c3ac3c10d9ce9e2a" providerId="LiveId" clId="{B14B8130-7782-43EB-987D-49D23A567CB4}" dt="2021-06-05T14:44:01.192" v="11194" actId="478"/>
          <ac:picMkLst>
            <pc:docMk/>
            <pc:sldMk cId="2726428701" sldId="258"/>
            <ac:picMk id="4" creationId="{5C4B816E-72DE-4A9C-BF49-BA03B85DD57F}"/>
          </ac:picMkLst>
        </pc:picChg>
        <pc:picChg chg="add mod">
          <ac:chgData name="Davide Romano" userId="c3ac3c10d9ce9e2a" providerId="LiveId" clId="{B14B8130-7782-43EB-987D-49D23A567CB4}" dt="2021-06-11T13:31:44.596" v="16510" actId="931"/>
          <ac:picMkLst>
            <pc:docMk/>
            <pc:sldMk cId="2726428701" sldId="258"/>
            <ac:picMk id="4" creationId="{C434D7D8-BEFD-4620-BC11-DAA65E6124CC}"/>
          </ac:picMkLst>
        </pc:picChg>
      </pc:sldChg>
      <pc:sldChg chg="addSp modSp mod">
        <pc:chgData name="Davide Romano" userId="c3ac3c10d9ce9e2a" providerId="LiveId" clId="{B14B8130-7782-43EB-987D-49D23A567CB4}" dt="2021-06-11T13:37:02.355" v="16707" actId="1076"/>
        <pc:sldMkLst>
          <pc:docMk/>
          <pc:sldMk cId="3727552200" sldId="259"/>
        </pc:sldMkLst>
        <pc:spChg chg="add mod">
          <ac:chgData name="Davide Romano" userId="c3ac3c10d9ce9e2a" providerId="LiveId" clId="{B14B8130-7782-43EB-987D-49D23A567CB4}" dt="2021-06-11T13:37:02.355" v="16707" actId="1076"/>
          <ac:spMkLst>
            <pc:docMk/>
            <pc:sldMk cId="3727552200" sldId="259"/>
            <ac:spMk id="2" creationId="{359C0BAE-3EC4-4789-B597-D5D8D96F7BBB}"/>
          </ac:spMkLst>
        </pc:spChg>
        <pc:spChg chg="mod">
          <ac:chgData name="Davide Romano" userId="c3ac3c10d9ce9e2a" providerId="LiveId" clId="{B14B8130-7782-43EB-987D-49D23A567CB4}" dt="2021-06-11T13:36:50.118" v="16697" actId="5793"/>
          <ac:spMkLst>
            <pc:docMk/>
            <pc:sldMk cId="3727552200" sldId="259"/>
            <ac:spMk id="4" creationId="{EB866CC2-B024-4565-9E57-DDA3BCD9066A}"/>
          </ac:spMkLst>
        </pc:spChg>
      </pc:sldChg>
      <pc:sldChg chg="addSp delSp modSp new mod">
        <pc:chgData name="Davide Romano" userId="c3ac3c10d9ce9e2a" providerId="LiveId" clId="{B14B8130-7782-43EB-987D-49D23A567CB4}" dt="2021-06-11T13:42:06.783" v="17141" actId="20577"/>
        <pc:sldMkLst>
          <pc:docMk/>
          <pc:sldMk cId="3833303443" sldId="260"/>
        </pc:sldMkLst>
        <pc:spChg chg="del">
          <ac:chgData name="Davide Romano" userId="c3ac3c10d9ce9e2a" providerId="LiveId" clId="{B14B8130-7782-43EB-987D-49D23A567CB4}" dt="2021-05-30T13:03:01.944" v="61" actId="478"/>
          <ac:spMkLst>
            <pc:docMk/>
            <pc:sldMk cId="3833303443" sldId="260"/>
            <ac:spMk id="2" creationId="{B1E6ED70-16C0-4E15-9963-86DE6A0273FE}"/>
          </ac:spMkLst>
        </pc:spChg>
        <pc:spChg chg="del">
          <ac:chgData name="Davide Romano" userId="c3ac3c10d9ce9e2a" providerId="LiveId" clId="{B14B8130-7782-43EB-987D-49D23A567CB4}" dt="2021-05-30T13:03:08.701" v="62" actId="478"/>
          <ac:spMkLst>
            <pc:docMk/>
            <pc:sldMk cId="3833303443" sldId="260"/>
            <ac:spMk id="3" creationId="{1200E35A-3CF2-4EB2-97A9-213167462203}"/>
          </ac:spMkLst>
        </pc:spChg>
        <pc:spChg chg="add mod">
          <ac:chgData name="Davide Romano" userId="c3ac3c10d9ce9e2a" providerId="LiveId" clId="{B14B8130-7782-43EB-987D-49D23A567CB4}" dt="2021-06-11T13:42:06.783" v="17141" actId="20577"/>
          <ac:spMkLst>
            <pc:docMk/>
            <pc:sldMk cId="3833303443" sldId="260"/>
            <ac:spMk id="4" creationId="{A9C541D1-00EC-4469-9C23-DFB772363D95}"/>
          </ac:spMkLst>
        </pc:spChg>
        <pc:spChg chg="add mod">
          <ac:chgData name="Davide Romano" userId="c3ac3c10d9ce9e2a" providerId="LiveId" clId="{B14B8130-7782-43EB-987D-49D23A567CB4}" dt="2021-05-30T13:22:37.555" v="510" actId="1076"/>
          <ac:spMkLst>
            <pc:docMk/>
            <pc:sldMk cId="3833303443" sldId="260"/>
            <ac:spMk id="5" creationId="{CA0CC497-A9E1-48CD-A560-F717975D53F5}"/>
          </ac:spMkLst>
        </pc:spChg>
      </pc:sldChg>
      <pc:sldChg chg="addSp modSp new mod">
        <pc:chgData name="Davide Romano" userId="c3ac3c10d9ce9e2a" providerId="LiveId" clId="{B14B8130-7782-43EB-987D-49D23A567CB4}" dt="2021-06-08T09:46:43.346" v="12192" actId="115"/>
        <pc:sldMkLst>
          <pc:docMk/>
          <pc:sldMk cId="454804502" sldId="261"/>
        </pc:sldMkLst>
        <pc:spChg chg="mod">
          <ac:chgData name="Davide Romano" userId="c3ac3c10d9ce9e2a" providerId="LiveId" clId="{B14B8130-7782-43EB-987D-49D23A567CB4}" dt="2021-05-30T15:03:23.387" v="1793" actId="1076"/>
          <ac:spMkLst>
            <pc:docMk/>
            <pc:sldMk cId="454804502" sldId="261"/>
            <ac:spMk id="2" creationId="{B12B455F-CC9C-4839-BD75-0D4670EDF7B8}"/>
          </ac:spMkLst>
        </pc:spChg>
        <pc:spChg chg="mod">
          <ac:chgData name="Davide Romano" userId="c3ac3c10d9ce9e2a" providerId="LiveId" clId="{B14B8130-7782-43EB-987D-49D23A567CB4}" dt="2021-06-08T09:46:43.346" v="12192" actId="115"/>
          <ac:spMkLst>
            <pc:docMk/>
            <pc:sldMk cId="454804502" sldId="261"/>
            <ac:spMk id="3" creationId="{8CDEC847-E9FA-49FF-BAD9-93C23970BB6B}"/>
          </ac:spMkLst>
        </pc:spChg>
        <pc:spChg chg="add mod">
          <ac:chgData name="Davide Romano" userId="c3ac3c10d9ce9e2a" providerId="LiveId" clId="{B14B8130-7782-43EB-987D-49D23A567CB4}" dt="2021-06-02T08:42:47.360" v="3754" actId="20577"/>
          <ac:spMkLst>
            <pc:docMk/>
            <pc:sldMk cId="454804502" sldId="261"/>
            <ac:spMk id="4" creationId="{CD058A57-BF0A-4C61-A0D5-C46DB6977323}"/>
          </ac:spMkLst>
        </pc:spChg>
      </pc:sldChg>
      <pc:sldChg chg="addSp delSp modSp new mod setBg setClrOvrMap">
        <pc:chgData name="Davide Romano" userId="c3ac3c10d9ce9e2a" providerId="LiveId" clId="{B14B8130-7782-43EB-987D-49D23A567CB4}" dt="2021-06-11T13:32:01.480" v="16513" actId="931"/>
        <pc:sldMkLst>
          <pc:docMk/>
          <pc:sldMk cId="2262558534" sldId="262"/>
        </pc:sldMkLst>
        <pc:spChg chg="del">
          <ac:chgData name="Davide Romano" userId="c3ac3c10d9ce9e2a" providerId="LiveId" clId="{B14B8130-7782-43EB-987D-49D23A567CB4}" dt="2021-05-30T13:48:05.616" v="1044" actId="478"/>
          <ac:spMkLst>
            <pc:docMk/>
            <pc:sldMk cId="2262558534" sldId="262"/>
            <ac:spMk id="2" creationId="{911D5A8E-C8FB-4F03-A2D6-CE61F59D9167}"/>
          </ac:spMkLst>
        </pc:spChg>
        <pc:spChg chg="add del mod">
          <ac:chgData name="Davide Romano" userId="c3ac3c10d9ce9e2a" providerId="LiveId" clId="{B14B8130-7782-43EB-987D-49D23A567CB4}" dt="2021-06-05T13:29:25.483" v="11160" actId="478"/>
          <ac:spMkLst>
            <pc:docMk/>
            <pc:sldMk cId="2262558534" sldId="262"/>
            <ac:spMk id="2" creationId="{C8B5106E-9AE1-4557-AFD5-09A6E56AF0E1}"/>
          </ac:spMkLst>
        </pc:spChg>
        <pc:spChg chg="del">
          <ac:chgData name="Davide Romano" userId="c3ac3c10d9ce9e2a" providerId="LiveId" clId="{B14B8130-7782-43EB-987D-49D23A567CB4}" dt="2021-05-30T13:48:07.316" v="1045" actId="478"/>
          <ac:spMkLst>
            <pc:docMk/>
            <pc:sldMk cId="2262558534" sldId="262"/>
            <ac:spMk id="3" creationId="{E60DF268-E7C2-4C6F-AD91-1674026AF2F9}"/>
          </ac:spMkLst>
        </pc:spChg>
        <pc:spChg chg="add del">
          <ac:chgData name="Davide Romano" userId="c3ac3c10d9ce9e2a" providerId="LiveId" clId="{B14B8130-7782-43EB-987D-49D23A567CB4}" dt="2021-05-30T13:48:37.614" v="1054" actId="26606"/>
          <ac:spMkLst>
            <pc:docMk/>
            <pc:sldMk cId="2262558534" sldId="262"/>
            <ac:spMk id="7" creationId="{32BC26D8-82FB-445E-AA49-62A77D7C1EE0}"/>
          </ac:spMkLst>
        </pc:spChg>
        <pc:spChg chg="add del">
          <ac:chgData name="Davide Romano" userId="c3ac3c10d9ce9e2a" providerId="LiveId" clId="{B14B8130-7782-43EB-987D-49D23A567CB4}" dt="2021-05-30T13:48:37.614" v="1054" actId="26606"/>
          <ac:spMkLst>
            <pc:docMk/>
            <pc:sldMk cId="2262558534" sldId="262"/>
            <ac:spMk id="8" creationId="{CB44330D-EA18-4254-AA95-EB49948539B8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0" creationId="{AB8C311F-7253-4AED-9701-7FC0708C41C7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1" creationId="{AB8C311F-7253-4AED-9701-7FC0708C41C7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2" creationId="{E2384209-CB15-4CDF-9D31-C44FD9A3F20D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3" creationId="{E2384209-CB15-4CDF-9D31-C44FD9A3F20D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4" creationId="{2633B3B5-CC90-43F0-8714-D31D1F3F0209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5" creationId="{2633B3B5-CC90-43F0-8714-D31D1F3F0209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6" creationId="{A8D57A06-A426-446D-B02C-A2DC6B62E45E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7" creationId="{A8D57A06-A426-446D-B02C-A2DC6B62E45E}"/>
          </ac:spMkLst>
        </pc:spChg>
        <pc:spChg chg="add del">
          <ac:chgData name="Davide Romano" userId="c3ac3c10d9ce9e2a" providerId="LiveId" clId="{B14B8130-7782-43EB-987D-49D23A567CB4}" dt="2021-05-30T13:48:29.975" v="1050" actId="26606"/>
          <ac:spMkLst>
            <pc:docMk/>
            <pc:sldMk cId="2262558534" sldId="262"/>
            <ac:spMk id="18" creationId="{01D0AF59-99C3-4251-AB9A-C966C6AD4400}"/>
          </ac:spMkLst>
        </pc:spChg>
        <pc:spChg chg="add del">
          <ac:chgData name="Davide Romano" userId="c3ac3c10d9ce9e2a" providerId="LiveId" clId="{B14B8130-7782-43EB-987D-49D23A567CB4}" dt="2021-05-30T13:48:29.975" v="1050" actId="26606"/>
          <ac:spMkLst>
            <pc:docMk/>
            <pc:sldMk cId="2262558534" sldId="262"/>
            <ac:spMk id="19" creationId="{1855405F-37A2-4869-9154-F8BE3BECE6C3}"/>
          </ac:spMkLst>
        </pc:spChg>
        <pc:spChg chg="add del">
          <ac:chgData name="Davide Romano" userId="c3ac3c10d9ce9e2a" providerId="LiveId" clId="{B14B8130-7782-43EB-987D-49D23A567CB4}" dt="2021-06-02T08:46:29.235" v="3834" actId="34122"/>
          <ac:spMkLst>
            <pc:docMk/>
            <pc:sldMk cId="2262558534" sldId="262"/>
            <ac:spMk id="19" creationId="{D88C4956-6706-4AD7-9649-A9BB7E23F437}"/>
          </ac:spMkLst>
        </pc:spChg>
        <pc:grpChg chg="del mod">
          <ac:chgData name="Davide Romano" userId="c3ac3c10d9ce9e2a" providerId="LiveId" clId="{B14B8130-7782-43EB-987D-49D23A567CB4}" dt="2021-06-03T13:47:50.633" v="6789"/>
          <ac:grpSpMkLst>
            <pc:docMk/>
            <pc:sldMk cId="2262558534" sldId="262"/>
            <ac:grpSpMk id="12" creationId="{D009309F-F3EA-42A3-9E5C-DAE18FDB7407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4" creationId="{D7C1863B-8920-4E66-AAF6-945762BDE539}"/>
          </ac:grpSpMkLst>
        </pc:grpChg>
        <pc:grpChg chg="del mod">
          <ac:chgData name="Davide Romano" userId="c3ac3c10d9ce9e2a" providerId="LiveId" clId="{B14B8130-7782-43EB-987D-49D23A567CB4}" dt="2021-06-03T13:51:23.981" v="6828"/>
          <ac:grpSpMkLst>
            <pc:docMk/>
            <pc:sldMk cId="2262558534" sldId="262"/>
            <ac:grpSpMk id="22" creationId="{6A7C3F8C-7298-4860-9671-9836238BDC33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25" creationId="{4AA40901-9CA1-4E4C-9C68-A905AEB0CF87}"/>
          </ac:grpSpMkLst>
        </pc:grpChg>
        <pc:grpChg chg="del mod">
          <ac:chgData name="Davide Romano" userId="c3ac3c10d9ce9e2a" providerId="LiveId" clId="{B14B8130-7782-43EB-987D-49D23A567CB4}" dt="2021-06-03T13:49:53.227" v="6821"/>
          <ac:grpSpMkLst>
            <pc:docMk/>
            <pc:sldMk cId="2262558534" sldId="262"/>
            <ac:grpSpMk id="25" creationId="{73860EB8-B4DE-40E7-80BB-969789164DBA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46" creationId="{74DEFA75-2554-4ABE-B9F9-9761DFF87A21}"/>
          </ac:grpSpMkLst>
        </pc:grpChg>
        <pc:grpChg chg="del mod">
          <ac:chgData name="Davide Romano" userId="c3ac3c10d9ce9e2a" providerId="LiveId" clId="{B14B8130-7782-43EB-987D-49D23A567CB4}" dt="2021-06-03T13:51:35.167" v="6839"/>
          <ac:grpSpMkLst>
            <pc:docMk/>
            <pc:sldMk cId="2262558534" sldId="262"/>
            <ac:grpSpMk id="55" creationId="{F918699E-0273-4C13-B167-366B4A37D8D2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57" creationId="{1159C3F4-6872-4E53-9038-152963EC8C0B}"/>
          </ac:grpSpMkLst>
        </pc:grpChg>
        <pc:grpChg chg="del mod">
          <ac:chgData name="Davide Romano" userId="c3ac3c10d9ce9e2a" providerId="LiveId" clId="{B14B8130-7782-43EB-987D-49D23A567CB4}" dt="2021-06-05T13:27:48.432" v="11155"/>
          <ac:grpSpMkLst>
            <pc:docMk/>
            <pc:sldMk cId="2262558534" sldId="262"/>
            <ac:grpSpMk id="57" creationId="{2013C064-442B-4CD1-8532-D8C88C465A32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68" creationId="{F0AF1481-A7FD-49E0-9CE7-2AAE4FF6A684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76" creationId="{71D0159C-FCFE-4983-876A-0581E970770F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82" creationId="{EEEF5E3E-B082-4CC3-9A42-7F9FE42BBE6D}"/>
          </ac:grpSpMkLst>
        </pc:grpChg>
        <pc:grpChg chg="del mod">
          <ac:chgData name="Davide Romano" userId="c3ac3c10d9ce9e2a" providerId="LiveId" clId="{B14B8130-7782-43EB-987D-49D23A567CB4}" dt="2021-06-05T13:27:07.317" v="11149"/>
          <ac:grpSpMkLst>
            <pc:docMk/>
            <pc:sldMk cId="2262558534" sldId="262"/>
            <ac:grpSpMk id="88" creationId="{6E167C97-B7AC-4B82-A035-EB776FCFF630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88" creationId="{E669D160-72F7-49A0-9974-68F90448A0D6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04" creationId="{DD1DF7A1-E967-4974-9BB7-62CE8ACBF950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11" creationId="{E4D29982-2C3E-4C2B-9A51-251752FE6F88}"/>
          </ac:grpSpMkLst>
        </pc:grpChg>
        <pc:grpChg chg="del mod">
          <ac:chgData name="Davide Romano" userId="c3ac3c10d9ce9e2a" providerId="LiveId" clId="{B14B8130-7782-43EB-987D-49D23A567CB4}" dt="2021-06-05T13:27:11.701" v="11152"/>
          <ac:grpSpMkLst>
            <pc:docMk/>
            <pc:sldMk cId="2262558534" sldId="262"/>
            <ac:grpSpMk id="114" creationId="{63884DDD-A697-4569-B4BC-F692C7552CAA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17" creationId="{68A1B12C-8FA2-4199-80FC-34940ECC7BD0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20" creationId="{F69BB428-3851-4EAC-A038-BB2F7E3EAE37}"/>
          </ac:grpSpMkLst>
        </pc:grpChg>
        <pc:grpChg chg="del mod">
          <ac:chgData name="Davide Romano" userId="c3ac3c10d9ce9e2a" providerId="LiveId" clId="{B14B8130-7782-43EB-987D-49D23A567CB4}" dt="2021-06-05T16:16:02.978" v="11431"/>
          <ac:grpSpMkLst>
            <pc:docMk/>
            <pc:sldMk cId="2262558534" sldId="262"/>
            <ac:grpSpMk id="132" creationId="{B25E3E31-764B-4504-B990-073C88C2AE6D}"/>
          </ac:grpSpMkLst>
        </pc:grpChg>
        <pc:grpChg chg="del mod">
          <ac:chgData name="Davide Romano" userId="c3ac3c10d9ce9e2a" providerId="LiveId" clId="{B14B8130-7782-43EB-987D-49D23A567CB4}" dt="2021-06-11T13:31:57.072" v="16512" actId="478"/>
          <ac:grpSpMkLst>
            <pc:docMk/>
            <pc:sldMk cId="2262558534" sldId="262"/>
            <ac:grpSpMk id="134" creationId="{7AEAA6B3-8545-46EE-B469-B5D912E5E75F}"/>
          </ac:grpSpMkLst>
        </pc:grpChg>
        <pc:picChg chg="add mod">
          <ac:chgData name="Davide Romano" userId="c3ac3c10d9ce9e2a" providerId="LiveId" clId="{B14B8130-7782-43EB-987D-49D23A567CB4}" dt="2021-06-11T13:32:01.480" v="16513" actId="931"/>
          <ac:picMkLst>
            <pc:docMk/>
            <pc:sldMk cId="2262558534" sldId="262"/>
            <ac:picMk id="3" creationId="{81ED334E-49C6-4707-B61D-BEA4990ED23B}"/>
          </ac:picMkLst>
        </pc:picChg>
        <pc:picChg chg="add del mod">
          <ac:chgData name="Davide Romano" userId="c3ac3c10d9ce9e2a" providerId="LiveId" clId="{B14B8130-7782-43EB-987D-49D23A567CB4}" dt="2021-06-05T14:07:28.387" v="11171" actId="478"/>
          <ac:picMkLst>
            <pc:docMk/>
            <pc:sldMk cId="2262558534" sldId="262"/>
            <ac:picMk id="5" creationId="{FDB0C1CB-E2CD-475C-9A50-1ACB3DC44BC3}"/>
          </ac:picMkLst>
        </pc:picChg>
        <pc:picChg chg="add del mod">
          <ac:chgData name="Davide Romano" userId="c3ac3c10d9ce9e2a" providerId="LiveId" clId="{B14B8130-7782-43EB-987D-49D23A567CB4}" dt="2021-06-05T14:43:52.387" v="11192" actId="478"/>
          <ac:picMkLst>
            <pc:docMk/>
            <pc:sldMk cId="2262558534" sldId="262"/>
            <ac:picMk id="124" creationId="{B1125D9B-B85E-4877-A20C-9F11620601DF}"/>
          </ac:picMkLst>
        </pc:picChg>
        <pc:picChg chg="add del mod">
          <ac:chgData name="Davide Romano" userId="c3ac3c10d9ce9e2a" providerId="LiveId" clId="{B14B8130-7782-43EB-987D-49D23A567CB4}" dt="2021-06-11T13:31:53.156" v="16511" actId="478"/>
          <ac:picMkLst>
            <pc:docMk/>
            <pc:sldMk cId="2262558534" sldId="262"/>
            <ac:picMk id="126" creationId="{DC7E326C-8ECF-400E-B1ED-93C36A651397}"/>
          </ac:picMkLst>
        </pc:pic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2" creationId="{E7F66158-F044-4910-A94F-2BB94C7CFD9B}"/>
          </ac:inkMkLst>
        </pc:inkChg>
        <pc:inkChg chg="add del mod">
          <ac:chgData name="Davide Romano" userId="c3ac3c10d9ce9e2a" providerId="LiveId" clId="{B14B8130-7782-43EB-987D-49D23A567CB4}" dt="2021-06-04T09:26:25.084" v="9623"/>
          <ac:inkMkLst>
            <pc:docMk/>
            <pc:sldMk cId="2262558534" sldId="262"/>
            <ac:inkMk id="3" creationId="{7D74B016-F14A-4067-A99D-C791B66C5B37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3" creationId="{A11C5A1F-FDA6-41AC-8AFC-57119C8FF5B3}"/>
          </ac:inkMkLst>
        </pc:inkChg>
        <pc:inkChg chg="add del">
          <ac:chgData name="Davide Romano" userId="c3ac3c10d9ce9e2a" providerId="LiveId" clId="{B14B8130-7782-43EB-987D-49D23A567CB4}" dt="2021-06-05T13:25:32.241" v="11138" actId="9405"/>
          <ac:inkMkLst>
            <pc:docMk/>
            <pc:sldMk cId="2262558534" sldId="262"/>
            <ac:inkMk id="3" creationId="{D6F96A66-399C-4870-ADE9-7766EA62B341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4" creationId="{2B18AA44-AC57-4648-AAB0-892F927B9E9E}"/>
          </ac:inkMkLst>
        </pc:inkChg>
        <pc:inkChg chg="add del">
          <ac:chgData name="Davide Romano" userId="c3ac3c10d9ce9e2a" providerId="LiveId" clId="{B14B8130-7782-43EB-987D-49D23A567CB4}" dt="2021-06-04T09:26:29.331" v="9625"/>
          <ac:inkMkLst>
            <pc:docMk/>
            <pc:sldMk cId="2262558534" sldId="262"/>
            <ac:inkMk id="4" creationId="{3BEE31C5-6CA7-40E1-BDC0-111DB1B225D9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4" creationId="{43A704D9-7A87-422C-A293-8146975E9D64}"/>
          </ac:inkMkLst>
        </pc:inkChg>
        <pc:inkChg chg="add del mod">
          <ac:chgData name="Davide Romano" userId="c3ac3c10d9ce9e2a" providerId="LiveId" clId="{B14B8130-7782-43EB-987D-49D23A567CB4}" dt="2021-06-03T13:47:50.633" v="6787"/>
          <ac:inkMkLst>
            <pc:docMk/>
            <pc:sldMk cId="2262558534" sldId="262"/>
            <ac:inkMk id="4" creationId="{A52EE7C5-62FF-4886-9FBA-769D8FDAA409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5" creationId="{6E82E659-31A5-4D17-AA95-0AEF8B1CDEEA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6" creationId="{583630D0-9E48-4C4E-8150-F3AA6D469176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6" creationId="{A9C41466-2D36-4448-80DD-7778775A79A2}"/>
          </ac:inkMkLst>
        </pc:inkChg>
        <pc:inkChg chg="add del mod">
          <ac:chgData name="Davide Romano" userId="c3ac3c10d9ce9e2a" providerId="LiveId" clId="{B14B8130-7782-43EB-987D-49D23A567CB4}" dt="2021-06-03T13:47:50.633" v="6786"/>
          <ac:inkMkLst>
            <pc:docMk/>
            <pc:sldMk cId="2262558534" sldId="262"/>
            <ac:inkMk id="6" creationId="{FDF3C7EA-02BB-4EFB-8D5F-7A58BDA80C5A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7" creationId="{8EE07071-7677-40BA-95F9-439416A90AA0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7" creationId="{E8AD6FAB-4C6A-4784-9FDB-7344C145F868}"/>
          </ac:inkMkLst>
        </pc:inkChg>
        <pc:inkChg chg="add del mod">
          <ac:chgData name="Davide Romano" userId="c3ac3c10d9ce9e2a" providerId="LiveId" clId="{B14B8130-7782-43EB-987D-49D23A567CB4}" dt="2021-06-03T13:47:50.633" v="6785"/>
          <ac:inkMkLst>
            <pc:docMk/>
            <pc:sldMk cId="2262558534" sldId="262"/>
            <ac:inkMk id="7" creationId="{EE954C53-187E-4197-8BBF-264228E7EFD3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8" creationId="{41DEED64-1D8D-416A-964F-BFF6809D8A38}"/>
          </ac:inkMkLst>
        </pc:inkChg>
        <pc:inkChg chg="add del mod">
          <ac:chgData name="Davide Romano" userId="c3ac3c10d9ce9e2a" providerId="LiveId" clId="{B14B8130-7782-43EB-987D-49D23A567CB4}" dt="2021-06-03T13:47:50.633" v="6790"/>
          <ac:inkMkLst>
            <pc:docMk/>
            <pc:sldMk cId="2262558534" sldId="262"/>
            <ac:inkMk id="8" creationId="{761328F8-183C-4BB4-B5B0-28825274E22A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9" creationId="{13CD668C-9EC4-4EB3-9235-EE9E58AE38AC}"/>
          </ac:inkMkLst>
        </pc:inkChg>
        <pc:inkChg chg="add del mod">
          <ac:chgData name="Davide Romano" userId="c3ac3c10d9ce9e2a" providerId="LiveId" clId="{B14B8130-7782-43EB-987D-49D23A567CB4}" dt="2021-06-03T13:47:50.633" v="6789"/>
          <ac:inkMkLst>
            <pc:docMk/>
            <pc:sldMk cId="2262558534" sldId="262"/>
            <ac:inkMk id="9" creationId="{4FB02338-A048-4D08-B09D-E5DD36CE6C42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10" creationId="{0E2EC2A5-547C-4EEB-A0D2-BEDE10A7500B}"/>
          </ac:inkMkLst>
        </pc:inkChg>
        <pc:inkChg chg="add del mod">
          <ac:chgData name="Davide Romano" userId="c3ac3c10d9ce9e2a" providerId="LiveId" clId="{B14B8130-7782-43EB-987D-49D23A567CB4}" dt="2021-06-03T13:47:50.633" v="6788"/>
          <ac:inkMkLst>
            <pc:docMk/>
            <pc:sldMk cId="2262558534" sldId="262"/>
            <ac:inkMk id="10" creationId="{AC9ED8B1-213A-482E-8FF2-893FBF58AE3A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12" creationId="{B3612AB4-3315-4188-8173-5643A4FBA5F3}"/>
          </ac:inkMkLst>
        </pc:inkChg>
        <pc:inkChg chg="add del mod">
          <ac:chgData name="Davide Romano" userId="c3ac3c10d9ce9e2a" providerId="LiveId" clId="{B14B8130-7782-43EB-987D-49D23A567CB4}" dt="2021-06-03T13:51:23.981" v="6824"/>
          <ac:inkMkLst>
            <pc:docMk/>
            <pc:sldMk cId="2262558534" sldId="262"/>
            <ac:inkMk id="14" creationId="{4D05CD17-CC5B-4D1C-8C48-26B2D5C9B541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16" creationId="{48A07B02-8EED-48E9-B504-9B74812B2D53}"/>
          </ac:inkMkLst>
        </pc:inkChg>
        <pc:inkChg chg="add del mod">
          <ac:chgData name="Davide Romano" userId="c3ac3c10d9ce9e2a" providerId="LiveId" clId="{B14B8130-7782-43EB-987D-49D23A567CB4}" dt="2021-06-03T13:51:23.981" v="6826"/>
          <ac:inkMkLst>
            <pc:docMk/>
            <pc:sldMk cId="2262558534" sldId="262"/>
            <ac:inkMk id="16" creationId="{4D4E74BA-AFC5-490E-95F7-688CAFEF7DDF}"/>
          </ac:inkMkLst>
        </pc:inkChg>
        <pc:inkChg chg="add del mod">
          <ac:chgData name="Davide Romano" userId="c3ac3c10d9ce9e2a" providerId="LiveId" clId="{B14B8130-7782-43EB-987D-49D23A567CB4}" dt="2021-06-03T13:51:23.981" v="6827"/>
          <ac:inkMkLst>
            <pc:docMk/>
            <pc:sldMk cId="2262558534" sldId="262"/>
            <ac:inkMk id="18" creationId="{402605F2-2521-4830-BFD0-41D5CE910888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18" creationId="{84089628-AA57-4B10-9069-36B0A227DA2B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19" creationId="{38D7A2B9-A7FC-45A4-A853-883888B5904F}"/>
          </ac:inkMkLst>
        </pc:inkChg>
        <pc:inkChg chg="add del mod">
          <ac:chgData name="Davide Romano" userId="c3ac3c10d9ce9e2a" providerId="LiveId" clId="{B14B8130-7782-43EB-987D-49D23A567CB4}" dt="2021-06-03T13:51:23.981" v="6828"/>
          <ac:inkMkLst>
            <pc:docMk/>
            <pc:sldMk cId="2262558534" sldId="262"/>
            <ac:inkMk id="19" creationId="{5181728A-C18F-49FE-A1C6-1C8F44C7BDC1}"/>
          </ac:inkMkLst>
        </pc:inkChg>
        <pc:inkChg chg="add del mod">
          <ac:chgData name="Davide Romano" userId="c3ac3c10d9ce9e2a" providerId="LiveId" clId="{B14B8130-7782-43EB-987D-49D23A567CB4}" dt="2021-06-03T13:51:24.446" v="6829"/>
          <ac:inkMkLst>
            <pc:docMk/>
            <pc:sldMk cId="2262558534" sldId="262"/>
            <ac:inkMk id="20" creationId="{89E5F416-7BEB-4186-B3D7-C25263063AA9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20" creationId="{DE941BD6-1A24-4589-B66B-89A75DB1A4CA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21" creationId="{07BCB6CE-1285-4075-A8F5-2184E4FFBFD6}"/>
          </ac:inkMkLst>
        </pc:inkChg>
        <pc:inkChg chg="add del mod">
          <ac:chgData name="Davide Romano" userId="c3ac3c10d9ce9e2a" providerId="LiveId" clId="{B14B8130-7782-43EB-987D-49D23A567CB4}" dt="2021-06-03T13:51:23.981" v="6825"/>
          <ac:inkMkLst>
            <pc:docMk/>
            <pc:sldMk cId="2262558534" sldId="262"/>
            <ac:inkMk id="21" creationId="{EBE0683A-46BF-4DCA-967E-F0DACD4DE98B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22" creationId="{50E3D7BA-CED2-468A-8435-BBCAA3EF0851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3" creationId="{11F8F969-C68F-48FF-BA5E-862DC3056BBA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4" creationId="{60C0FB4B-BDAD-4223-A2A9-578DC456798C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6" creationId="{4058ED46-51A1-4DC7-B99E-8A31CCB1579C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7" creationId="{98BAEF45-8047-4005-87CB-0CA4610ACF0E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8" creationId="{8162045E-6F33-4744-9993-EA543D9213E0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9" creationId="{6B1F79DF-DF6E-46C5-B3BE-B9BC96686BC7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0" creationId="{5E937F81-27E9-41F0-B834-9E0588E8407A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1" creationId="{6563F60C-DB99-4B37-ABEA-7A41C7DD48E3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2" creationId="{9CC28940-534B-4B47-AF4D-5097574B7F7E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3" creationId="{259E6AAD-C9C3-483C-B0D5-3B57AE3B762E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4" creationId="{E658DC46-43AB-4A92-A84E-F4E050CA866D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5" creationId="{A25E6155-1EBD-48AA-8C82-58B496BCB73B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6" creationId="{B8F55339-75CE-4D21-BD93-14B807AD31B5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7" creationId="{338CD486-9589-485F-85DF-259CF4837E7A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8" creationId="{20773AFD-C075-4E8A-A5C4-2F895D830663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9" creationId="{228AF9D3-E32C-487F-A180-4EDCBA63FAEF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0" creationId="{75E6EE04-7FD9-4E8D-AD94-19758D742536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1" creationId="{FEF7EDC3-631E-4BC7-8A05-B2FC7AE0CE42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2" creationId="{BB642592-D728-466A-819A-E5DD752F9626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3" creationId="{5B4CFFA6-0368-4B18-85F4-98A964093779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4" creationId="{3ADA40E1-953F-4719-B995-E99D327E7D20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45" creationId="{5B7D8FE6-99F8-40E5-9B47-99BE6307A438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47" creationId="{B1219DAF-5902-444E-85BC-67F24F404761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48" creationId="{6B217105-6130-4FDE-BC76-7F3C3F484BAB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49" creationId="{388DE13E-AD08-44C7-894E-DB4183B4BFB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0" creationId="{F07B8B74-70D7-4CC4-BCEF-3EC095D775CC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1" creationId="{698B8AE1-4518-4894-876B-0348E1807C9F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2" creationId="{298F7526-212F-4C76-866C-27D55E5BF855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3" creationId="{D3DC5D10-B8A1-4975-9385-CD535E3347EA}"/>
          </ac:inkMkLst>
        </pc:inkChg>
        <pc:inkChg chg="add mod">
          <ac:chgData name="Davide Romano" userId="c3ac3c10d9ce9e2a" providerId="LiveId" clId="{B14B8130-7782-43EB-987D-49D23A567CB4}" dt="2021-06-05T13:27:48.432" v="11155"/>
          <ac:inkMkLst>
            <pc:docMk/>
            <pc:sldMk cId="2262558534" sldId="262"/>
            <ac:inkMk id="54" creationId="{5454D560-525A-4421-AB8C-98BA596DCF81}"/>
          </ac:inkMkLst>
        </pc:inkChg>
        <pc:inkChg chg="add del mod">
          <ac:chgData name="Davide Romano" userId="c3ac3c10d9ce9e2a" providerId="LiveId" clId="{B14B8130-7782-43EB-987D-49D23A567CB4}" dt="2021-06-03T13:51:31.999" v="6837"/>
          <ac:inkMkLst>
            <pc:docMk/>
            <pc:sldMk cId="2262558534" sldId="262"/>
            <ac:inkMk id="54" creationId="{A395913B-75A6-4BF8-BD65-63BBC3B0AE58}"/>
          </ac:inkMkLst>
        </pc:inkChg>
        <pc:inkChg chg="add mod">
          <ac:chgData name="Davide Romano" userId="c3ac3c10d9ce9e2a" providerId="LiveId" clId="{B14B8130-7782-43EB-987D-49D23A567CB4}" dt="2021-06-05T13:27:48.432" v="11155"/>
          <ac:inkMkLst>
            <pc:docMk/>
            <pc:sldMk cId="2262558534" sldId="262"/>
            <ac:inkMk id="55" creationId="{6F2D22E6-7BEE-4399-9337-69339A5A1997}"/>
          </ac:inkMkLst>
        </pc:inkChg>
        <pc:inkChg chg="add del mod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56" creationId="{C7799861-E138-4830-B341-3221F75E4FE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8" creationId="{9AC4A25C-D992-43F8-819F-A5A3B8822CEC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9" creationId="{20148B88-92F7-43CA-B957-434DB9B4F8E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0" creationId="{40870A46-4EBF-4F3A-9EF6-B5F72DEAEF7B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1" creationId="{BD63DFF0-176A-434C-9F2F-D0E0393C29D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2" creationId="{0710A9F0-741B-4CC8-8B86-564C874C60BD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3" creationId="{441CD603-3B47-49DA-BBBF-EBF7A2710C0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4" creationId="{9769FC73-68BB-4175-A2C2-D06AC58F5EF4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5" creationId="{C68EAE4D-BCF6-4A5D-94F1-7B9B450B427E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6" creationId="{DB9A8E8E-33E6-428D-84C0-D797D1C0E99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7" creationId="{F700C103-34DC-49EE-9CF8-91395E7D83E8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68" creationId="{D3A3FEEA-9959-472F-A50F-F5059ABE01DF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9" creationId="{FE30AD96-DFC8-4822-89ED-290F241DD3F4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0" creationId="{0848F1DC-8BF1-460C-AFBC-FE0B9477C184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1" creationId="{F32ABAE6-44C6-4583-AFCE-D8D729F45F57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2" creationId="{5B9AF9BC-A876-4E9C-BDFB-4247ECC0D5E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3" creationId="{F60F0319-E295-45A1-80FE-9AE86B81C4A0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4" creationId="{040A11B8-3602-4F58-AB61-F232E9963480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5" creationId="{A61A2533-A9A6-431D-923D-73591E173900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76" creationId="{593BB6A7-01C5-49A9-9082-F364689FD977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7" creationId="{5F7182C3-1C3D-4574-90FD-EE148BB3F55F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8" creationId="{F3B4A0B7-E518-410B-99D0-998BBA3A778D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9" creationId="{67BCDDD4-2E3F-4F4D-BBCC-B8CFCA26EB4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0" creationId="{65403A05-70DF-4088-AAC8-B8A606EC4B6E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1" creationId="{3EE26BAA-3F6F-43BB-853A-30B3781E35D7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82" creationId="{472D2ED8-5BB6-4379-8301-7712B5373105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3" creationId="{41D18411-FB86-4155-9242-E8A7EBB006FE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4" creationId="{00496AFA-CAA8-49E0-B21F-EFE63B78F813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5" creationId="{7F60742C-F82B-4705-B3C5-030910232B72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6" creationId="{C2538966-70F2-43AE-870A-B0EB49F6C43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7" creationId="{20D16A06-EC8B-49FE-AA12-4B8EF950D2A2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9" creationId="{A735A501-FECA-422D-9C68-AE66BF72D8B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0" creationId="{6DDEFB0E-BAF1-4417-B36B-AC9B8489F83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1" creationId="{15D3949D-2F4E-435F-AB33-C7FFE288679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2" creationId="{A9642D89-3128-47C7-817F-662A0316C5C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3" creationId="{79D42BFA-132E-46BE-8674-734F55C4950C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4" creationId="{91EB8BB7-C26F-415E-8236-2254963B2E54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5" creationId="{C000AAF3-2911-457D-8720-54C5E77D0D20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6" creationId="{878E8747-AD07-4271-AC5B-C8ACCB976681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7" creationId="{601541F3-FB74-4DA4-B68B-F67F39FEB1A3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8" creationId="{59DC9F2A-152E-4121-8F56-8FEA83D3DBE1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9" creationId="{99551118-A15C-4908-9198-F925486157B2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100" creationId="{058441B3-E892-4A68-94B1-5E75BD00046F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101" creationId="{32A24340-D8CC-40B8-AE72-741E8B14897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102" creationId="{E09E3F91-68E2-44FB-AEFD-C126E35A554C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103" creationId="{11EDC0B8-989A-4778-82DF-08B18E024ACD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105" creationId="{C05F2884-C962-44B8-95A3-1066653709F6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06" creationId="{C8D5A541-60BE-454D-8564-D172E0C9BA72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07" creationId="{B195DA09-CE1E-4B6B-973F-325E54FA976B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08" creationId="{7B901D36-E076-4E44-B30B-D5B53F36586D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09" creationId="{A5B0E802-0949-4FF9-BF35-032682D86818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10" creationId="{91941776-8368-47FF-9AE8-4EBF989DA61B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112" creationId="{E8A9618B-0019-4322-B9D0-4E67797A3912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113" creationId="{A732A963-4A4F-427B-9D29-C21C48979812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115" creationId="{8276623B-D51A-4D00-8342-4FB8BE574608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116" creationId="{F9632EC4-C975-4C8B-BB88-0EAC3BA43746}"/>
          </ac:inkMkLst>
        </pc:inkChg>
        <pc:inkChg chg="add mod">
          <ac:chgData name="Davide Romano" userId="c3ac3c10d9ce9e2a" providerId="LiveId" clId="{B14B8130-7782-43EB-987D-49D23A567CB4}" dt="2021-06-05T13:27:48.432" v="11155"/>
          <ac:inkMkLst>
            <pc:docMk/>
            <pc:sldMk cId="2262558534" sldId="262"/>
            <ac:inkMk id="118" creationId="{62D37503-24AC-44A5-A074-77E2AEC9F068}"/>
          </ac:inkMkLst>
        </pc:inkChg>
        <pc:inkChg chg="add mod">
          <ac:chgData name="Davide Romano" userId="c3ac3c10d9ce9e2a" providerId="LiveId" clId="{B14B8130-7782-43EB-987D-49D23A567CB4}" dt="2021-06-05T13:27:48.432" v="11155"/>
          <ac:inkMkLst>
            <pc:docMk/>
            <pc:sldMk cId="2262558534" sldId="262"/>
            <ac:inkMk id="119" creationId="{88AC2199-F3A7-422A-9C3E-27D4DEFA9101}"/>
          </ac:inkMkLst>
        </pc:inkChg>
        <pc:inkChg chg="add del">
          <ac:chgData name="Davide Romano" userId="c3ac3c10d9ce9e2a" providerId="LiveId" clId="{B14B8130-7782-43EB-987D-49D23A567CB4}" dt="2021-06-05T13:29:19.869" v="11159" actId="9405"/>
          <ac:inkMkLst>
            <pc:docMk/>
            <pc:sldMk cId="2262558534" sldId="262"/>
            <ac:inkMk id="121" creationId="{98FE28D0-480A-400F-ABAF-49208AD41452}"/>
          </ac:inkMkLst>
        </pc:inkChg>
        <pc:inkChg chg="add del">
          <ac:chgData name="Davide Romano" userId="c3ac3c10d9ce9e2a" providerId="LiveId" clId="{B14B8130-7782-43EB-987D-49D23A567CB4}" dt="2021-06-05T13:29:19.527" v="11158" actId="9405"/>
          <ac:inkMkLst>
            <pc:docMk/>
            <pc:sldMk cId="2262558534" sldId="262"/>
            <ac:inkMk id="122" creationId="{3EA04D12-96CD-4AE0-8711-5F353D09D834}"/>
          </ac:inkMkLst>
        </pc:inkChg>
      </pc:sldChg>
      <pc:sldChg chg="delSp modSp del mod">
        <pc:chgData name="Davide Romano" userId="c3ac3c10d9ce9e2a" providerId="LiveId" clId="{B14B8130-7782-43EB-987D-49D23A567CB4}" dt="2021-05-30T15:04:25.805" v="1798" actId="2696"/>
        <pc:sldMkLst>
          <pc:docMk/>
          <pc:sldMk cId="18532425" sldId="263"/>
        </pc:sldMkLst>
        <pc:spChg chg="del">
          <ac:chgData name="Davide Romano" userId="c3ac3c10d9ce9e2a" providerId="LiveId" clId="{B14B8130-7782-43EB-987D-49D23A567CB4}" dt="2021-05-30T13:52:01.072" v="1147" actId="478"/>
          <ac:spMkLst>
            <pc:docMk/>
            <pc:sldMk cId="18532425" sldId="263"/>
            <ac:spMk id="2" creationId="{2CF25644-C6BB-454A-B883-E4591B91425F}"/>
          </ac:spMkLst>
        </pc:spChg>
        <pc:spChg chg="del">
          <ac:chgData name="Davide Romano" userId="c3ac3c10d9ce9e2a" providerId="LiveId" clId="{B14B8130-7782-43EB-987D-49D23A567CB4}" dt="2021-05-30T13:52:02.299" v="1148" actId="478"/>
          <ac:spMkLst>
            <pc:docMk/>
            <pc:sldMk cId="18532425" sldId="263"/>
            <ac:spMk id="3" creationId="{8373F00F-EF17-46D6-A3B2-D9C82D9D5FDE}"/>
          </ac:spMkLst>
        </pc:spChg>
        <pc:spChg chg="mod">
          <ac:chgData name="Davide Romano" userId="c3ac3c10d9ce9e2a" providerId="LiveId" clId="{B14B8130-7782-43EB-987D-49D23A567CB4}" dt="2021-05-30T14:01:48.068" v="1492" actId="20577"/>
          <ac:spMkLst>
            <pc:docMk/>
            <pc:sldMk cId="18532425" sldId="263"/>
            <ac:spMk id="5" creationId="{A6D97257-32F1-46B3-9260-6D61D40AE718}"/>
          </ac:spMkLst>
        </pc:spChg>
      </pc:sldChg>
      <pc:sldChg chg="modSp mod">
        <pc:chgData name="Davide Romano" userId="c3ac3c10d9ce9e2a" providerId="LiveId" clId="{B14B8130-7782-43EB-987D-49D23A567CB4}" dt="2021-06-11T13:43:30.228" v="17172" actId="20577"/>
        <pc:sldMkLst>
          <pc:docMk/>
          <pc:sldMk cId="1014551272" sldId="263"/>
        </pc:sldMkLst>
        <pc:spChg chg="mod">
          <ac:chgData name="Davide Romano" userId="c3ac3c10d9ce9e2a" providerId="LiveId" clId="{B14B8130-7782-43EB-987D-49D23A567CB4}" dt="2021-06-02T09:18:01.984" v="4918" actId="14100"/>
          <ac:spMkLst>
            <pc:docMk/>
            <pc:sldMk cId="1014551272" sldId="263"/>
            <ac:spMk id="2" creationId="{F2EEFCDA-3B7B-460F-B7FF-25C4A73268AB}"/>
          </ac:spMkLst>
        </pc:spChg>
        <pc:spChg chg="mod">
          <ac:chgData name="Davide Romano" userId="c3ac3c10d9ce9e2a" providerId="LiveId" clId="{B14B8130-7782-43EB-987D-49D23A567CB4}" dt="2021-06-08T09:47:00.434" v="12209" actId="20577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Davide Romano" userId="c3ac3c10d9ce9e2a" providerId="LiveId" clId="{B14B8130-7782-43EB-987D-49D23A567CB4}" dt="2021-06-11T13:43:30.228" v="17172" actId="20577"/>
          <ac:spMkLst>
            <pc:docMk/>
            <pc:sldMk cId="1014551272" sldId="263"/>
            <ac:spMk id="9" creationId="{B7B398FD-11D8-4B66-8CD5-300A1871C868}"/>
          </ac:spMkLst>
        </pc:spChg>
      </pc:sldChg>
      <pc:sldChg chg="addSp delSp modSp mod">
        <pc:chgData name="Davide Romano" userId="c3ac3c10d9ce9e2a" providerId="LiveId" clId="{B14B8130-7782-43EB-987D-49D23A567CB4}" dt="2021-06-09T14:47:46.220" v="13224" actId="20577"/>
        <pc:sldMkLst>
          <pc:docMk/>
          <pc:sldMk cId="1520066137" sldId="264"/>
        </pc:sldMkLst>
        <pc:spChg chg="add del mod">
          <ac:chgData name="Davide Romano" userId="c3ac3c10d9ce9e2a" providerId="LiveId" clId="{B14B8130-7782-43EB-987D-49D23A567CB4}" dt="2021-06-09T14:47:46.220" v="13224" actId="20577"/>
          <ac:spMkLst>
            <pc:docMk/>
            <pc:sldMk cId="1520066137" sldId="264"/>
            <ac:spMk id="2" creationId="{D56CAC12-04E7-47E8-906E-814DB0BA81EA}"/>
          </ac:spMkLst>
        </pc:spChg>
        <pc:spChg chg="add del mod">
          <ac:chgData name="Davide Romano" userId="c3ac3c10d9ce9e2a" providerId="LiveId" clId="{B14B8130-7782-43EB-987D-49D23A567CB4}" dt="2021-06-01T15:07:00.042" v="2434"/>
          <ac:spMkLst>
            <pc:docMk/>
            <pc:sldMk cId="1520066137" sldId="264"/>
            <ac:spMk id="3" creationId="{22A5A06A-320F-44F5-B11E-82869A49420F}"/>
          </ac:spMkLst>
        </pc:spChg>
        <pc:spChg chg="add mod">
          <ac:chgData name="Davide Romano" userId="c3ac3c10d9ce9e2a" providerId="LiveId" clId="{B14B8130-7782-43EB-987D-49D23A567CB4}" dt="2021-06-04T09:27:10.351" v="9652" actId="20577"/>
          <ac:spMkLst>
            <pc:docMk/>
            <pc:sldMk cId="1520066137" sldId="264"/>
            <ac:spMk id="4" creationId="{E890DFDA-43FF-47F3-A640-D6FBD834B9B1}"/>
          </ac:spMkLst>
        </pc:spChg>
      </pc:sldChg>
      <pc:sldChg chg="del">
        <pc:chgData name="Davide Romano" userId="c3ac3c10d9ce9e2a" providerId="LiveId" clId="{B14B8130-7782-43EB-987D-49D23A567CB4}" dt="2021-05-30T15:04:28.226" v="1799" actId="2696"/>
        <pc:sldMkLst>
          <pc:docMk/>
          <pc:sldMk cId="2996220520" sldId="264"/>
        </pc:sldMkLst>
      </pc:sldChg>
      <pc:sldChg chg="modSp mod">
        <pc:chgData name="Davide Romano" userId="c3ac3c10d9ce9e2a" providerId="LiveId" clId="{B14B8130-7782-43EB-987D-49D23A567CB4}" dt="2021-06-04T09:29:20.116" v="9672" actId="20577"/>
        <pc:sldMkLst>
          <pc:docMk/>
          <pc:sldMk cId="2904629529" sldId="265"/>
        </pc:sldMkLst>
        <pc:spChg chg="mod">
          <ac:chgData name="Davide Romano" userId="c3ac3c10d9ce9e2a" providerId="LiveId" clId="{B14B8130-7782-43EB-987D-49D23A567CB4}" dt="2021-06-04T09:29:20.116" v="9672" actId="20577"/>
          <ac:spMkLst>
            <pc:docMk/>
            <pc:sldMk cId="2904629529" sldId="265"/>
            <ac:spMk id="5" creationId="{547B7B68-8863-4F09-B4D7-676839A090CB}"/>
          </ac:spMkLst>
        </pc:spChg>
      </pc:sldChg>
      <pc:sldChg chg="addSp delSp modSp new mod">
        <pc:chgData name="Davide Romano" userId="c3ac3c10d9ce9e2a" providerId="LiveId" clId="{B14B8130-7782-43EB-987D-49D23A567CB4}" dt="2021-06-11T13:46:13.713" v="17179" actId="27636"/>
        <pc:sldMkLst>
          <pc:docMk/>
          <pc:sldMk cId="3776714482" sldId="266"/>
        </pc:sldMkLst>
        <pc:spChg chg="del">
          <ac:chgData name="Davide Romano" userId="c3ac3c10d9ce9e2a" providerId="LiveId" clId="{B14B8130-7782-43EB-987D-49D23A567CB4}" dt="2021-06-01T15:59:52.315" v="2769" actId="478"/>
          <ac:spMkLst>
            <pc:docMk/>
            <pc:sldMk cId="3776714482" sldId="266"/>
            <ac:spMk id="2" creationId="{2D914C88-EAA7-4AB4-9A03-2BD3E44088CB}"/>
          </ac:spMkLst>
        </pc:spChg>
        <pc:spChg chg="add mod">
          <ac:chgData name="Davide Romano" userId="c3ac3c10d9ce9e2a" providerId="LiveId" clId="{B14B8130-7782-43EB-987D-49D23A567CB4}" dt="2021-06-02T10:00:32.476" v="5125" actId="1076"/>
          <ac:spMkLst>
            <pc:docMk/>
            <pc:sldMk cId="3776714482" sldId="266"/>
            <ac:spMk id="2" creationId="{6F25B206-F411-40D8-93AD-862A3BE2F09E}"/>
          </ac:spMkLst>
        </pc:spChg>
        <pc:spChg chg="mod">
          <ac:chgData name="Davide Romano" userId="c3ac3c10d9ce9e2a" providerId="LiveId" clId="{B14B8130-7782-43EB-987D-49D23A567CB4}" dt="2021-06-11T13:46:13.713" v="17179" actId="27636"/>
          <ac:spMkLst>
            <pc:docMk/>
            <pc:sldMk cId="3776714482" sldId="266"/>
            <ac:spMk id="3" creationId="{06AC63E7-FD21-494C-9BCC-923FE382CF68}"/>
          </ac:spMkLst>
        </pc:spChg>
      </pc:sldChg>
      <pc:sldChg chg="addSp delSp modSp new mod">
        <pc:chgData name="Davide Romano" userId="c3ac3c10d9ce9e2a" providerId="LiveId" clId="{B14B8130-7782-43EB-987D-49D23A567CB4}" dt="2021-06-10T09:12:07.292" v="13230" actId="20577"/>
        <pc:sldMkLst>
          <pc:docMk/>
          <pc:sldMk cId="2512718786" sldId="267"/>
        </pc:sldMkLst>
        <pc:spChg chg="add mod">
          <ac:chgData name="Davide Romano" userId="c3ac3c10d9ce9e2a" providerId="LiveId" clId="{B14B8130-7782-43EB-987D-49D23A567CB4}" dt="2021-06-02T10:37:06.068" v="5360" actId="255"/>
          <ac:spMkLst>
            <pc:docMk/>
            <pc:sldMk cId="2512718786" sldId="267"/>
            <ac:spMk id="2" creationId="{21CA935D-93E7-44F7-9BE2-C29BEAD33742}"/>
          </ac:spMkLst>
        </pc:spChg>
        <pc:spChg chg="del">
          <ac:chgData name="Davide Romano" userId="c3ac3c10d9ce9e2a" providerId="LiveId" clId="{B14B8130-7782-43EB-987D-49D23A567CB4}" dt="2021-06-01T16:12:48.783" v="3137" actId="478"/>
          <ac:spMkLst>
            <pc:docMk/>
            <pc:sldMk cId="2512718786" sldId="267"/>
            <ac:spMk id="2" creationId="{279F17C4-37E9-4C6A-AB44-4272462F0538}"/>
          </ac:spMkLst>
        </pc:spChg>
        <pc:spChg chg="mod">
          <ac:chgData name="Davide Romano" userId="c3ac3c10d9ce9e2a" providerId="LiveId" clId="{B14B8130-7782-43EB-987D-49D23A567CB4}" dt="2021-06-08T14:52:48.694" v="12633" actId="14100"/>
          <ac:spMkLst>
            <pc:docMk/>
            <pc:sldMk cId="2512718786" sldId="267"/>
            <ac:spMk id="3" creationId="{208110D2-D72A-4954-A9E7-B3348AD41880}"/>
          </ac:spMkLst>
        </pc:spChg>
        <pc:spChg chg="add mod">
          <ac:chgData name="Davide Romano" userId="c3ac3c10d9ce9e2a" providerId="LiveId" clId="{B14B8130-7782-43EB-987D-49D23A567CB4}" dt="2021-06-08T14:52:26.482" v="12628" actId="1076"/>
          <ac:spMkLst>
            <pc:docMk/>
            <pc:sldMk cId="2512718786" sldId="267"/>
            <ac:spMk id="4" creationId="{107EDE46-AF87-45A7-9778-D4883757B92A}"/>
          </ac:spMkLst>
        </pc:spChg>
        <pc:spChg chg="add mod">
          <ac:chgData name="Davide Romano" userId="c3ac3c10d9ce9e2a" providerId="LiveId" clId="{B14B8130-7782-43EB-987D-49D23A567CB4}" dt="2021-06-10T09:12:07.292" v="13230" actId="20577"/>
          <ac:spMkLst>
            <pc:docMk/>
            <pc:sldMk cId="2512718786" sldId="267"/>
            <ac:spMk id="5" creationId="{169655A4-590E-4733-B5DB-C477CFDCC119}"/>
          </ac:spMkLst>
        </pc:spChg>
      </pc:sldChg>
      <pc:sldChg chg="delSp modSp new mod">
        <pc:chgData name="Davide Romano" userId="c3ac3c10d9ce9e2a" providerId="LiveId" clId="{B14B8130-7782-43EB-987D-49D23A567CB4}" dt="2021-06-09T14:25:42.655" v="13029" actId="20577"/>
        <pc:sldMkLst>
          <pc:docMk/>
          <pc:sldMk cId="2290920864" sldId="268"/>
        </pc:sldMkLst>
        <pc:spChg chg="del">
          <ac:chgData name="Davide Romano" userId="c3ac3c10d9ce9e2a" providerId="LiveId" clId="{B14B8130-7782-43EB-987D-49D23A567CB4}" dt="2021-06-01T16:47:46.458" v="3430" actId="478"/>
          <ac:spMkLst>
            <pc:docMk/>
            <pc:sldMk cId="2290920864" sldId="268"/>
            <ac:spMk id="2" creationId="{5D610225-8808-41EF-A69E-CDECD9EC12FF}"/>
          </ac:spMkLst>
        </pc:spChg>
        <pc:spChg chg="mod">
          <ac:chgData name="Davide Romano" userId="c3ac3c10d9ce9e2a" providerId="LiveId" clId="{B14B8130-7782-43EB-987D-49D23A567CB4}" dt="2021-06-09T14:25:42.655" v="13029" actId="20577"/>
          <ac:spMkLst>
            <pc:docMk/>
            <pc:sldMk cId="2290920864" sldId="268"/>
            <ac:spMk id="3" creationId="{CF7F9D15-2369-4008-ABB1-46B3311707CC}"/>
          </ac:spMkLst>
        </pc:spChg>
      </pc:sldChg>
      <pc:sldChg chg="addSp modSp new mod">
        <pc:chgData name="Davide Romano" userId="c3ac3c10d9ce9e2a" providerId="LiveId" clId="{B14B8130-7782-43EB-987D-49D23A567CB4}" dt="2021-06-05T17:21:11.401" v="11770" actId="207"/>
        <pc:sldMkLst>
          <pc:docMk/>
          <pc:sldMk cId="1622650760" sldId="269"/>
        </pc:sldMkLst>
        <pc:spChg chg="mod">
          <ac:chgData name="Davide Romano" userId="c3ac3c10d9ce9e2a" providerId="LiveId" clId="{B14B8130-7782-43EB-987D-49D23A567CB4}" dt="2021-06-02T09:03:20.696" v="3961" actId="1076"/>
          <ac:spMkLst>
            <pc:docMk/>
            <pc:sldMk cId="1622650760" sldId="269"/>
            <ac:spMk id="2" creationId="{9BB75058-DCFD-4B3B-A72B-86EBC87B12A5}"/>
          </ac:spMkLst>
        </pc:spChg>
        <pc:spChg chg="mod">
          <ac:chgData name="Davide Romano" userId="c3ac3c10d9ce9e2a" providerId="LiveId" clId="{B14B8130-7782-43EB-987D-49D23A567CB4}" dt="2021-06-05T17:20:18.055" v="11749" actId="14100"/>
          <ac:spMkLst>
            <pc:docMk/>
            <pc:sldMk cId="1622650760" sldId="269"/>
            <ac:spMk id="3" creationId="{0ED52FF0-FEB1-4FF2-92D3-1945BCC0794B}"/>
          </ac:spMkLst>
        </pc:spChg>
        <pc:spChg chg="add mod">
          <ac:chgData name="Davide Romano" userId="c3ac3c10d9ce9e2a" providerId="LiveId" clId="{B14B8130-7782-43EB-987D-49D23A567CB4}" dt="2021-06-05T17:21:11.401" v="11770" actId="207"/>
          <ac:spMkLst>
            <pc:docMk/>
            <pc:sldMk cId="1622650760" sldId="269"/>
            <ac:spMk id="4" creationId="{40BFD8B9-EF8C-4C4C-8E5E-AFBF1FE0955F}"/>
          </ac:spMkLst>
        </pc:spChg>
      </pc:sldChg>
      <pc:sldChg chg="addSp delSp modSp new del mod">
        <pc:chgData name="Davide Romano" userId="c3ac3c10d9ce9e2a" providerId="LiveId" clId="{B14B8130-7782-43EB-987D-49D23A567CB4}" dt="2021-06-02T13:29:02.020" v="6607" actId="2696"/>
        <pc:sldMkLst>
          <pc:docMk/>
          <pc:sldMk cId="410689081" sldId="270"/>
        </pc:sldMkLst>
        <pc:spChg chg="mod">
          <ac:chgData name="Davide Romano" userId="c3ac3c10d9ce9e2a" providerId="LiveId" clId="{B14B8130-7782-43EB-987D-49D23A567CB4}" dt="2021-06-02T10:39:45.518" v="5393" actId="122"/>
          <ac:spMkLst>
            <pc:docMk/>
            <pc:sldMk cId="410689081" sldId="270"/>
            <ac:spMk id="2" creationId="{FE881D5C-55E0-4533-9DD4-2858625731CD}"/>
          </ac:spMkLst>
        </pc:spChg>
        <pc:spChg chg="mod">
          <ac:chgData name="Davide Romano" userId="c3ac3c10d9ce9e2a" providerId="LiveId" clId="{B14B8130-7782-43EB-987D-49D23A567CB4}" dt="2021-06-02T13:28:57.685" v="6606" actId="20577"/>
          <ac:spMkLst>
            <pc:docMk/>
            <pc:sldMk cId="410689081" sldId="270"/>
            <ac:spMk id="3" creationId="{9D58A5D8-0298-40CC-AA20-DC08B129649B}"/>
          </ac:spMkLst>
        </pc:spChg>
        <pc:spChg chg="add del mod">
          <ac:chgData name="Davide Romano" userId="c3ac3c10d9ce9e2a" providerId="LiveId" clId="{B14B8130-7782-43EB-987D-49D23A567CB4}" dt="2021-06-02T13:28:23.477" v="6603" actId="21"/>
          <ac:spMkLst>
            <pc:docMk/>
            <pc:sldMk cId="410689081" sldId="270"/>
            <ac:spMk id="4" creationId="{B8E5808A-A4AB-4DEF-9504-9C88FF66BBDD}"/>
          </ac:spMkLst>
        </pc:spChg>
      </pc:sldChg>
      <pc:sldChg chg="addSp delSp modSp mod ord">
        <pc:chgData name="Davide Romano" userId="c3ac3c10d9ce9e2a" providerId="LiveId" clId="{B14B8130-7782-43EB-987D-49D23A567CB4}" dt="2021-06-10T09:02:14.626" v="13227"/>
        <pc:sldMkLst>
          <pc:docMk/>
          <pc:sldMk cId="59111166" sldId="271"/>
        </pc:sldMkLst>
        <pc:spChg chg="mod">
          <ac:chgData name="Davide Romano" userId="c3ac3c10d9ce9e2a" providerId="LiveId" clId="{B14B8130-7782-43EB-987D-49D23A567CB4}" dt="2021-06-09T15:44:26.124" v="13225" actId="1076"/>
          <ac:spMkLst>
            <pc:docMk/>
            <pc:sldMk cId="59111166" sldId="271"/>
            <ac:spMk id="3" creationId="{43207D95-BE19-48A2-9AC7-26D59EA281A1}"/>
          </ac:spMkLst>
        </pc:spChg>
        <pc:spChg chg="add del mod">
          <ac:chgData name="Davide Romano" userId="c3ac3c10d9ce9e2a" providerId="LiveId" clId="{B14B8130-7782-43EB-987D-49D23A567CB4}" dt="2021-06-08T13:45:54.857" v="12390" actId="478"/>
          <ac:spMkLst>
            <pc:docMk/>
            <pc:sldMk cId="59111166" sldId="271"/>
            <ac:spMk id="5" creationId="{08CE9197-F09D-4608-9BB3-46D24FFBDCF3}"/>
          </ac:spMkLst>
        </pc:spChg>
      </pc:sldChg>
      <pc:sldChg chg="addSp delSp modSp new mod ord">
        <pc:chgData name="Davide Romano" userId="c3ac3c10d9ce9e2a" providerId="LiveId" clId="{B14B8130-7782-43EB-987D-49D23A567CB4}" dt="2021-06-08T13:13:29.665" v="12382"/>
        <pc:sldMkLst>
          <pc:docMk/>
          <pc:sldMk cId="4002604732" sldId="272"/>
        </pc:sldMkLst>
        <pc:spChg chg="mod">
          <ac:chgData name="Davide Romano" userId="c3ac3c10d9ce9e2a" providerId="LiveId" clId="{B14B8130-7782-43EB-987D-49D23A567CB4}" dt="2021-06-04T10:30:25.082" v="10541" actId="1076"/>
          <ac:spMkLst>
            <pc:docMk/>
            <pc:sldMk cId="4002604732" sldId="272"/>
            <ac:spMk id="2" creationId="{36E5CEDA-850E-4CB0-8FE4-4517A5FEEF25}"/>
          </ac:spMkLst>
        </pc:spChg>
        <pc:spChg chg="del mod">
          <ac:chgData name="Davide Romano" userId="c3ac3c10d9ce9e2a" providerId="LiveId" clId="{B14B8130-7782-43EB-987D-49D23A567CB4}" dt="2021-06-04T10:18:37.498" v="10003" actId="478"/>
          <ac:spMkLst>
            <pc:docMk/>
            <pc:sldMk cId="4002604732" sldId="272"/>
            <ac:spMk id="3" creationId="{337D7462-2DAC-4D99-89DA-74E7991B4067}"/>
          </ac:spMkLst>
        </pc:spChg>
        <pc:spChg chg="add mod">
          <ac:chgData name="Davide Romano" userId="c3ac3c10d9ce9e2a" providerId="LiveId" clId="{B14B8130-7782-43EB-987D-49D23A567CB4}" dt="2021-06-08T13:13:29.665" v="12382"/>
          <ac:spMkLst>
            <pc:docMk/>
            <pc:sldMk cId="4002604732" sldId="272"/>
            <ac:spMk id="4" creationId="{602FA3EC-2A86-4AD1-B355-294B7FE53763}"/>
          </ac:spMkLst>
        </pc:spChg>
        <pc:picChg chg="add del">
          <ac:chgData name="Davide Romano" userId="c3ac3c10d9ce9e2a" providerId="LiveId" clId="{B14B8130-7782-43EB-987D-49D23A567CB4}" dt="2021-06-08T13:13:16.924" v="12373" actId="22"/>
          <ac:picMkLst>
            <pc:docMk/>
            <pc:sldMk cId="4002604732" sldId="272"/>
            <ac:picMk id="5" creationId="{0245A1A4-F676-4D37-9B45-F97F126BB541}"/>
          </ac:picMkLst>
        </pc:picChg>
        <pc:picChg chg="add del">
          <ac:chgData name="Davide Romano" userId="c3ac3c10d9ce9e2a" providerId="LiveId" clId="{B14B8130-7782-43EB-987D-49D23A567CB4}" dt="2021-06-08T13:13:22.981" v="12379" actId="22"/>
          <ac:picMkLst>
            <pc:docMk/>
            <pc:sldMk cId="4002604732" sldId="272"/>
            <ac:picMk id="7" creationId="{3AC68287-EE93-4F40-926B-3E734C498BA0}"/>
          </ac:picMkLst>
        </pc:picChg>
      </pc:sldChg>
      <pc:sldChg chg="addSp delSp modSp new mod">
        <pc:chgData name="Davide Romano" userId="c3ac3c10d9ce9e2a" providerId="LiveId" clId="{B14B8130-7782-43EB-987D-49D23A567CB4}" dt="2021-06-10T12:18:23.416" v="14274" actId="20577"/>
        <pc:sldMkLst>
          <pc:docMk/>
          <pc:sldMk cId="759608758" sldId="273"/>
        </pc:sldMkLst>
        <pc:spChg chg="mod">
          <ac:chgData name="Davide Romano" userId="c3ac3c10d9ce9e2a" providerId="LiveId" clId="{B14B8130-7782-43EB-987D-49D23A567CB4}" dt="2021-06-02T13:43:35.912" v="6630" actId="255"/>
          <ac:spMkLst>
            <pc:docMk/>
            <pc:sldMk cId="759608758" sldId="273"/>
            <ac:spMk id="2" creationId="{E6F88AD8-912C-4064-BCA3-E14AA29B8319}"/>
          </ac:spMkLst>
        </pc:spChg>
        <pc:spChg chg="mod">
          <ac:chgData name="Davide Romano" userId="c3ac3c10d9ce9e2a" providerId="LiveId" clId="{B14B8130-7782-43EB-987D-49D23A567CB4}" dt="2021-06-10T12:18:23.416" v="14274" actId="20577"/>
          <ac:spMkLst>
            <pc:docMk/>
            <pc:sldMk cId="759608758" sldId="273"/>
            <ac:spMk id="3" creationId="{9E26B18A-41EE-40A9-9D3C-E59FEC7AA35D}"/>
          </ac:spMkLst>
        </pc:spChg>
        <pc:spChg chg="add del mod">
          <ac:chgData name="Davide Romano" userId="c3ac3c10d9ce9e2a" providerId="LiveId" clId="{B14B8130-7782-43EB-987D-49D23A567CB4}" dt="2021-06-09T13:12:04.218" v="12810" actId="478"/>
          <ac:spMkLst>
            <pc:docMk/>
            <pc:sldMk cId="759608758" sldId="273"/>
            <ac:spMk id="4" creationId="{A1B3D0BC-4DB4-420F-8797-6533C6FBEF9E}"/>
          </ac:spMkLst>
        </pc:spChg>
      </pc:sldChg>
      <pc:sldChg chg="modSp mod ord">
        <pc:chgData name="Davide Romano" userId="c3ac3c10d9ce9e2a" providerId="LiveId" clId="{B14B8130-7782-43EB-987D-49D23A567CB4}" dt="2021-06-08T13:46:07.625" v="12399" actId="403"/>
        <pc:sldMkLst>
          <pc:docMk/>
          <pc:sldMk cId="3559874528" sldId="274"/>
        </pc:sldMkLst>
        <pc:spChg chg="mod">
          <ac:chgData name="Davide Romano" userId="c3ac3c10d9ce9e2a" providerId="LiveId" clId="{B14B8130-7782-43EB-987D-49D23A567CB4}" dt="2021-06-08T13:46:07.625" v="12399" actId="403"/>
          <ac:spMkLst>
            <pc:docMk/>
            <pc:sldMk cId="3559874528" sldId="274"/>
            <ac:spMk id="2" creationId="{84FBF444-9288-4579-8734-36339035B881}"/>
          </ac:spMkLst>
        </pc:spChg>
      </pc:sldChg>
      <pc:sldChg chg="addSp modSp mod">
        <pc:chgData name="Davide Romano" userId="c3ac3c10d9ce9e2a" providerId="LiveId" clId="{B14B8130-7782-43EB-987D-49D23A567CB4}" dt="2021-06-09T13:44:27.238" v="13027" actId="20577"/>
        <pc:sldMkLst>
          <pc:docMk/>
          <pc:sldMk cId="2082295682" sldId="275"/>
        </pc:sldMkLst>
        <pc:spChg chg="add mod">
          <ac:chgData name="Davide Romano" userId="c3ac3c10d9ce9e2a" providerId="LiveId" clId="{B14B8130-7782-43EB-987D-49D23A567CB4}" dt="2021-06-04T10:41:32.895" v="11134" actId="1076"/>
          <ac:spMkLst>
            <pc:docMk/>
            <pc:sldMk cId="2082295682" sldId="275"/>
            <ac:spMk id="3" creationId="{18065B3D-8C6E-498E-8910-B3438E5BAB38}"/>
          </ac:spMkLst>
        </pc:spChg>
        <pc:spChg chg="mod">
          <ac:chgData name="Davide Romano" userId="c3ac3c10d9ce9e2a" providerId="LiveId" clId="{B14B8130-7782-43EB-987D-49D23A567CB4}" dt="2021-06-09T13:44:27.238" v="13027" actId="20577"/>
          <ac:spMkLst>
            <pc:docMk/>
            <pc:sldMk cId="2082295682" sldId="275"/>
            <ac:spMk id="4" creationId="{602FA3EC-2A86-4AD1-B355-294B7FE53763}"/>
          </ac:spMkLst>
        </pc:spChg>
      </pc:sldChg>
      <pc:sldChg chg="delSp modSp mod">
        <pc:chgData name="Davide Romano" userId="c3ac3c10d9ce9e2a" providerId="LiveId" clId="{B14B8130-7782-43EB-987D-49D23A567CB4}" dt="2021-06-09T14:47:25.205" v="13207" actId="20577"/>
        <pc:sldMkLst>
          <pc:docMk/>
          <pc:sldMk cId="481757856" sldId="276"/>
        </pc:sldMkLst>
        <pc:spChg chg="del">
          <ac:chgData name="Davide Romano" userId="c3ac3c10d9ce9e2a" providerId="LiveId" clId="{B14B8130-7782-43EB-987D-49D23A567CB4}" dt="2021-06-05T17:33:06.993" v="11817" actId="478"/>
          <ac:spMkLst>
            <pc:docMk/>
            <pc:sldMk cId="481757856" sldId="276"/>
            <ac:spMk id="2" creationId="{CCC478D7-A4BF-4F10-AD4C-7478E9C4EAD1}"/>
          </ac:spMkLst>
        </pc:spChg>
        <pc:spChg chg="mod">
          <ac:chgData name="Davide Romano" userId="c3ac3c10d9ce9e2a" providerId="LiveId" clId="{B14B8130-7782-43EB-987D-49D23A567CB4}" dt="2021-06-09T14:47:25.205" v="13207" actId="20577"/>
          <ac:spMkLst>
            <pc:docMk/>
            <pc:sldMk cId="481757856" sldId="276"/>
            <ac:spMk id="5" creationId="{9B5E12BC-4A19-4D6D-9F7C-0E6EA85A9B0F}"/>
          </ac:spMkLst>
        </pc:spChg>
        <pc:spChg chg="mod">
          <ac:chgData name="Davide Romano" userId="c3ac3c10d9ce9e2a" providerId="LiveId" clId="{B14B8130-7782-43EB-987D-49D23A567CB4}" dt="2021-06-05T17:33:23.438" v="11857" actId="1076"/>
          <ac:spMkLst>
            <pc:docMk/>
            <pc:sldMk cId="481757856" sldId="276"/>
            <ac:spMk id="6" creationId="{AF724172-295E-46FF-B497-74462AA6CF2A}"/>
          </ac:spMkLst>
        </pc:spChg>
        <pc:spChg chg="del">
          <ac:chgData name="Davide Romano" userId="c3ac3c10d9ce9e2a" providerId="LiveId" clId="{B14B8130-7782-43EB-987D-49D23A567CB4}" dt="2021-06-05T17:32:43.086" v="11808" actId="478"/>
          <ac:spMkLst>
            <pc:docMk/>
            <pc:sldMk cId="481757856" sldId="276"/>
            <ac:spMk id="7" creationId="{3255F5B4-723B-415F-BD72-C616395BA102}"/>
          </ac:spMkLst>
        </pc:spChg>
        <pc:spChg chg="del mod">
          <ac:chgData name="Davide Romano" userId="c3ac3c10d9ce9e2a" providerId="LiveId" clId="{B14B8130-7782-43EB-987D-49D23A567CB4}" dt="2021-06-05T17:32:47.928" v="11811" actId="478"/>
          <ac:spMkLst>
            <pc:docMk/>
            <pc:sldMk cId="481757856" sldId="276"/>
            <ac:spMk id="8" creationId="{0FFF603D-C33B-42AF-9A91-BCA1C662274B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9" creationId="{94E5A92D-84F2-4CC6-B4C0-4F03652DF892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10" creationId="{A0179B4B-D30E-4233-988B-83A42B69A715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11" creationId="{523B4FBB-3B63-44B9-94FF-4F7925E557BC}"/>
          </ac:spMkLst>
        </pc:spChg>
        <pc:spChg chg="del">
          <ac:chgData name="Davide Romano" userId="c3ac3c10d9ce9e2a" providerId="LiveId" clId="{B14B8130-7782-43EB-987D-49D23A567CB4}" dt="2021-06-05T17:32:49.247" v="11812" actId="478"/>
          <ac:spMkLst>
            <pc:docMk/>
            <pc:sldMk cId="481757856" sldId="276"/>
            <ac:spMk id="12" creationId="{1BCA5EC5-79BD-453B-B030-9A68B4EA7CA0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13" creationId="{DD80EDEF-DF2C-40F2-9471-73653433E605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14" creationId="{8AE3BF7C-451E-46A8-96E1-E962A3FAA25D}"/>
          </ac:spMkLst>
        </pc:spChg>
      </pc:sldChg>
      <pc:sldChg chg="delSp new del mod">
        <pc:chgData name="Davide Romano" userId="c3ac3c10d9ce9e2a" providerId="LiveId" clId="{B14B8130-7782-43EB-987D-49D23A567CB4}" dt="2021-06-05T17:32:33.489" v="11807" actId="47"/>
        <pc:sldMkLst>
          <pc:docMk/>
          <pc:sldMk cId="3739782397" sldId="276"/>
        </pc:sldMkLst>
        <pc:spChg chg="del">
          <ac:chgData name="Davide Romano" userId="c3ac3c10d9ce9e2a" providerId="LiveId" clId="{B14B8130-7782-43EB-987D-49D23A567CB4}" dt="2021-06-05T17:32:26.224" v="11805" actId="478"/>
          <ac:spMkLst>
            <pc:docMk/>
            <pc:sldMk cId="3739782397" sldId="276"/>
            <ac:spMk id="2" creationId="{ECA2A098-1635-4129-A7DC-22C8B776EDAC}"/>
          </ac:spMkLst>
        </pc:spChg>
        <pc:spChg chg="del">
          <ac:chgData name="Davide Romano" userId="c3ac3c10d9ce9e2a" providerId="LiveId" clId="{B14B8130-7782-43EB-987D-49D23A567CB4}" dt="2021-06-05T17:32:27.108" v="11806" actId="478"/>
          <ac:spMkLst>
            <pc:docMk/>
            <pc:sldMk cId="3739782397" sldId="276"/>
            <ac:spMk id="3" creationId="{14472FB9-642A-498A-A189-B94F0C1B6181}"/>
          </ac:spMkLst>
        </pc:spChg>
      </pc:sldChg>
      <pc:sldChg chg="modSp new mod">
        <pc:chgData name="Davide Romano" userId="c3ac3c10d9ce9e2a" providerId="LiveId" clId="{B14B8130-7782-43EB-987D-49D23A567CB4}" dt="2021-06-08T16:39:39.205" v="12809" actId="1076"/>
        <pc:sldMkLst>
          <pc:docMk/>
          <pc:sldMk cId="3546326302" sldId="277"/>
        </pc:sldMkLst>
        <pc:spChg chg="mod">
          <ac:chgData name="Davide Romano" userId="c3ac3c10d9ce9e2a" providerId="LiveId" clId="{B14B8130-7782-43EB-987D-49D23A567CB4}" dt="2021-06-08T16:39:37.156" v="12808" actId="1076"/>
          <ac:spMkLst>
            <pc:docMk/>
            <pc:sldMk cId="3546326302" sldId="277"/>
            <ac:spMk id="2" creationId="{1706A7DC-0D5B-4B29-868A-2F591C74EE8D}"/>
          </ac:spMkLst>
        </pc:spChg>
        <pc:spChg chg="mod">
          <ac:chgData name="Davide Romano" userId="c3ac3c10d9ce9e2a" providerId="LiveId" clId="{B14B8130-7782-43EB-987D-49D23A567CB4}" dt="2021-06-08T16:39:39.205" v="12809" actId="1076"/>
          <ac:spMkLst>
            <pc:docMk/>
            <pc:sldMk cId="3546326302" sldId="277"/>
            <ac:spMk id="3" creationId="{AEB66FC2-C8C8-444C-881F-77F0B81C3594}"/>
          </ac:spMkLst>
        </pc:spChg>
      </pc:sldChg>
      <pc:sldChg chg="addSp delSp modSp new mod">
        <pc:chgData name="Davide Romano" userId="c3ac3c10d9ce9e2a" providerId="LiveId" clId="{B14B8130-7782-43EB-987D-49D23A567CB4}" dt="2021-06-10T14:25:47.777" v="15615" actId="115"/>
        <pc:sldMkLst>
          <pc:docMk/>
          <pc:sldMk cId="264778677" sldId="278"/>
        </pc:sldMkLst>
        <pc:spChg chg="mod">
          <ac:chgData name="Davide Romano" userId="c3ac3c10d9ce9e2a" providerId="LiveId" clId="{B14B8130-7782-43EB-987D-49D23A567CB4}" dt="2021-06-10T09:30:31.757" v="13329" actId="1076"/>
          <ac:spMkLst>
            <pc:docMk/>
            <pc:sldMk cId="264778677" sldId="278"/>
            <ac:spMk id="2" creationId="{E1D90C45-6DDF-40C4-A416-07F2D3AF3BF2}"/>
          </ac:spMkLst>
        </pc:spChg>
        <pc:spChg chg="del">
          <ac:chgData name="Davide Romano" userId="c3ac3c10d9ce9e2a" providerId="LiveId" clId="{B14B8130-7782-43EB-987D-49D23A567CB4}" dt="2021-06-10T09:14:31.806" v="13259" actId="478"/>
          <ac:spMkLst>
            <pc:docMk/>
            <pc:sldMk cId="264778677" sldId="278"/>
            <ac:spMk id="3" creationId="{E11E3E8C-6ADA-49D4-8DA7-B95C18BB4FB7}"/>
          </ac:spMkLst>
        </pc:spChg>
        <pc:spChg chg="add mod">
          <ac:chgData name="Davide Romano" userId="c3ac3c10d9ce9e2a" providerId="LiveId" clId="{B14B8130-7782-43EB-987D-49D23A567CB4}" dt="2021-06-10T09:31:15.897" v="13388" actId="113"/>
          <ac:spMkLst>
            <pc:docMk/>
            <pc:sldMk cId="264778677" sldId="278"/>
            <ac:spMk id="4" creationId="{A89C8446-8968-4BC9-AAB8-872FCF552208}"/>
          </ac:spMkLst>
        </pc:spChg>
        <pc:spChg chg="add del mod">
          <ac:chgData name="Davide Romano" userId="c3ac3c10d9ce9e2a" providerId="LiveId" clId="{B14B8130-7782-43EB-987D-49D23A567CB4}" dt="2021-06-10T10:08:23.495" v="14055" actId="21"/>
          <ac:spMkLst>
            <pc:docMk/>
            <pc:sldMk cId="264778677" sldId="278"/>
            <ac:spMk id="5" creationId="{6CD7A129-9C6F-499F-99EF-DE9DD7760536}"/>
          </ac:spMkLst>
        </pc:spChg>
        <pc:spChg chg="add del mod">
          <ac:chgData name="Davide Romano" userId="c3ac3c10d9ce9e2a" providerId="LiveId" clId="{B14B8130-7782-43EB-987D-49D23A567CB4}" dt="2021-06-10T10:07:31.488" v="14039" actId="21"/>
          <ac:spMkLst>
            <pc:docMk/>
            <pc:sldMk cId="264778677" sldId="278"/>
            <ac:spMk id="6" creationId="{D4DAEFF1-4C5A-4646-8F07-41619E136867}"/>
          </ac:spMkLst>
        </pc:spChg>
        <pc:spChg chg="add mod">
          <ac:chgData name="Davide Romano" userId="c3ac3c10d9ce9e2a" providerId="LiveId" clId="{B14B8130-7782-43EB-987D-49D23A567CB4}" dt="2021-06-10T14:25:46.330" v="15614" actId="115"/>
          <ac:spMkLst>
            <pc:docMk/>
            <pc:sldMk cId="264778677" sldId="278"/>
            <ac:spMk id="7" creationId="{33766BEB-6C48-465C-9699-D7E484C4D08B}"/>
          </ac:spMkLst>
        </pc:spChg>
        <pc:spChg chg="add del mod">
          <ac:chgData name="Davide Romano" userId="c3ac3c10d9ce9e2a" providerId="LiveId" clId="{B14B8130-7782-43EB-987D-49D23A567CB4}" dt="2021-06-10T10:07:44.786" v="14042" actId="21"/>
          <ac:spMkLst>
            <pc:docMk/>
            <pc:sldMk cId="264778677" sldId="278"/>
            <ac:spMk id="8" creationId="{2744C3A1-CCFC-4938-A6CC-126C7221722A}"/>
          </ac:spMkLst>
        </pc:spChg>
        <pc:spChg chg="add del mod">
          <ac:chgData name="Davide Romano" userId="c3ac3c10d9ce9e2a" providerId="LiveId" clId="{B14B8130-7782-43EB-987D-49D23A567CB4}" dt="2021-06-10T10:08:23.495" v="14055" actId="21"/>
          <ac:spMkLst>
            <pc:docMk/>
            <pc:sldMk cId="264778677" sldId="278"/>
            <ac:spMk id="9" creationId="{7580B4F9-C638-4B4C-96D9-6ACE827ABAAD}"/>
          </ac:spMkLst>
        </pc:spChg>
        <pc:spChg chg="add del mod">
          <ac:chgData name="Davide Romano" userId="c3ac3c10d9ce9e2a" providerId="LiveId" clId="{B14B8130-7782-43EB-987D-49D23A567CB4}" dt="2021-06-10T10:08:23.495" v="14055" actId="21"/>
          <ac:spMkLst>
            <pc:docMk/>
            <pc:sldMk cId="264778677" sldId="278"/>
            <ac:spMk id="10" creationId="{A315F357-9242-45D7-BDD9-C37DBF496549}"/>
          </ac:spMkLst>
        </pc:spChg>
        <pc:spChg chg="add mod">
          <ac:chgData name="Davide Romano" userId="c3ac3c10d9ce9e2a" providerId="LiveId" clId="{B14B8130-7782-43EB-987D-49D23A567CB4}" dt="2021-06-10T14:25:47.777" v="15615" actId="115"/>
          <ac:spMkLst>
            <pc:docMk/>
            <pc:sldMk cId="264778677" sldId="278"/>
            <ac:spMk id="11" creationId="{669FEF74-0056-4F6A-99E3-8BD029830358}"/>
          </ac:spMkLst>
        </pc:spChg>
        <pc:spChg chg="add del mod">
          <ac:chgData name="Davide Romano" userId="c3ac3c10d9ce9e2a" providerId="LiveId" clId="{B14B8130-7782-43EB-987D-49D23A567CB4}" dt="2021-06-10T10:07:48.415" v="14044" actId="21"/>
          <ac:spMkLst>
            <pc:docMk/>
            <pc:sldMk cId="264778677" sldId="278"/>
            <ac:spMk id="12" creationId="{DD42C923-7AA1-4ADB-8084-A069796DD704}"/>
          </ac:spMkLst>
        </pc:spChg>
        <pc:picChg chg="add del mod">
          <ac:chgData name="Davide Romano" userId="c3ac3c10d9ce9e2a" providerId="LiveId" clId="{B14B8130-7782-43EB-987D-49D23A567CB4}" dt="2021-06-10T10:07:08.487" v="14030" actId="478"/>
          <ac:picMkLst>
            <pc:docMk/>
            <pc:sldMk cId="264778677" sldId="278"/>
            <ac:picMk id="14" creationId="{7A4E4B8B-4BBD-43B8-BAF1-CFAAEBB4ED99}"/>
          </ac:picMkLst>
        </pc:picChg>
        <pc:picChg chg="add del mod">
          <ac:chgData name="Davide Romano" userId="c3ac3c10d9ce9e2a" providerId="LiveId" clId="{B14B8130-7782-43EB-987D-49D23A567CB4}" dt="2021-06-10T10:08:23.495" v="14055" actId="21"/>
          <ac:picMkLst>
            <pc:docMk/>
            <pc:sldMk cId="264778677" sldId="278"/>
            <ac:picMk id="16" creationId="{0D8E78B4-6338-4F7F-A8EA-D303BDBD5174}"/>
          </ac:picMkLst>
        </pc:picChg>
        <pc:picChg chg="add mod">
          <ac:chgData name="Davide Romano" userId="c3ac3c10d9ce9e2a" providerId="LiveId" clId="{B14B8130-7782-43EB-987D-49D23A567CB4}" dt="2021-06-10T14:19:15.641" v="15169" actId="1076"/>
          <ac:picMkLst>
            <pc:docMk/>
            <pc:sldMk cId="264778677" sldId="278"/>
            <ac:picMk id="18" creationId="{6CC8F71F-4402-4E21-923B-C8EE83BC6304}"/>
          </ac:picMkLst>
        </pc:picChg>
      </pc:sldChg>
      <pc:sldChg chg="addSp delSp modSp new mod">
        <pc:chgData name="Davide Romano" userId="c3ac3c10d9ce9e2a" providerId="LiveId" clId="{B14B8130-7782-43EB-987D-49D23A567CB4}" dt="2021-06-10T14:36:37.639" v="16508" actId="114"/>
        <pc:sldMkLst>
          <pc:docMk/>
          <pc:sldMk cId="2855977529" sldId="279"/>
        </pc:sldMkLst>
        <pc:spChg chg="del">
          <ac:chgData name="Davide Romano" userId="c3ac3c10d9ce9e2a" providerId="LiveId" clId="{B14B8130-7782-43EB-987D-49D23A567CB4}" dt="2021-06-10T10:07:17.307" v="14034" actId="478"/>
          <ac:spMkLst>
            <pc:docMk/>
            <pc:sldMk cId="2855977529" sldId="279"/>
            <ac:spMk id="2" creationId="{6FB37C9C-B4AD-4918-BC4F-1134E0A8FD75}"/>
          </ac:spMkLst>
        </pc:spChg>
        <pc:spChg chg="del">
          <ac:chgData name="Davide Romano" userId="c3ac3c10d9ce9e2a" providerId="LiveId" clId="{B14B8130-7782-43EB-987D-49D23A567CB4}" dt="2021-06-10T10:07:18.336" v="14035" actId="478"/>
          <ac:spMkLst>
            <pc:docMk/>
            <pc:sldMk cId="2855977529" sldId="279"/>
            <ac:spMk id="3" creationId="{2D2B0001-31E4-4826-8502-5BD1C44C794E}"/>
          </ac:spMkLst>
        </pc:spChg>
        <pc:spChg chg="add mod">
          <ac:chgData name="Davide Romano" userId="c3ac3c10d9ce9e2a" providerId="LiveId" clId="{B14B8130-7782-43EB-987D-49D23A567CB4}" dt="2021-06-10T14:30:11.013" v="15622" actId="1076"/>
          <ac:spMkLst>
            <pc:docMk/>
            <pc:sldMk cId="2855977529" sldId="279"/>
            <ac:spMk id="4" creationId="{2C53019D-6C08-461E-A863-8F01AC287C40}"/>
          </ac:spMkLst>
        </pc:spChg>
        <pc:spChg chg="add mod">
          <ac:chgData name="Davide Romano" userId="c3ac3c10d9ce9e2a" providerId="LiveId" clId="{B14B8130-7782-43EB-987D-49D23A567CB4}" dt="2021-06-10T14:30:16.068" v="15624" actId="1076"/>
          <ac:spMkLst>
            <pc:docMk/>
            <pc:sldMk cId="2855977529" sldId="279"/>
            <ac:spMk id="5" creationId="{48AE9151-B2B0-42E2-859A-27EE65460F1C}"/>
          </ac:spMkLst>
        </pc:spChg>
        <pc:spChg chg="add mod">
          <ac:chgData name="Davide Romano" userId="c3ac3c10d9ce9e2a" providerId="LiveId" clId="{B14B8130-7782-43EB-987D-49D23A567CB4}" dt="2021-06-10T14:36:37.639" v="16508" actId="114"/>
          <ac:spMkLst>
            <pc:docMk/>
            <pc:sldMk cId="2855977529" sldId="279"/>
            <ac:spMk id="6" creationId="{742B876F-F261-4EF0-B588-A7E91A0F595B}"/>
          </ac:spMkLst>
        </pc:spChg>
        <pc:picChg chg="add mod">
          <ac:chgData name="Davide Romano" userId="c3ac3c10d9ce9e2a" providerId="LiveId" clId="{B14B8130-7782-43EB-987D-49D23A567CB4}" dt="2021-06-10T14:35:10.767" v="16383" actId="1076"/>
          <ac:picMkLst>
            <pc:docMk/>
            <pc:sldMk cId="2855977529" sldId="279"/>
            <ac:picMk id="8" creationId="{C29122E3-118E-4742-9DE5-2569845FC1BD}"/>
          </ac:picMkLst>
        </pc:picChg>
        <pc:picChg chg="add mod">
          <ac:chgData name="Davide Romano" userId="c3ac3c10d9ce9e2a" providerId="LiveId" clId="{B14B8130-7782-43EB-987D-49D23A567CB4}" dt="2021-06-10T14:30:39.070" v="15632" actId="1076"/>
          <ac:picMkLst>
            <pc:docMk/>
            <pc:sldMk cId="2855977529" sldId="279"/>
            <ac:picMk id="10" creationId="{AACE299F-F1C9-4217-A94F-67C7369484F3}"/>
          </ac:picMkLst>
        </pc:picChg>
        <pc:picChg chg="add mod">
          <ac:chgData name="Davide Romano" userId="c3ac3c10d9ce9e2a" providerId="LiveId" clId="{B14B8130-7782-43EB-987D-49D23A567CB4}" dt="2021-06-10T14:30:42.392" v="15633" actId="14100"/>
          <ac:picMkLst>
            <pc:docMk/>
            <pc:sldMk cId="2855977529" sldId="279"/>
            <ac:picMk id="11" creationId="{4FBDA88D-8E9F-45FA-B470-4F6470ABEDD5}"/>
          </ac:picMkLst>
        </pc:picChg>
      </pc:sldChg>
      <pc:sldChg chg="addSp delSp modSp new mod">
        <pc:chgData name="Davide Romano" userId="c3ac3c10d9ce9e2a" providerId="LiveId" clId="{B14B8130-7782-43EB-987D-49D23A567CB4}" dt="2021-06-10T14:25:42.962" v="15613" actId="115"/>
        <pc:sldMkLst>
          <pc:docMk/>
          <pc:sldMk cId="2902285481" sldId="280"/>
        </pc:sldMkLst>
        <pc:spChg chg="del">
          <ac:chgData name="Davide Romano" userId="c3ac3c10d9ce9e2a" providerId="LiveId" clId="{B14B8130-7782-43EB-987D-49D23A567CB4}" dt="2021-06-10T10:08:17.268" v="14053" actId="478"/>
          <ac:spMkLst>
            <pc:docMk/>
            <pc:sldMk cId="2902285481" sldId="280"/>
            <ac:spMk id="2" creationId="{1B51308F-1503-4928-95F4-46A4511FD1B3}"/>
          </ac:spMkLst>
        </pc:spChg>
        <pc:spChg chg="del">
          <ac:chgData name="Davide Romano" userId="c3ac3c10d9ce9e2a" providerId="LiveId" clId="{B14B8130-7782-43EB-987D-49D23A567CB4}" dt="2021-06-10T10:08:18.888" v="14054" actId="478"/>
          <ac:spMkLst>
            <pc:docMk/>
            <pc:sldMk cId="2902285481" sldId="280"/>
            <ac:spMk id="3" creationId="{30E343DE-6A25-4BD8-ABBA-5F59A838A3E5}"/>
          </ac:spMkLst>
        </pc:spChg>
        <pc:spChg chg="add mod">
          <ac:chgData name="Davide Romano" userId="c3ac3c10d9ce9e2a" providerId="LiveId" clId="{B14B8130-7782-43EB-987D-49D23A567CB4}" dt="2021-06-10T14:23:55.205" v="15600" actId="1076"/>
          <ac:spMkLst>
            <pc:docMk/>
            <pc:sldMk cId="2902285481" sldId="280"/>
            <ac:spMk id="4" creationId="{4878F69C-D8C8-4BFA-BBCC-A6488715CF9B}"/>
          </ac:spMkLst>
        </pc:spChg>
        <pc:spChg chg="add mod">
          <ac:chgData name="Davide Romano" userId="c3ac3c10d9ce9e2a" providerId="LiveId" clId="{B14B8130-7782-43EB-987D-49D23A567CB4}" dt="2021-06-10T14:25:42.962" v="15613" actId="115"/>
          <ac:spMkLst>
            <pc:docMk/>
            <pc:sldMk cId="2902285481" sldId="280"/>
            <ac:spMk id="5" creationId="{59516255-31CF-4F19-82DC-3D11010DA3C2}"/>
          </ac:spMkLst>
        </pc:spChg>
        <pc:spChg chg="add mod">
          <ac:chgData name="Davide Romano" userId="c3ac3c10d9ce9e2a" providerId="LiveId" clId="{B14B8130-7782-43EB-987D-49D23A567CB4}" dt="2021-06-10T14:25:41.163" v="15612" actId="115"/>
          <ac:spMkLst>
            <pc:docMk/>
            <pc:sldMk cId="2902285481" sldId="280"/>
            <ac:spMk id="6" creationId="{AFB662F7-0453-42D2-BABF-76B12D94AB32}"/>
          </ac:spMkLst>
        </pc:spChg>
        <pc:picChg chg="add mod">
          <ac:chgData name="Davide Romano" userId="c3ac3c10d9ce9e2a" providerId="LiveId" clId="{B14B8130-7782-43EB-987D-49D23A567CB4}" dt="2021-06-10T14:24:01.311" v="15602" actId="1076"/>
          <ac:picMkLst>
            <pc:docMk/>
            <pc:sldMk cId="2902285481" sldId="280"/>
            <ac:picMk id="7" creationId="{E795EDB3-8F99-4B17-B19F-695196CECFB9}"/>
          </ac:picMkLst>
        </pc:picChg>
        <pc:picChg chg="add mod">
          <ac:chgData name="Davide Romano" userId="c3ac3c10d9ce9e2a" providerId="LiveId" clId="{B14B8130-7782-43EB-987D-49D23A567CB4}" dt="2021-06-10T14:24:28.866" v="15605" actId="1076"/>
          <ac:picMkLst>
            <pc:docMk/>
            <pc:sldMk cId="2902285481" sldId="280"/>
            <ac:picMk id="9" creationId="{9C7ED598-B1E6-440D-AB64-4C66C7D0623D}"/>
          </ac:picMkLst>
        </pc:picChg>
      </pc:sldChg>
      <pc:sldChg chg="addSp modSp del mod ord">
        <pc:chgData name="Davide Romano" userId="c3ac3c10d9ce9e2a" providerId="LiveId" clId="{B14B8130-7782-43EB-987D-49D23A567CB4}" dt="2021-06-11T13:44:23.458" v="17173" actId="2696"/>
        <pc:sldMkLst>
          <pc:docMk/>
          <pc:sldMk cId="921090333" sldId="281"/>
        </pc:sldMkLst>
        <pc:spChg chg="mod">
          <ac:chgData name="Davide Romano" userId="c3ac3c10d9ce9e2a" providerId="LiveId" clId="{B14B8130-7782-43EB-987D-49D23A567CB4}" dt="2021-06-10T12:47:40.586" v="14306" actId="27636"/>
          <ac:spMkLst>
            <pc:docMk/>
            <pc:sldMk cId="921090333" sldId="281"/>
            <ac:spMk id="3" creationId="{0946098E-0856-4578-B8FC-F8718CD17E48}"/>
          </ac:spMkLst>
        </pc:spChg>
        <pc:spChg chg="add mod">
          <ac:chgData name="Davide Romano" userId="c3ac3c10d9ce9e2a" providerId="LiveId" clId="{B14B8130-7782-43EB-987D-49D23A567CB4}" dt="2021-06-10T12:46:54.550" v="14304" actId="20577"/>
          <ac:spMkLst>
            <pc:docMk/>
            <pc:sldMk cId="921090333" sldId="281"/>
            <ac:spMk id="5" creationId="{327E6E91-4D8F-484E-AB30-B18C83A89060}"/>
          </ac:spMkLst>
        </pc:spChg>
        <pc:spChg chg="mod">
          <ac:chgData name="Davide Romano" userId="c3ac3c10d9ce9e2a" providerId="LiveId" clId="{B14B8130-7782-43EB-987D-49D23A567CB4}" dt="2021-06-10T12:48:25.503" v="14346" actId="20577"/>
          <ac:spMkLst>
            <pc:docMk/>
            <pc:sldMk cId="921090333" sldId="281"/>
            <ac:spMk id="7" creationId="{FBC58BD6-5B4B-4D1F-9457-BFEC30FA71EA}"/>
          </ac:spMkLst>
        </pc:spChg>
      </pc:sldChg>
      <pc:sldChg chg="addSp delSp modSp new mod">
        <pc:chgData name="Davide Romano" userId="c3ac3c10d9ce9e2a" providerId="LiveId" clId="{B14B8130-7782-43EB-987D-49D23A567CB4}" dt="2021-06-10T14:06:04.364" v="14625" actId="20577"/>
        <pc:sldMkLst>
          <pc:docMk/>
          <pc:sldMk cId="3393158377" sldId="282"/>
        </pc:sldMkLst>
        <pc:spChg chg="mod">
          <ac:chgData name="Davide Romano" userId="c3ac3c10d9ce9e2a" providerId="LiveId" clId="{B14B8130-7782-43EB-987D-49D23A567CB4}" dt="2021-06-10T14:04:01.636" v="14613" actId="1076"/>
          <ac:spMkLst>
            <pc:docMk/>
            <pc:sldMk cId="3393158377" sldId="282"/>
            <ac:spMk id="2" creationId="{C511E18F-FE73-4078-887E-6D54E11054E1}"/>
          </ac:spMkLst>
        </pc:spChg>
        <pc:spChg chg="del">
          <ac:chgData name="Davide Romano" userId="c3ac3c10d9ce9e2a" providerId="LiveId" clId="{B14B8130-7782-43EB-987D-49D23A567CB4}" dt="2021-06-10T12:51:40.275" v="14377" actId="478"/>
          <ac:spMkLst>
            <pc:docMk/>
            <pc:sldMk cId="3393158377" sldId="282"/>
            <ac:spMk id="3" creationId="{8D6484CD-5826-41E7-AE93-742A25B1ED1F}"/>
          </ac:spMkLst>
        </pc:spChg>
        <pc:spChg chg="add mod">
          <ac:chgData name="Davide Romano" userId="c3ac3c10d9ce9e2a" providerId="LiveId" clId="{B14B8130-7782-43EB-987D-49D23A567CB4}" dt="2021-06-10T14:06:04.364" v="14625" actId="20577"/>
          <ac:spMkLst>
            <pc:docMk/>
            <pc:sldMk cId="3393158377" sldId="282"/>
            <ac:spMk id="5" creationId="{607C66D6-4250-4A34-B704-D13E63D46D4C}"/>
          </ac:spMkLst>
        </pc:spChg>
        <pc:spChg chg="add mod">
          <ac:chgData name="Davide Romano" userId="c3ac3c10d9ce9e2a" providerId="LiveId" clId="{B14B8130-7782-43EB-987D-49D23A567CB4}" dt="2021-06-10T14:04:04.885" v="14614" actId="1076"/>
          <ac:spMkLst>
            <pc:docMk/>
            <pc:sldMk cId="3393158377" sldId="282"/>
            <ac:spMk id="7" creationId="{93CA423C-F5D2-49AD-A5AB-F09F1E61FC40}"/>
          </ac:spMkLst>
        </pc:spChg>
        <pc:spChg chg="add">
          <ac:chgData name="Davide Romano" userId="c3ac3c10d9ce9e2a" providerId="LiveId" clId="{B14B8130-7782-43EB-987D-49D23A567CB4}" dt="2021-06-10T13:04:11.507" v="14435" actId="11529"/>
          <ac:spMkLst>
            <pc:docMk/>
            <pc:sldMk cId="3393158377" sldId="282"/>
            <ac:spMk id="9" creationId="{2028C1EA-9CA5-4819-A991-228AA8B58752}"/>
          </ac:spMkLst>
        </pc:spChg>
        <pc:spChg chg="add mod">
          <ac:chgData name="Davide Romano" userId="c3ac3c10d9ce9e2a" providerId="LiveId" clId="{B14B8130-7782-43EB-987D-49D23A567CB4}" dt="2021-06-10T14:02:22.282" v="14561" actId="1076"/>
          <ac:spMkLst>
            <pc:docMk/>
            <pc:sldMk cId="3393158377" sldId="282"/>
            <ac:spMk id="10" creationId="{1483FC4B-8EFF-47A7-8377-BA469443A841}"/>
          </ac:spMkLst>
        </pc:spChg>
        <pc:graphicFrameChg chg="add del mod">
          <ac:chgData name="Davide Romano" userId="c3ac3c10d9ce9e2a" providerId="LiveId" clId="{B14B8130-7782-43EB-987D-49D23A567CB4}" dt="2021-06-10T13:03:10.948" v="14421"/>
          <ac:graphicFrameMkLst>
            <pc:docMk/>
            <pc:sldMk cId="3393158377" sldId="282"/>
            <ac:graphicFrameMk id="8" creationId="{322FFC25-6B7B-4F49-80FD-2E268A2519A2}"/>
          </ac:graphicFrameMkLst>
        </pc:graphicFrameChg>
      </pc:sldChg>
    </pc:docChg>
  </pc:docChgLst>
  <pc:docChgLst>
    <pc:chgData name="Matte Mannai" userId="f9f1d15fa8820bad" providerId="Windows Live" clId="Web-{C7256D88-6842-4158-802D-67661F249B24}"/>
    <pc:docChg chg="addSld modSld sldOrd">
      <pc:chgData name="Matte Mannai" userId="f9f1d15fa8820bad" providerId="Windows Live" clId="Web-{C7256D88-6842-4158-802D-67661F249B24}" dt="2021-05-30T14:17:36.498" v="293" actId="20577"/>
      <pc:docMkLst>
        <pc:docMk/>
      </pc:docMkLst>
      <pc:sldChg chg="addSp delSp">
        <pc:chgData name="Matte Mannai" userId="f9f1d15fa8820bad" providerId="Windows Live" clId="Web-{C7256D88-6842-4158-802D-67661F249B24}" dt="2021-05-30T13:04:23.383" v="1"/>
        <pc:sldMkLst>
          <pc:docMk/>
          <pc:sldMk cId="2726428701" sldId="258"/>
        </pc:sldMkLst>
        <pc:picChg chg="add del">
          <ac:chgData name="Matte Mannai" userId="f9f1d15fa8820bad" providerId="Windows Live" clId="Web-{C7256D88-6842-4158-802D-67661F249B24}" dt="2021-05-30T13:04:23.383" v="1"/>
          <ac:picMkLst>
            <pc:docMk/>
            <pc:sldMk cId="2726428701" sldId="258"/>
            <ac:picMk id="4" creationId="{5C4B816E-72DE-4A9C-BF49-BA03B85DD57F}"/>
          </ac:picMkLst>
        </pc:picChg>
      </pc:sldChg>
      <pc:sldChg chg="modSp">
        <pc:chgData name="Matte Mannai" userId="f9f1d15fa8820bad" providerId="Windows Live" clId="Web-{C7256D88-6842-4158-802D-67661F249B24}" dt="2021-05-30T14:17:36.498" v="293" actId="20577"/>
        <pc:sldMkLst>
          <pc:docMk/>
          <pc:sldMk cId="454804502" sldId="261"/>
        </pc:sldMkLst>
        <pc:spChg chg="mod">
          <ac:chgData name="Matte Mannai" userId="f9f1d15fa8820bad" providerId="Windows Live" clId="Web-{C7256D88-6842-4158-802D-67661F249B24}" dt="2021-05-30T14:17:36.498" v="293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modSp new ord">
        <pc:chgData name="Matte Mannai" userId="f9f1d15fa8820bad" providerId="Windows Live" clId="Web-{C7256D88-6842-4158-802D-67661F249B24}" dt="2021-05-30T14:07:44.372" v="253" actId="1076"/>
        <pc:sldMkLst>
          <pc:docMk/>
          <pc:sldMk cId="18532425" sldId="263"/>
        </pc:sldMkLst>
        <pc:spChg chg="mod">
          <ac:chgData name="Matte Mannai" userId="f9f1d15fa8820bad" providerId="Windows Live" clId="Web-{C7256D88-6842-4158-802D-67661F249B24}" dt="2021-05-30T13:51:49.657" v="45" actId="14100"/>
          <ac:spMkLst>
            <pc:docMk/>
            <pc:sldMk cId="18532425" sldId="263"/>
            <ac:spMk id="2" creationId="{2CF25644-C6BB-454A-B883-E4591B91425F}"/>
          </ac:spMkLst>
        </pc:spChg>
        <pc:spChg chg="add mod">
          <ac:chgData name="Matte Mannai" userId="f9f1d15fa8820bad" providerId="Windows Live" clId="Web-{C7256D88-6842-4158-802D-67661F249B24}" dt="2021-05-30T13:52:53.550" v="58" actId="1076"/>
          <ac:spMkLst>
            <pc:docMk/>
            <pc:sldMk cId="18532425" sldId="263"/>
            <ac:spMk id="4" creationId="{2CA354D7-6021-4DBA-8FF2-1581A1AC43D7}"/>
          </ac:spMkLst>
        </pc:spChg>
        <pc:spChg chg="add mod">
          <ac:chgData name="Matte Mannai" userId="f9f1d15fa8820bad" providerId="Windows Live" clId="Web-{C7256D88-6842-4158-802D-67661F249B24}" dt="2021-05-30T14:07:44.372" v="253" actId="1076"/>
          <ac:spMkLst>
            <pc:docMk/>
            <pc:sldMk cId="18532425" sldId="263"/>
            <ac:spMk id="5" creationId="{A6D97257-32F1-46B3-9260-6D61D40AE7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AD923-636F-4703-A154-2F0997394AE5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83AC9-ADD0-4178-8AD1-257600409A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8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83AC9-ADD0-4178-8AD1-257600409AB3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716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83AC9-ADD0-4178-8AD1-257600409AB3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59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C8CB3-EBD4-4F8E-8D79-98A0F096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79A282-6FE0-434E-9EB2-B7A68DB08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0E889-7E76-402C-97DF-7DD08FA6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DB4CD8-EB5A-4263-9A25-3611A997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5C1025-9CD6-4250-92B6-D083B9C0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0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A0BF4-212C-498A-942F-117EF8A7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AA1EBF-B55D-4514-81DB-A958FE9AA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0A1B8-7581-4493-8AAE-042C0BBF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0918FE-F112-45B8-8D2F-73C6EAAB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CB1538-9416-4ED0-8A8F-72300776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37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4854D-3EE8-44A7-A7D7-64AB17AD9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27977E-162D-40ED-B1AE-B6D82E2D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DAEB8-D874-44F4-B74C-EA622371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FFF211-8C32-40FA-9F5B-DD85EE43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995161-AA67-4437-B478-BF6A92C3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27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E2259-973C-4996-B5FC-AB4E6D14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BE952E-1FA7-4BCA-99E2-59E7C504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217B1-48EC-4C58-BE87-C5816D16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466508-27F8-42D1-A5C2-541A1D7B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DE86A1-699B-4919-92C6-392FB70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6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4FC22-C89F-46EE-8FD7-3A49C2FF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46920-A0EC-4FC1-9B64-C5C0ADA87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BC7998-3FFD-4C79-A34D-10D51FA7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65258-64BB-4C01-948B-F18C260B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F68896-8D0D-4A52-ADFA-756D731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90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A381B-8ED6-4C27-A4C3-97BDE9F1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1C1C4C-FAC0-48B3-94AB-929E2367B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267FF8-E27C-486A-92E0-F3F7EE4E2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A8CEF9-A419-4B73-90BB-7FA812CF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97156-99D2-43F1-821F-D6F5D0BA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986531-1484-4386-B335-B5754A5B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65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F08899-1B7A-4DA9-977C-5AC1759A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29EC02-565D-40D0-9166-C2097019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0BAEC5-F7B5-4E7D-A961-D53AD60EA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092A024-648A-4D02-BCE2-FB286E8EE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2DFB0B-FDDA-4F4E-9C8F-A0C5C6039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257739-27EB-48AA-82DF-60F5B948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59198DD-0731-44B2-AC48-9B66AFBF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A31F4B-3BAA-42A8-B802-2EECC15D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71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DE10D-46C8-47A9-A061-144D8AB7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90337F-CBF3-4A15-AFD2-055C7409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B4474C-9EDF-4855-A038-EF1B346F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5E842D-A1CC-474A-882C-A66BA73E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63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7C947C-4B5C-41D3-ADC2-0017324B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D760F4-80C8-44DE-9669-5677A6F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63C8CF-E7D8-4979-BEC3-258EF7C8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12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C7790-9751-4B0A-978E-1F30979D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11DC9-B5C2-4216-97E0-A237C978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411ECC-966A-408D-9BDA-182363922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5ED54-92AC-4D3B-8A85-3116BD03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B41326-3A43-4BB4-9F52-D4C84E76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E6303C-B1D2-4A06-A219-E21B6FF6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6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C5C8B-4854-4E36-9502-752D3E86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DA46BA-AF7D-4C68-836F-BCC93585F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F22AF7-5582-49EB-911B-5D434068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8C17B-E32D-4422-B70F-CAEB975F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492A80-98B0-42F5-A72D-1F3C242E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0E739E-2C97-424D-BEBB-4F322101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2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A9A3F25-79D1-492D-A49D-DF66E72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F7D149-B536-483C-B85C-7AB7D4E2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8F0D4-2267-493E-8D91-DEEA75223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E95D-51D5-41A0-ADCD-58492DE6F20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34EB6-CDC5-4C6D-92B1-7C5E61456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2F7C28-6B35-4CD0-94DE-CD59DE8AD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9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866CC2-B024-4565-9E57-DDA3BCD9066A}"/>
              </a:ext>
            </a:extLst>
          </p:cNvPr>
          <p:cNvSpPr txBox="1"/>
          <p:nvPr/>
        </p:nvSpPr>
        <p:spPr>
          <a:xfrm>
            <a:off x="390732" y="287718"/>
            <a:ext cx="5540837" cy="57861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>
                <a:solidFill>
                  <a:srgbClr val="FF0000"/>
                </a:solidFill>
              </a:rPr>
              <a:t>Disambiguazione delle specifiche:</a:t>
            </a:r>
          </a:p>
          <a:p>
            <a:endParaRPr lang="it-IT" sz="1000" b="1" u="sng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b="0" i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>
                <a:effectLst/>
              </a:rPr>
              <a:t>I set di icone sono i gruppi di icone che vengono poi utilizzate dalle squadre nelle partite. Quindi un'icona di una squadra fa parte di un set di icone.</a:t>
            </a:r>
          </a:p>
          <a:p>
            <a:pPr algn="l"/>
            <a:endParaRPr lang="it-IT" b="0" i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>
                <a:effectLst/>
              </a:rPr>
              <a:t>Le icone delle squadre sono le pedine delle squadre sulle caselle.</a:t>
            </a:r>
          </a:p>
          <a:p>
            <a:pPr algn="l"/>
            <a:endParaRPr lang="it-IT" b="0" i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>
                <a:effectLst/>
              </a:rPr>
              <a:t>Noi teniamo traccia solo della somma dei lanci di dadi ad ogni turno. Non salviamo i risultati specifici di ogni dado.</a:t>
            </a:r>
          </a:p>
          <a:p>
            <a:pPr algn="l"/>
            <a:endParaRPr lang="it-IT" b="0" i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>
                <a:effectLst/>
              </a:rPr>
              <a:t>Turno è identificato con numero turno e l'identificatore di squadra. Ogni istanza corrisponde al turno di una specifica squadra.</a:t>
            </a:r>
          </a:p>
          <a:p>
            <a:pPr algn="l"/>
            <a:endParaRPr lang="it-IT" b="0" i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>
                <a:effectLst/>
              </a:rPr>
              <a:t>Ogni quiz in un determinato gioco può avere il suo tempo massimo di risposta, e questo tempo dipende solo dal quiz e dal gioco.</a:t>
            </a:r>
            <a:endParaRPr lang="it-IT" b="0" i="0">
              <a:effectLst/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59C0BAE-3EC4-4789-B597-D5D8D96F7BBB}"/>
              </a:ext>
            </a:extLst>
          </p:cNvPr>
          <p:cNvSpPr txBox="1"/>
          <p:nvPr/>
        </p:nvSpPr>
        <p:spPr>
          <a:xfrm>
            <a:off x="6699878" y="394692"/>
            <a:ext cx="522170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>
                <a:effectLst/>
              </a:rPr>
              <a:t>L' entità "risposte utente" serve a salvare le consegne che ogni utente fa (che contiene o le risposte ai quiz o il file di risposta al task), però le risposte non possono essere riconducibili alla partita o al turno in cui sono state consegnate. </a:t>
            </a:r>
          </a:p>
          <a:p>
            <a:pPr algn="l"/>
            <a:endParaRPr lang="it-IT" b="0" i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>
                <a:effectLst/>
              </a:rPr>
              <a:t>Le risposte finali delle squadre a ogni turno sono selezionate dalle istanze di risposte utenti tramite l'associazione Scelta. Come viene scelta la consegna della squadra dipende se una sfida e moderata o meno e se la casella contiene quiz o task. </a:t>
            </a:r>
          </a:p>
          <a:p>
            <a:pPr algn="l"/>
            <a:endParaRPr lang="it-IT" b="0" i="0">
              <a:effectLst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  <a:cs typeface="Calibri"/>
              </a:rPr>
              <a:t>Squadre con lo stesso nome in sfide diverse non vengono considerate la stessa squadra.</a:t>
            </a:r>
          </a:p>
          <a:p>
            <a:endParaRPr lang="it-IT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  <a:cs typeface="Calibri"/>
              </a:rPr>
              <a:t>Le risposte per un quiz sono corrette se hanno punteggio positivo e sbagliate se hanno punteggio negativo</a:t>
            </a:r>
          </a:p>
          <a:p>
            <a:endParaRPr lang="it-IT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Il tempo massimo di risposta per un quiz dipende dal gioco e dal quiz</a:t>
            </a:r>
            <a:endParaRPr lang="it-IT">
              <a:solidFill>
                <a:srgbClr val="000000"/>
              </a:solidFill>
              <a:cs typeface="Calibri"/>
            </a:endParaRP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55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6CAC12-04E7-47E8-906E-814DB0BA81EA}"/>
              </a:ext>
            </a:extLst>
          </p:cNvPr>
          <p:cNvSpPr txBox="1"/>
          <p:nvPr/>
        </p:nvSpPr>
        <p:spPr>
          <a:xfrm>
            <a:off x="399716" y="422695"/>
            <a:ext cx="5696284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b="1">
                <a:cs typeface="Calibri"/>
              </a:rPr>
              <a:t>TASK</a:t>
            </a:r>
          </a:p>
          <a:p>
            <a:r>
              <a:rPr lang="it-IT" sz="1600">
                <a:cs typeface="Calibri"/>
              </a:rPr>
              <a:t>ID -&gt; PUNTEGGIO </a:t>
            </a:r>
          </a:p>
          <a:p>
            <a:pPr algn="l"/>
            <a:r>
              <a:rPr lang="it-IT" sz="1600">
                <a:cs typeface="Calibri"/>
              </a:rPr>
              <a:t>ID -&gt; TESTO</a:t>
            </a:r>
          </a:p>
          <a:p>
            <a:pPr algn="l"/>
            <a:endParaRPr lang="it-IT" sz="1200">
              <a:cs typeface="Calibri"/>
            </a:endParaRPr>
          </a:p>
          <a:p>
            <a:pPr algn="l"/>
            <a:r>
              <a:rPr lang="it-IT" sz="2000" b="1">
                <a:cs typeface="Calibri"/>
              </a:rPr>
              <a:t>QUIZ</a:t>
            </a:r>
          </a:p>
          <a:p>
            <a:pPr algn="l"/>
            <a:r>
              <a:rPr lang="it-IT" sz="1600">
                <a:cs typeface="Calibri"/>
              </a:rPr>
              <a:t>ID -&gt; IMMAGINE</a:t>
            </a:r>
          </a:p>
          <a:p>
            <a:pPr algn="just"/>
            <a:r>
              <a:rPr lang="it-IT" sz="1600">
                <a:cs typeface="Calibri"/>
              </a:rPr>
              <a:t>ID -&gt; TESTO</a:t>
            </a:r>
          </a:p>
          <a:p>
            <a:pPr algn="l"/>
            <a:endParaRPr lang="it-IT" sz="1200">
              <a:cs typeface="Calibri"/>
            </a:endParaRPr>
          </a:p>
          <a:p>
            <a:pPr algn="l"/>
            <a:r>
              <a:rPr lang="it-IT" sz="2000" b="1">
                <a:cs typeface="Calibri"/>
              </a:rPr>
              <a:t>DADI</a:t>
            </a:r>
          </a:p>
          <a:p>
            <a:pPr algn="l"/>
            <a:r>
              <a:rPr lang="it-IT" sz="1600">
                <a:cs typeface="Calibri"/>
              </a:rPr>
              <a:t>ID -&gt; GIOCO</a:t>
            </a:r>
          </a:p>
          <a:p>
            <a:pPr algn="l"/>
            <a:r>
              <a:rPr lang="it-IT" sz="1600">
                <a:cs typeface="Calibri"/>
              </a:rPr>
              <a:t>ID -&gt; MINIMO</a:t>
            </a:r>
          </a:p>
          <a:p>
            <a:pPr algn="l"/>
            <a:r>
              <a:rPr lang="it-IT" sz="1600">
                <a:cs typeface="Calibri"/>
              </a:rPr>
              <a:t>ID-&gt; MASSIMO</a:t>
            </a:r>
          </a:p>
          <a:p>
            <a:pPr algn="l"/>
            <a:endParaRPr lang="it-IT" sz="1200">
              <a:cs typeface="Calibri"/>
            </a:endParaRPr>
          </a:p>
          <a:p>
            <a:pPr algn="l"/>
            <a:r>
              <a:rPr lang="it-IT" sz="2000" b="1">
                <a:cs typeface="Calibri"/>
              </a:rPr>
              <a:t>SFIDE</a:t>
            </a:r>
          </a:p>
          <a:p>
            <a:pPr algn="l"/>
            <a:r>
              <a:rPr lang="it-IT" sz="1600">
                <a:cs typeface="Calibri"/>
              </a:rPr>
              <a:t>ID -&gt; GIOCO</a:t>
            </a:r>
          </a:p>
          <a:p>
            <a:pPr algn="l"/>
            <a:r>
              <a:rPr lang="it-IT" sz="1600">
                <a:cs typeface="Calibri"/>
              </a:rPr>
              <a:t>ID -&gt; N_SQUADRE</a:t>
            </a:r>
          </a:p>
          <a:p>
            <a:pPr algn="l"/>
            <a:r>
              <a:rPr lang="it-IT" sz="1600">
                <a:cs typeface="Calibri"/>
              </a:rPr>
              <a:t>ID -&gt; DATA</a:t>
            </a:r>
          </a:p>
          <a:p>
            <a:pPr algn="l"/>
            <a:r>
              <a:rPr lang="it-IT" sz="1600">
                <a:cs typeface="Calibri"/>
              </a:rPr>
              <a:t>ID -&gt; ORARIO</a:t>
            </a:r>
          </a:p>
          <a:p>
            <a:pPr algn="l"/>
            <a:r>
              <a:rPr lang="it-IT" sz="1600">
                <a:cs typeface="Calibri"/>
              </a:rPr>
              <a:t>ID -&gt; DURATAMAX</a:t>
            </a:r>
          </a:p>
          <a:p>
            <a:pPr algn="l"/>
            <a:r>
              <a:rPr lang="it-IT" sz="1600">
                <a:cs typeface="Calibri"/>
              </a:rPr>
              <a:t>ID -&gt; MODERATA</a:t>
            </a:r>
          </a:p>
          <a:p>
            <a:pPr algn="l"/>
            <a:r>
              <a:rPr lang="it-IT" sz="1600">
                <a:cs typeface="Calibri"/>
              </a:rPr>
              <a:t>ID -&gt; CONCLUSA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90DFDA-43FF-47F3-A640-D6FBD834B9B1}"/>
              </a:ext>
            </a:extLst>
          </p:cNvPr>
          <p:cNvSpPr txBox="1"/>
          <p:nvPr/>
        </p:nvSpPr>
        <p:spPr>
          <a:xfrm>
            <a:off x="7186108" y="623944"/>
            <a:ext cx="4776396" cy="55276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GIOCA_IN</a:t>
            </a:r>
          </a:p>
          <a:p>
            <a:r>
              <a:rPr lang="it-IT" sz="1600"/>
              <a:t>EMAIL NOME SFIDA-&gt; RUOLO</a:t>
            </a:r>
            <a:endParaRPr lang="it-IT" sz="1600">
              <a:cs typeface="Calibri"/>
            </a:endParaRPr>
          </a:p>
          <a:p>
            <a:endParaRPr lang="it-IT" sz="1600"/>
          </a:p>
          <a:p>
            <a:r>
              <a:rPr lang="it-IT" sz="2000" b="1"/>
              <a:t>CONSEGNE_UTENTI</a:t>
            </a:r>
            <a:endParaRPr lang="it-IT" sz="2000" b="1">
              <a:cs typeface="Calibri"/>
            </a:endParaRPr>
          </a:p>
          <a:p>
            <a:r>
              <a:rPr lang="it-IT" sz="1600"/>
              <a:t>ID_CONSEGNA -&gt; UTENTE</a:t>
            </a:r>
            <a:endParaRPr lang="it-IT" sz="1600">
              <a:cs typeface="Calibri"/>
            </a:endParaRPr>
          </a:p>
          <a:p>
            <a:r>
              <a:rPr lang="it-IT" sz="1600"/>
              <a:t>ID_CONSEGNA -&gt; TASK</a:t>
            </a:r>
            <a:endParaRPr lang="it-IT" sz="1600">
              <a:cs typeface="Calibri"/>
            </a:endParaRPr>
          </a:p>
          <a:p>
            <a:r>
              <a:rPr lang="it-IT" sz="1600"/>
              <a:t>ID_CONSEGNA -&gt; FILE</a:t>
            </a:r>
            <a:endParaRPr lang="it-IT" sz="1600">
              <a:cs typeface="Calibri"/>
            </a:endParaRPr>
          </a:p>
          <a:p>
            <a:endParaRPr lang="it-IT" sz="160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/>
              </a:rPr>
              <a:t>UTENTI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EMAIL -&gt; NICKNAME, COGNOME, DATA_N, NOME</a:t>
            </a:r>
          </a:p>
          <a:p>
            <a:endParaRPr lang="it-IT" sz="1600"/>
          </a:p>
          <a:p>
            <a:pPr algn="l"/>
            <a:r>
              <a:rPr lang="it-IT" sz="2000" b="1">
                <a:cs typeface="Calibri"/>
              </a:rPr>
              <a:t>PODIO</a:t>
            </a:r>
          </a:p>
          <a:p>
            <a:pPr algn="l"/>
            <a:r>
              <a:rPr lang="it-IT" sz="1600">
                <a:cs typeface="Calibri"/>
              </a:rPr>
              <a:t>POSIZIONE SFIDA-&gt; X, Y, ICONA_SQUADRA</a:t>
            </a:r>
          </a:p>
          <a:p>
            <a:endParaRPr lang="it-IT" sz="1600"/>
          </a:p>
          <a:p>
            <a:r>
              <a:rPr lang="it-IT" sz="2000" b="1"/>
              <a:t>CONSEGNE_QUIZ</a:t>
            </a:r>
            <a:endParaRPr lang="it-IT" sz="2000" b="1">
              <a:cs typeface="Calibri"/>
            </a:endParaRPr>
          </a:p>
          <a:p>
            <a:r>
              <a:rPr lang="it-IT" sz="1600"/>
              <a:t>Non ci sono dipendenze funzionali</a:t>
            </a:r>
            <a:endParaRPr lang="it-IT" sz="1600">
              <a:cs typeface="Calibri"/>
            </a:endParaRPr>
          </a:p>
          <a:p>
            <a:endParaRPr lang="it-IT" sz="1600"/>
          </a:p>
          <a:p>
            <a:r>
              <a:rPr lang="it-IT" sz="2000" b="1"/>
              <a:t>DADI_SQUADRE</a:t>
            </a:r>
            <a:endParaRPr lang="it-IT" sz="2000" b="1">
              <a:cs typeface="Calibri"/>
            </a:endParaRPr>
          </a:p>
          <a:p>
            <a:r>
              <a:rPr lang="it-IT" sz="1600"/>
              <a:t>Non ci sono dipendenze funzionali</a:t>
            </a:r>
            <a:endParaRPr lang="it-IT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06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7B7B68-8863-4F09-B4D7-676839A090CB}"/>
              </a:ext>
            </a:extLst>
          </p:cNvPr>
          <p:cNvSpPr txBox="1"/>
          <p:nvPr/>
        </p:nvSpPr>
        <p:spPr>
          <a:xfrm>
            <a:off x="399716" y="422695"/>
            <a:ext cx="11392568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>
                <a:cs typeface="Calibri"/>
              </a:rPr>
              <a:t>RISPOSTE QUIZ</a:t>
            </a:r>
          </a:p>
          <a:p>
            <a:endParaRPr lang="it-IT" sz="1600">
              <a:cs typeface="Calibri"/>
            </a:endParaRPr>
          </a:p>
          <a:p>
            <a:r>
              <a:rPr lang="it-IT" sz="1600">
                <a:cs typeface="Calibri"/>
              </a:rPr>
              <a:t>NRISPOSTA, QUIZ -&gt; PUNTEGGIO</a:t>
            </a:r>
          </a:p>
          <a:p>
            <a:r>
              <a:rPr lang="it-IT" sz="1600">
                <a:ea typeface="+mn-lt"/>
                <a:cs typeface="+mn-lt"/>
              </a:rPr>
              <a:t>NRISPOSTA, QUIZ </a:t>
            </a:r>
            <a:r>
              <a:rPr lang="it-IT" sz="1600">
                <a:cs typeface="Calibri"/>
              </a:rPr>
              <a:t>-&gt; TESTO</a:t>
            </a:r>
            <a:endParaRPr lang="it-IT" sz="1600"/>
          </a:p>
          <a:p>
            <a:r>
              <a:rPr lang="it-IT" sz="1600">
                <a:ea typeface="+mn-lt"/>
                <a:cs typeface="+mn-lt"/>
              </a:rPr>
              <a:t>NRISPOSTA, QUIZ</a:t>
            </a:r>
            <a:r>
              <a:rPr lang="it-IT" sz="1600">
                <a:cs typeface="Calibri"/>
              </a:rPr>
              <a:t> -&gt; IMMAGINE</a:t>
            </a:r>
          </a:p>
          <a:p>
            <a:endParaRPr lang="it-IT" sz="1600">
              <a:cs typeface="Calibri"/>
            </a:endParaRPr>
          </a:p>
          <a:p>
            <a:r>
              <a:rPr lang="it-IT" sz="2000" b="1">
                <a:cs typeface="Calibri"/>
              </a:rPr>
              <a:t>TURNI (NON è in BCNF)</a:t>
            </a:r>
          </a:p>
          <a:p>
            <a:r>
              <a:rPr lang="it-IT" sz="1600">
                <a:cs typeface="Calibri"/>
              </a:rPr>
              <a:t>N_TURNO, SFIDA, SQUADRA-&gt; TEMPO_DI_RISPOSTA</a:t>
            </a:r>
            <a:endParaRPr lang="it-IT" sz="1600"/>
          </a:p>
          <a:p>
            <a:r>
              <a:rPr lang="it-IT" sz="1600">
                <a:ea typeface="+mn-lt"/>
                <a:cs typeface="+mn-lt"/>
              </a:rPr>
              <a:t>N_TURNO, SFIDA, SQUADRA-&gt; PUNTEGGIO_CASELLA</a:t>
            </a:r>
          </a:p>
          <a:p>
            <a:r>
              <a:rPr lang="it-IT" sz="1600">
                <a:cs typeface="Calibri"/>
              </a:rPr>
              <a:t>N_TURNO, SFIDA, </a:t>
            </a:r>
            <a:r>
              <a:rPr lang="it-IT" sz="1600">
                <a:ea typeface="+mn-lt"/>
                <a:cs typeface="+mn-lt"/>
              </a:rPr>
              <a:t>SQUADRA</a:t>
            </a:r>
            <a:r>
              <a:rPr lang="it-IT" sz="1600">
                <a:cs typeface="Calibri"/>
              </a:rPr>
              <a:t>-&gt; LANCIO_DADI</a:t>
            </a:r>
          </a:p>
          <a:p>
            <a:r>
              <a:rPr lang="it-IT" sz="1600">
                <a:cs typeface="Calibri"/>
              </a:rPr>
              <a:t>N_TURNO, SFIDA, </a:t>
            </a:r>
            <a:r>
              <a:rPr lang="it-IT" sz="1600">
                <a:ea typeface="+mn-lt"/>
                <a:cs typeface="+mn-lt"/>
              </a:rPr>
              <a:t>SQUADRA</a:t>
            </a:r>
            <a:r>
              <a:rPr lang="it-IT" sz="1600">
                <a:cs typeface="Calibri"/>
              </a:rPr>
              <a:t>-&gt; PUNTEGGIO_CORRENTE</a:t>
            </a:r>
          </a:p>
          <a:p>
            <a:r>
              <a:rPr lang="it-IT" sz="1600">
                <a:ea typeface="+mn-lt"/>
                <a:cs typeface="+mn-lt"/>
              </a:rPr>
              <a:t>N_TURNO, SFIDA, SQUADRA-&gt; CONSEGNA_SQUADRA</a:t>
            </a:r>
          </a:p>
          <a:p>
            <a:r>
              <a:rPr lang="it-IT" sz="1600">
                <a:cs typeface="Calibri"/>
              </a:rPr>
              <a:t>N_TURNO, SFIDA, </a:t>
            </a:r>
            <a:r>
              <a:rPr lang="it-IT" sz="1600">
                <a:ea typeface="+mn-lt"/>
                <a:cs typeface="+mn-lt"/>
              </a:rPr>
              <a:t>SQUADRA</a:t>
            </a:r>
            <a:r>
              <a:rPr lang="it-IT" sz="1600">
                <a:cs typeface="Calibri"/>
              </a:rPr>
              <a:t>-&gt; N_ORDINE</a:t>
            </a:r>
            <a:endParaRPr lang="it-IT" sz="1600">
              <a:ea typeface="+mn-lt"/>
              <a:cs typeface="+mn-lt"/>
            </a:endParaRPr>
          </a:p>
          <a:p>
            <a:r>
              <a:rPr lang="it-IT" sz="1600">
                <a:solidFill>
                  <a:srgbClr val="FF0000"/>
                </a:solidFill>
                <a:ea typeface="+mn-lt"/>
                <a:cs typeface="+mn-lt"/>
              </a:rPr>
              <a:t>N_TURNO, SFIDA, SQUADRA-&gt; GIOCO</a:t>
            </a:r>
          </a:p>
          <a:p>
            <a:r>
              <a:rPr lang="it-IT" sz="1600">
                <a:solidFill>
                  <a:srgbClr val="FF0000"/>
                </a:solidFill>
                <a:ea typeface="+mn-lt"/>
                <a:cs typeface="+mn-lt"/>
              </a:rPr>
              <a:t>SFIDA-&gt; GIOCO</a:t>
            </a:r>
          </a:p>
          <a:p>
            <a:r>
              <a:rPr lang="it-IT" sz="1600">
                <a:cs typeface="Calibri"/>
              </a:rPr>
              <a:t>CONSEGNA_SQUADRA-&gt;</a:t>
            </a:r>
            <a:r>
              <a:rPr lang="it-IT" sz="1600">
                <a:ea typeface="+mn-lt"/>
                <a:cs typeface="+mn-lt"/>
              </a:rPr>
              <a:t>SQUADRA</a:t>
            </a:r>
            <a:r>
              <a:rPr lang="it-IT" sz="1600">
                <a:cs typeface="Calibri"/>
              </a:rPr>
              <a:t>, SFIDA, TEMPO_DI_RISPOSTA, PUNTEGGIO_CASELLA, PUNTEGGIO_CORRENTE, LANCIO_DADI, N_TURNO, GIOCO, N_ORDINE</a:t>
            </a:r>
          </a:p>
          <a:p>
            <a:endParaRPr lang="it-IT" sz="1600">
              <a:highlight>
                <a:srgbClr val="FFFF00"/>
              </a:highlight>
              <a:cs typeface="Calibri"/>
            </a:endParaRPr>
          </a:p>
          <a:p>
            <a:endParaRPr lang="it-IT" sz="1600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62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4FBF444-9288-4579-8734-36339035B881}"/>
              </a:ext>
            </a:extLst>
          </p:cNvPr>
          <p:cNvSpPr txBox="1"/>
          <p:nvPr/>
        </p:nvSpPr>
        <p:spPr>
          <a:xfrm>
            <a:off x="182165" y="67649"/>
            <a:ext cx="11863488" cy="350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>
                <a:solidFill>
                  <a:srgbClr val="CC66FF"/>
                </a:solidFill>
                <a:cs typeface="Calibri" panose="020F0502020204030204"/>
              </a:rPr>
              <a:t>SLIDE PER QUANDO NON RIESCO A PARLARE:</a:t>
            </a:r>
          </a:p>
          <a:p>
            <a:r>
              <a:rPr lang="it-IT" sz="2800">
                <a:solidFill>
                  <a:srgbClr val="CC66FF"/>
                </a:solidFill>
                <a:cs typeface="Calibri" panose="020F0502020204030204"/>
              </a:rPr>
              <a:t>(momentaneamente diventata la slide dove lavoro anche se riesco a parlare)</a:t>
            </a:r>
          </a:p>
          <a:p>
            <a:endParaRPr lang="it-IT">
              <a:ea typeface="+mn-lt"/>
              <a:cs typeface="+mn-lt"/>
            </a:endParaRPr>
          </a:p>
          <a:p>
            <a:r>
              <a:rPr lang="it-IT">
                <a:highlight>
                  <a:srgbClr val="FFFF00"/>
                </a:highlight>
                <a:ea typeface="+mn-lt"/>
                <a:cs typeface="+mn-lt"/>
              </a:rPr>
              <a:t>REMINDER: NON APPROPIATEVI DELLA MIA SLIDE.</a:t>
            </a:r>
          </a:p>
          <a:p>
            <a:endParaRPr lang="it-IT">
              <a:highlight>
                <a:srgbClr val="FFFF00"/>
              </a:highlight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it-IT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it-IT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it-IT">
              <a:cs typeface="Calibri"/>
            </a:endParaRPr>
          </a:p>
          <a:p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987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B75058-DCFD-4B3B-A72B-86EBC87B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050"/>
            <a:ext cx="10515600" cy="1325563"/>
          </a:xfrm>
        </p:spPr>
        <p:txBody>
          <a:bodyPr/>
          <a:lstStyle/>
          <a:p>
            <a:r>
              <a:rPr lang="it-IT"/>
              <a:t>DECOMPOSIZIONE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D52FF0-FEB1-4FF2-92D3-1945BCC0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688975"/>
            <a:ext cx="10932695" cy="246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TURNI sarebbe da decomporre in PID_GID e TURNO_SQUADRA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 sz="1800"/>
              <a:t>PID_GID(</a:t>
            </a:r>
            <a:r>
              <a:rPr lang="it-IT" sz="1800" u="sng"/>
              <a:t>SFIDA</a:t>
            </a:r>
            <a:r>
              <a:rPr lang="it-IT" sz="1800"/>
              <a:t>, GIOCO</a:t>
            </a:r>
            <a:r>
              <a:rPr lang="it-IT" sz="1800" baseline="30000"/>
              <a:t>GIOCO</a:t>
            </a:r>
            <a:r>
              <a:rPr lang="it-IT" sz="1800">
                <a:ea typeface="+mn-lt"/>
                <a:cs typeface="+mn-lt"/>
              </a:rPr>
              <a:t> ) </a:t>
            </a:r>
            <a:r>
              <a:rPr lang="it-IT" sz="1600">
                <a:solidFill>
                  <a:srgbClr val="7030A0"/>
                </a:solidFill>
                <a:ea typeface="+mn-lt"/>
                <a:cs typeface="+mn-lt"/>
              </a:rPr>
              <a:t>*(E’ l’equivalente di SFIDE senza gli altri attributi, quindi non servirebbe neanche creare PID_GID)</a:t>
            </a:r>
          </a:p>
          <a:p>
            <a:pPr marL="0" indent="0">
              <a:buNone/>
            </a:pPr>
            <a:r>
              <a:rPr lang="it-IT" sz="1800">
                <a:ea typeface="+mn-lt"/>
                <a:cs typeface="+mn-lt"/>
              </a:rPr>
              <a:t>TURNO_SQUADRA(</a:t>
            </a:r>
            <a:r>
              <a:rPr lang="it-IT" sz="1800" u="sng">
                <a:ea typeface="+mn-lt"/>
                <a:cs typeface="+mn-lt"/>
              </a:rPr>
              <a:t>N_TURNO, PID</a:t>
            </a:r>
            <a:r>
              <a:rPr lang="it-IT" sz="1800" u="sng" baseline="30000">
                <a:ea typeface="+mn-lt"/>
                <a:cs typeface="+mn-lt"/>
              </a:rPr>
              <a:t>SQUADRE</a:t>
            </a:r>
            <a:r>
              <a:rPr lang="it-IT" sz="1800" u="sng">
                <a:ea typeface="+mn-lt"/>
                <a:cs typeface="+mn-lt"/>
              </a:rPr>
              <a:t>, NOME</a:t>
            </a:r>
            <a:r>
              <a:rPr lang="it-IT" sz="1800" u="sng" baseline="30000">
                <a:ea typeface="+mn-lt"/>
                <a:cs typeface="+mn-lt"/>
              </a:rPr>
              <a:t>SQUADRE</a:t>
            </a:r>
            <a:r>
              <a:rPr lang="it-IT" sz="1800" u="sng">
                <a:ea typeface="+mn-lt"/>
                <a:cs typeface="+mn-lt"/>
              </a:rPr>
              <a:t>,</a:t>
            </a:r>
            <a:r>
              <a:rPr lang="it-IT" sz="1800">
                <a:ea typeface="+mn-lt"/>
                <a:cs typeface="+mn-lt"/>
              </a:rPr>
              <a:t> TEMPO_DI_RISPOSTA, PUNTEGGIO_CASELLA, LANCIO DADI, PUNTEGGIO_CORRENTE, CONSEGNA_SQUADRA</a:t>
            </a:r>
            <a:r>
              <a:rPr lang="it-IT" sz="1800" baseline="30000">
                <a:ea typeface="+mn-lt"/>
                <a:cs typeface="+mn-lt"/>
              </a:rPr>
              <a:t>RISPOSTE UTENTI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 err="1">
                <a:ea typeface="+mn-lt"/>
                <a:cs typeface="+mn-lt"/>
              </a:rPr>
              <a:t>N_Ordine</a:t>
            </a:r>
            <a:r>
              <a:rPr lang="it-IT" sz="1800" baseline="30000" err="1">
                <a:ea typeface="+mn-lt"/>
                <a:cs typeface="+mn-lt"/>
              </a:rPr>
              <a:t>CASELLA</a:t>
            </a:r>
            <a:r>
              <a:rPr lang="it-IT" sz="1800">
                <a:ea typeface="+mn-lt"/>
                <a:cs typeface="+mn-lt"/>
              </a:rPr>
              <a:t> )</a:t>
            </a:r>
            <a:endParaRPr lang="it-IT" sz="18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BFD8B9-EF8C-4C4C-8E5E-AFBF1FE0955F}"/>
              </a:ext>
            </a:extLst>
          </p:cNvPr>
          <p:cNvSpPr txBox="1"/>
          <p:nvPr/>
        </p:nvSpPr>
        <p:spPr>
          <a:xfrm>
            <a:off x="442912" y="3099137"/>
            <a:ext cx="11306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>
                <a:solidFill>
                  <a:schemeClr val="accent1">
                    <a:lumMod val="75000"/>
                  </a:schemeClr>
                </a:solidFill>
              </a:rPr>
              <a:t>COMMENTO</a:t>
            </a:r>
          </a:p>
          <a:p>
            <a:r>
              <a:rPr lang="it-IT"/>
              <a:t>Dopo aver trovato tutte le dipendenze funzionali delle nostre relazioni abbiamo scoperto nuove chiavi alternative come</a:t>
            </a:r>
          </a:p>
          <a:p>
            <a:r>
              <a:rPr lang="it-IT"/>
              <a:t>EMAIL per UTENTI oppure ID_CONSEGNA per TURNI.</a:t>
            </a:r>
          </a:p>
          <a:p>
            <a:r>
              <a:rPr lang="it-IT"/>
              <a:t>Inoltre abbiamo scoperto che la relazione TURNI non era normalizzata visto che conteneva la dipendenza Sfida -&gt; Gioco, visto che Sfida non è una chiave per TURNI.</a:t>
            </a:r>
          </a:p>
          <a:p>
            <a:r>
              <a:rPr lang="it-IT">
                <a:solidFill>
                  <a:srgbClr val="FF0000"/>
                </a:solidFill>
              </a:rPr>
              <a:t>In ogni caso lasciamo lo schema così perché Gioco e N_ORDINE sono chiavi esterne quindi preferiamo inserire entrambi gli attributi della chiave esterna in TURNI.</a:t>
            </a:r>
          </a:p>
        </p:txBody>
      </p:sp>
    </p:spTree>
    <p:extLst>
      <p:ext uri="{BB962C8B-B14F-4D97-AF65-F5344CB8AC3E}">
        <p14:creationId xmlns:p14="http://schemas.microsoft.com/office/powerpoint/2010/main" val="162265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C63E7-FD21-494C-9BCC-923FE382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00" y="798270"/>
            <a:ext cx="10515600" cy="605973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it-IT" sz="1800">
              <a:effectLst/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2100" b="1">
                <a:effectLst/>
                <a:latin typeface="Calibri"/>
                <a:cs typeface="Calibri"/>
              </a:rPr>
              <a:t>1. Determinare l’identificatore dei giochi che coinvolgono al più quattro squadre e richiedono l’uso di due</a:t>
            </a:r>
            <a:r>
              <a:rPr lang="it-IT" sz="2100" b="1">
                <a:latin typeface="Calibri"/>
                <a:cs typeface="Calibri"/>
              </a:rPr>
              <a:t> dadi</a:t>
            </a:r>
            <a:endParaRPr lang="it-IT" sz="2100" b="1">
              <a:effectLst/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800" b="1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Giochi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NDadi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=2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NSquadreMax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&lt;=4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>
                <a:effectLst/>
                <a:latin typeface="Calibri"/>
                <a:cs typeface="Calibri"/>
              </a:rPr>
              <a:t>2. Determinare l’identificatore delle sfide relative a un gioco A di vostra scelta (specificare direttamente l’identificatore nella richiesta) che, in alternativa: o hanno avuto luogo a gennaio 2021 e durata massima superiore a 2 ore, o dadi hanno avuto luogo a marzo 2021 e durata massima pari a 30 minuti.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sfide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WHERE gioco=A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DurataMax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&gt; '0 days 02:00:00'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Sfide.Data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BETWEEN '2021-01-01' AND '2021-01-31’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sfide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WHERE gioco=A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DurataMax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='0 days 00:30:00'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Sfide.data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BETWEEN '2021-03-01' AND '2021-03-31’ 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1">
                <a:effectLst/>
                <a:latin typeface="Calibri"/>
                <a:cs typeface="Calibri"/>
              </a:rPr>
              <a:t>3. Determinare le sfide, di durata massima superiore a 2 ore, dei giochi che richiedono almeno due dadi. Restituire sia l’identificatore della sfida sia l’identificatore del gioco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SELECT Sfide.id AS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SfidaID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, Giochi.id AS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GiochiID</a:t>
            </a:r>
            <a:endParaRPr lang="it-IT" sz="180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FROM Giochi JOIN Sfide ON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Sfide.gioco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 = GIochi.id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WHERE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Giochi.ndadi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&gt;2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Sfide.DurataMax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&gt;'0 days 02:00:00’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25B206-F411-40D8-93AD-862A3BE2F09E}"/>
              </a:ext>
            </a:extLst>
          </p:cNvPr>
          <p:cNvSpPr txBox="1"/>
          <p:nvPr/>
        </p:nvSpPr>
        <p:spPr>
          <a:xfrm>
            <a:off x="4886325" y="95250"/>
            <a:ext cx="2176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/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377671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5CEDA-850E-4CB0-8FE4-4517A5FE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93675"/>
            <a:ext cx="10515600" cy="1325563"/>
          </a:xfrm>
        </p:spPr>
        <p:txBody>
          <a:bodyPr/>
          <a:lstStyle/>
          <a:p>
            <a:pPr algn="ctr"/>
            <a:r>
              <a:rPr lang="it-IT"/>
              <a:t>PROGETTO FISICO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2FA3EC-2A86-4AD1-B355-294B7FE53763}"/>
              </a:ext>
            </a:extLst>
          </p:cNvPr>
          <p:cNvSpPr txBox="1"/>
          <p:nvPr/>
        </p:nvSpPr>
        <p:spPr>
          <a:xfrm>
            <a:off x="336696" y="724581"/>
            <a:ext cx="11518607" cy="6247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it-IT" sz="2000" b="1"/>
              <a:t>QUERY 1</a:t>
            </a:r>
          </a:p>
          <a:p>
            <a:pPr marL="0" indent="0">
              <a:buNone/>
            </a:pPr>
            <a:r>
              <a:rPr lang="it-IT" sz="1400"/>
              <a:t>Indici candidati su GIOCHI per ndadi o nsquadremax. </a:t>
            </a:r>
          </a:p>
          <a:p>
            <a:pPr marL="0" indent="0">
              <a:buNone/>
            </a:pPr>
            <a:r>
              <a:rPr lang="it-IT" sz="1400"/>
              <a:t>Il fattore booleano per ndadi è una uguaglianza quindi probabilmente avrà un fattore di selettività più piccolo.</a:t>
            </a:r>
          </a:p>
          <a:p>
            <a:pPr marL="0" indent="0">
              <a:buNone/>
            </a:pPr>
            <a:endParaRPr lang="it-IT" sz="1400"/>
          </a:p>
          <a:p>
            <a:r>
              <a:rPr lang="it-IT" sz="1400"/>
              <a:t>(I</a:t>
            </a:r>
            <a:r>
              <a:rPr lang="it-IT" sz="1400" baseline="-25000"/>
              <a:t>GIOCHI</a:t>
            </a:r>
            <a:r>
              <a:rPr lang="it-IT" sz="1400"/>
              <a:t>(ndadi), ndadi=2) HASH O ORDINATO</a:t>
            </a:r>
          </a:p>
          <a:p>
            <a:r>
              <a:rPr lang="it-IT" sz="1400"/>
              <a:t>(I</a:t>
            </a:r>
            <a:r>
              <a:rPr lang="it-IT" sz="1400" baseline="-25000"/>
              <a:t>GIOCHI</a:t>
            </a:r>
            <a:r>
              <a:rPr lang="it-IT" sz="1400"/>
              <a:t>(ndadi), nsquadremax&lt;=4) SOLO ORDINATO (Condizione di intervallo)</a:t>
            </a:r>
          </a:p>
          <a:p>
            <a:endParaRPr lang="it-IT" sz="1400"/>
          </a:p>
          <a:p>
            <a:pPr marL="0" indent="0">
              <a:buNone/>
            </a:pPr>
            <a:r>
              <a:rPr lang="it-IT" sz="2000" b="1"/>
              <a:t>QUERY 2</a:t>
            </a:r>
          </a:p>
          <a:p>
            <a:pPr marL="0" indent="0">
              <a:buNone/>
            </a:pPr>
            <a:r>
              <a:rPr lang="it-IT" sz="1400"/>
              <a:t>Indici candidati su SFIDE per gioco, data, duratamax. Con data e duratamax bisognerebbe creare due indici visto che abbiamo due selezioni con due range diversi. La condizione duratamax&gt;2 viene anche utilizzata nella query 3 quindi si potrebbero implementare due indici: uno con duratamax&gt;2 e l’altro con duratamax&lt;0.5. </a:t>
            </a:r>
          </a:p>
          <a:p>
            <a:pPr marL="0" indent="0">
              <a:buNone/>
            </a:pPr>
            <a:endParaRPr lang="it-IT" sz="1400"/>
          </a:p>
          <a:p>
            <a:r>
              <a:rPr lang="it-IT" sz="1400"/>
              <a:t>(I</a:t>
            </a:r>
            <a:r>
              <a:rPr lang="it-IT" sz="1400" baseline="-25000"/>
              <a:t> SFIDE</a:t>
            </a:r>
            <a:r>
              <a:rPr lang="it-IT" sz="1400"/>
              <a:t>(gioco), gid=A) HASH O ORDINATO</a:t>
            </a:r>
          </a:p>
          <a:p>
            <a:r>
              <a:rPr lang="it-IT" sz="1400"/>
              <a:t>OPPURE</a:t>
            </a:r>
          </a:p>
          <a:p>
            <a:r>
              <a:rPr lang="it-IT" sz="1400"/>
              <a:t>(I</a:t>
            </a:r>
            <a:r>
              <a:rPr lang="it-IT" sz="1400" baseline="-25000"/>
              <a:t> SFIDE</a:t>
            </a:r>
            <a:r>
              <a:rPr lang="it-IT" sz="1400"/>
              <a:t>(gioco), </a:t>
            </a:r>
            <a:r>
              <a:rPr lang="it-IT" sz="1400" err="1"/>
              <a:t>duratamax</a:t>
            </a:r>
            <a:r>
              <a:rPr lang="it-IT" sz="1400"/>
              <a:t>&gt;'0 days 2:00:00') SOLO ORDINATO (Condizione di intervallo)</a:t>
            </a:r>
            <a:endParaRPr lang="it-IT" sz="1400">
              <a:cs typeface="Calibri"/>
            </a:endParaRPr>
          </a:p>
          <a:p>
            <a:r>
              <a:rPr lang="it-IT" sz="1400"/>
              <a:t>(I</a:t>
            </a:r>
            <a:r>
              <a:rPr lang="it-IT" sz="1400" baseline="-25000"/>
              <a:t> SFIDE</a:t>
            </a:r>
            <a:r>
              <a:rPr lang="it-IT" sz="1400"/>
              <a:t>(gioco), </a:t>
            </a:r>
            <a:r>
              <a:rPr lang="it-IT" sz="1400" err="1"/>
              <a:t>duratamax</a:t>
            </a:r>
            <a:r>
              <a:rPr lang="it-IT" sz="1400"/>
              <a:t>&lt;'0 days 0:30:00') SOLO ORDINATO (Condizione di intervallo)</a:t>
            </a:r>
            <a:endParaRPr lang="it-IT" sz="1400">
              <a:cs typeface="Calibri"/>
            </a:endParaRPr>
          </a:p>
          <a:p>
            <a:endParaRPr lang="it-IT" sz="1400"/>
          </a:p>
          <a:p>
            <a:pPr marL="0" indent="0">
              <a:buNone/>
            </a:pPr>
            <a:r>
              <a:rPr lang="it-IT" sz="2000" b="1"/>
              <a:t>QUERY 3</a:t>
            </a:r>
          </a:p>
          <a:p>
            <a:pPr marL="0" indent="0">
              <a:buNone/>
            </a:pPr>
            <a:r>
              <a:rPr lang="it-IT" sz="1400"/>
              <a:t>Indici candidati su SFIDE per ndadi, duratamax. Duratamax è gia presente in due query quindi potrebbe essere vantaggioso inserirlo come condizione per l’indice. </a:t>
            </a:r>
          </a:p>
          <a:p>
            <a:pPr marL="0" indent="0">
              <a:buNone/>
            </a:pPr>
            <a:endParaRPr lang="it-IT" sz="1400"/>
          </a:p>
          <a:p>
            <a:r>
              <a:rPr lang="it-IT" sz="1400"/>
              <a:t>(I</a:t>
            </a:r>
            <a:r>
              <a:rPr lang="it-IT" sz="1400" baseline="-25000"/>
              <a:t>GIOCHI</a:t>
            </a:r>
            <a:r>
              <a:rPr lang="it-IT" sz="1400"/>
              <a:t>(ndadi), ndadi&gt;2) ORDINATO</a:t>
            </a:r>
          </a:p>
          <a:p>
            <a:r>
              <a:rPr lang="it-IT" sz="1400"/>
              <a:t>(I</a:t>
            </a:r>
            <a:r>
              <a:rPr lang="it-IT" sz="1400" baseline="-25000"/>
              <a:t> SFIDE</a:t>
            </a:r>
            <a:r>
              <a:rPr lang="it-IT" sz="1400"/>
              <a:t>(gioco), </a:t>
            </a:r>
            <a:r>
              <a:rPr lang="it-IT" sz="1400" err="1"/>
              <a:t>duratamax</a:t>
            </a:r>
            <a:r>
              <a:rPr lang="it-IT" sz="1400"/>
              <a:t>&gt;'0 days 2:00:00') ORDINATO</a:t>
            </a:r>
            <a:endParaRPr lang="it-IT" sz="1400">
              <a:cs typeface="Calibri"/>
            </a:endParaRPr>
          </a:p>
          <a:p>
            <a:pPr marL="0" indent="0">
              <a:buNone/>
            </a:pPr>
            <a:endParaRPr lang="it-IT" sz="1400"/>
          </a:p>
          <a:p>
            <a:pPr marL="0" indent="0">
              <a:buNone/>
            </a:pPr>
            <a:r>
              <a:rPr lang="it-IT" sz="1400">
                <a:sym typeface="Wingdings" panose="05000000000000000000" pitchFamily="2" charset="2"/>
              </a:rPr>
              <a:t> </a:t>
            </a:r>
            <a:r>
              <a:rPr lang="it-IT" sz="1400"/>
              <a:t>se creiamo più di un indice conviene clusterizzare l’indice relativo alla</a:t>
            </a:r>
          </a:p>
          <a:p>
            <a:pPr marL="0" indent="0">
              <a:buNone/>
            </a:pPr>
            <a:r>
              <a:rPr lang="it-IT" sz="1400"/>
              <a:t>condizione meno selettiva (maggior vantaggio)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60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5CEDA-850E-4CB0-8FE4-4517A5FE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93675"/>
            <a:ext cx="10515600" cy="1325563"/>
          </a:xfrm>
        </p:spPr>
        <p:txBody>
          <a:bodyPr/>
          <a:lstStyle/>
          <a:p>
            <a:pPr algn="ctr"/>
            <a:r>
              <a:rPr lang="it-IT"/>
              <a:t>PROGETTO FISICO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2FA3EC-2A86-4AD1-B355-294B7FE53763}"/>
              </a:ext>
            </a:extLst>
          </p:cNvPr>
          <p:cNvSpPr txBox="1"/>
          <p:nvPr/>
        </p:nvSpPr>
        <p:spPr>
          <a:xfrm>
            <a:off x="336697" y="2195841"/>
            <a:ext cx="1151860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1</a:t>
            </a:r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</a:t>
            </a:r>
            <a:r>
              <a:rPr kumimoji="0" lang="it-IT" sz="1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GIOCHI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ndadi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 ORDINATO CLUSTERIZZATO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40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Abbiamo scelto ORDINATO perché creiamo l’indice su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ndad</a:t>
            </a:r>
            <a:r>
              <a:rPr lang="it-IT" sz="1400">
                <a:solidFill>
                  <a:prstClr val="black"/>
                </a:solidFill>
                <a:latin typeface="Calibri" panose="020F0502020204030204"/>
              </a:rPr>
              <a:t>i anche per la query 3 e la query 3 ha una condizione di tipo range quindi l’indice </a:t>
            </a:r>
            <a:r>
              <a:rPr lang="it-IT" sz="1400" err="1">
                <a:solidFill>
                  <a:prstClr val="black"/>
                </a:solidFill>
                <a:latin typeface="Calibri" panose="020F0502020204030204"/>
              </a:rPr>
              <a:t>hash</a:t>
            </a:r>
            <a:r>
              <a:rPr lang="it-IT" sz="1400">
                <a:solidFill>
                  <a:prstClr val="black"/>
                </a:solidFill>
                <a:latin typeface="Calibri" panose="020F0502020204030204"/>
              </a:rPr>
              <a:t> non può essere utilizzato. Inoltre 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GIOCHI sarà popolato da molte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tuple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quindi probabilmente un indice HASH non riuscirebbe a inserire tutte le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tuple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senza evitare condizioni di OVERFLOW.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>
                <a:solidFill>
                  <a:prstClr val="black"/>
                </a:solidFill>
                <a:latin typeface="Calibri" panose="020F0502020204030204"/>
              </a:rPr>
              <a:t>Clusterizzato perché non c’è un altro indice su GIOCHI.</a:t>
            </a:r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2</a:t>
            </a:r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</a:t>
            </a:r>
            <a:r>
              <a:rPr kumimoji="0" lang="it-IT" sz="1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SFIDE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(gioco)) ORDINATO CLUSTERIZZATO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3</a:t>
            </a:r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</a:t>
            </a:r>
            <a:r>
              <a:rPr kumimoji="0" lang="it-IT" sz="1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GIOCHI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ndadi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 ORDINATO CLUSTERIZZATO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065B3D-8C6E-498E-8910-B3438E5BAB38}"/>
              </a:ext>
            </a:extLst>
          </p:cNvPr>
          <p:cNvSpPr txBox="1"/>
          <p:nvPr/>
        </p:nvSpPr>
        <p:spPr>
          <a:xfrm>
            <a:off x="336697" y="1575128"/>
            <a:ext cx="224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/>
              <a:t>SCELTE FINALI</a:t>
            </a:r>
          </a:p>
        </p:txBody>
      </p:sp>
    </p:spTree>
    <p:extLst>
      <p:ext uri="{BB962C8B-B14F-4D97-AF65-F5344CB8AC3E}">
        <p14:creationId xmlns:p14="http://schemas.microsoft.com/office/powerpoint/2010/main" val="208229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D90C45-6DDF-40C4-A416-07F2D3A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0" y="39899"/>
            <a:ext cx="6044440" cy="750946"/>
          </a:xfrm>
        </p:spPr>
        <p:txBody>
          <a:bodyPr>
            <a:normAutofit/>
          </a:bodyPr>
          <a:lstStyle/>
          <a:p>
            <a:r>
              <a:rPr lang="it-IT" sz="3200"/>
              <a:t>PIANI DI ESECUZIONE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9C8446-8968-4BC9-AAB8-872FCF552208}"/>
              </a:ext>
            </a:extLst>
          </p:cNvPr>
          <p:cNvSpPr txBox="1"/>
          <p:nvPr/>
        </p:nvSpPr>
        <p:spPr>
          <a:xfrm>
            <a:off x="147469" y="770162"/>
            <a:ext cx="1299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QUERY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766BEB-6C48-465C-9699-D7E484C4D08B}"/>
              </a:ext>
            </a:extLst>
          </p:cNvPr>
          <p:cNvSpPr txBox="1"/>
          <p:nvPr/>
        </p:nvSpPr>
        <p:spPr>
          <a:xfrm>
            <a:off x="202651" y="1185714"/>
            <a:ext cx="7672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u="sng"/>
              <a:t>Prima</a:t>
            </a:r>
          </a:p>
          <a:p>
            <a:r>
              <a:rPr lang="it-IT" sz="1600" err="1"/>
              <a:t>Sequential</a:t>
            </a:r>
            <a:r>
              <a:rPr lang="it-IT" sz="1600"/>
              <a:t> </a:t>
            </a:r>
            <a:r>
              <a:rPr lang="it-IT" sz="1600" err="1"/>
              <a:t>Scan</a:t>
            </a:r>
            <a:r>
              <a:rPr lang="it-IT" sz="1600"/>
              <a:t> su Giochi con condizione </a:t>
            </a:r>
            <a:r>
              <a:rPr lang="it-IT" sz="1600" err="1"/>
              <a:t>NDadi</a:t>
            </a:r>
            <a:r>
              <a:rPr lang="it-IT" sz="1600"/>
              <a:t>=2 AND </a:t>
            </a:r>
            <a:r>
              <a:rPr lang="it-IT" sz="1600" err="1"/>
              <a:t>NSquadreMax</a:t>
            </a:r>
            <a:r>
              <a:rPr lang="it-IT" sz="1600"/>
              <a:t>&lt;=4</a:t>
            </a:r>
          </a:p>
          <a:p>
            <a:endParaRPr lang="it-IT" sz="1600"/>
          </a:p>
          <a:p>
            <a:r>
              <a:rPr lang="it-IT" sz="1600"/>
              <a:t>TEMPO DI ESECUZIONE: 0.133 </a:t>
            </a:r>
            <a:r>
              <a:rPr lang="it-IT" sz="1600" err="1"/>
              <a:t>ms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9FEF74-0056-4F6A-99E3-8BD029830358}"/>
              </a:ext>
            </a:extLst>
          </p:cNvPr>
          <p:cNvSpPr txBox="1"/>
          <p:nvPr/>
        </p:nvSpPr>
        <p:spPr>
          <a:xfrm>
            <a:off x="202650" y="2533080"/>
            <a:ext cx="91280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u="sng"/>
              <a:t>Dopo</a:t>
            </a:r>
          </a:p>
          <a:p>
            <a:r>
              <a:rPr lang="it-IT" sz="1600"/>
              <a:t>Prima con il filtro NDADI=2 usa l’algoritmo bitmap index </a:t>
            </a:r>
            <a:r>
              <a:rPr lang="it-IT" sz="1600" err="1"/>
              <a:t>scan</a:t>
            </a:r>
            <a:r>
              <a:rPr lang="it-IT" sz="1600"/>
              <a:t> sfruttando quindi l’indice che gli abbiamo messo a disposizione.</a:t>
            </a:r>
          </a:p>
          <a:p>
            <a:r>
              <a:rPr lang="it-IT" sz="1600"/>
              <a:t>Successivamente utilizza l’algoritmo bitmap heap </a:t>
            </a:r>
            <a:r>
              <a:rPr lang="it-IT" sz="1600" err="1"/>
              <a:t>scan</a:t>
            </a:r>
            <a:r>
              <a:rPr lang="it-IT" sz="1600"/>
              <a:t> con la condizione </a:t>
            </a:r>
            <a:r>
              <a:rPr lang="it-IT" sz="1600" err="1"/>
              <a:t>NSquadreMax</a:t>
            </a:r>
            <a:r>
              <a:rPr lang="it-IT" sz="1600"/>
              <a:t>&lt;=4. </a:t>
            </a:r>
          </a:p>
          <a:p>
            <a:r>
              <a:rPr lang="it-IT" sz="1600"/>
              <a:t>Il bitmap heap </a:t>
            </a:r>
            <a:r>
              <a:rPr lang="it-IT" sz="1600" err="1"/>
              <a:t>scan</a:t>
            </a:r>
            <a:r>
              <a:rPr lang="it-IT" sz="1600"/>
              <a:t> è un algoritmo che viene utilizzato sul risultato di un bitmap index </a:t>
            </a:r>
            <a:r>
              <a:rPr lang="it-IT" sz="1600" err="1"/>
              <a:t>scan</a:t>
            </a:r>
            <a:r>
              <a:rPr lang="it-IT" sz="1600"/>
              <a:t> e risulta molto efficiente.</a:t>
            </a:r>
          </a:p>
          <a:p>
            <a:r>
              <a:rPr lang="it-IT" sz="1600"/>
              <a:t>TEMPO DI ESECUZIONE: 0.039 </a:t>
            </a:r>
            <a:r>
              <a:rPr lang="it-IT" sz="1600" err="1"/>
              <a:t>ms</a:t>
            </a:r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6CC8F71F-4402-4E21-923B-C8EE83BC6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5" y="4529168"/>
            <a:ext cx="4443445" cy="8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78F69C-D8C8-4BFA-BBCC-A6488715CF9B}"/>
              </a:ext>
            </a:extLst>
          </p:cNvPr>
          <p:cNvSpPr txBox="1"/>
          <p:nvPr/>
        </p:nvSpPr>
        <p:spPr>
          <a:xfrm>
            <a:off x="256380" y="81238"/>
            <a:ext cx="1299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QUERY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516255-31CF-4F19-82DC-3D11010DA3C2}"/>
              </a:ext>
            </a:extLst>
          </p:cNvPr>
          <p:cNvSpPr txBox="1"/>
          <p:nvPr/>
        </p:nvSpPr>
        <p:spPr>
          <a:xfrm>
            <a:off x="438724" y="542903"/>
            <a:ext cx="1149045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400" i="1" u="sng"/>
              <a:t>Prima</a:t>
            </a:r>
          </a:p>
          <a:p>
            <a:r>
              <a:rPr lang="it-IT" sz="1400"/>
              <a:t>Vengono eseguite due scansioni sequenziali su due tabelle SFIDE con due filtri uguali alle due condizioni. </a:t>
            </a:r>
            <a:endParaRPr lang="it-IT" sz="1400">
              <a:cs typeface="Calibri"/>
            </a:endParaRPr>
          </a:p>
          <a:p>
            <a:r>
              <a:rPr lang="it-IT" sz="1400"/>
              <a:t>Poi viene fatta un APPEND che serve per eseguire l’unione. </a:t>
            </a:r>
            <a:endParaRPr lang="it-IT" sz="1400">
              <a:cs typeface="Calibri"/>
            </a:endParaRPr>
          </a:p>
          <a:p>
            <a:r>
              <a:rPr lang="it-IT" sz="1400"/>
              <a:t>Dopodiché viene eseguita una sort e una </a:t>
            </a:r>
            <a:r>
              <a:rPr lang="it-IT" sz="1400" err="1"/>
              <a:t>unique</a:t>
            </a:r>
            <a:r>
              <a:rPr lang="it-IT" sz="1400"/>
              <a:t> che serve per togliere i duplicati dal risultato (noi non abbiamo inserito DISTINCT)</a:t>
            </a:r>
          </a:p>
          <a:p>
            <a:r>
              <a:rPr lang="it-IT" sz="1600"/>
              <a:t>TEMPO DI ESECUZIONE: 0.185 </a:t>
            </a:r>
            <a:r>
              <a:rPr lang="it-IT" sz="1600" err="1"/>
              <a:t>ms</a:t>
            </a:r>
            <a:endParaRPr lang="it-IT" sz="16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B662F7-0453-42D2-BABF-76B12D94AB32}"/>
              </a:ext>
            </a:extLst>
          </p:cNvPr>
          <p:cNvSpPr txBox="1"/>
          <p:nvPr/>
        </p:nvSpPr>
        <p:spPr>
          <a:xfrm>
            <a:off x="357641" y="3498558"/>
            <a:ext cx="11490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u="sng"/>
              <a:t>Dopo</a:t>
            </a:r>
          </a:p>
          <a:p>
            <a:r>
              <a:rPr lang="it-IT" sz="1400"/>
              <a:t>Vengono utilizzati due bitmap index </a:t>
            </a:r>
            <a:r>
              <a:rPr lang="it-IT" sz="1400" err="1"/>
              <a:t>scan</a:t>
            </a:r>
            <a:r>
              <a:rPr lang="it-IT" sz="1400"/>
              <a:t> con condizione di indice GIOCO=A. Poi il risultato viene passato a un bitmap heap </a:t>
            </a:r>
            <a:r>
              <a:rPr lang="it-IT" sz="1400" err="1"/>
              <a:t>scan</a:t>
            </a:r>
            <a:r>
              <a:rPr lang="it-IT" sz="1400"/>
              <a:t> che filtra i risultati per le altre condizioni.</a:t>
            </a:r>
          </a:p>
          <a:p>
            <a:r>
              <a:rPr lang="it-IT" sz="1400"/>
              <a:t>Dopo questo passaggio, il resto è tutto uguale a come veniva eseguita prima della creazione dell’indice (ovvero </a:t>
            </a:r>
            <a:r>
              <a:rPr lang="it-IT" sz="1400" err="1"/>
              <a:t>append</a:t>
            </a:r>
            <a:r>
              <a:rPr lang="it-IT" sz="1400"/>
              <a:t>, sort e </a:t>
            </a:r>
            <a:r>
              <a:rPr lang="it-IT" sz="1400" err="1"/>
              <a:t>unique</a:t>
            </a:r>
            <a:r>
              <a:rPr lang="it-IT" sz="1400"/>
              <a:t>).</a:t>
            </a:r>
          </a:p>
          <a:p>
            <a:r>
              <a:rPr lang="it-IT" sz="1600"/>
              <a:t>TEMPO DI ESECUZIONE: </a:t>
            </a:r>
            <a:r>
              <a:rPr lang="it-IT" sz="1600" b="0" i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0.044 </a:t>
            </a:r>
            <a:r>
              <a:rPr lang="it-IT" sz="1600" b="0" i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ms</a:t>
            </a:r>
            <a:endParaRPr lang="it-IT" sz="1600"/>
          </a:p>
          <a:p>
            <a:endParaRPr lang="it-IT" sz="1600" i="1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795EDB3-8F99-4B17-B19F-695196CE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24" y="1856619"/>
            <a:ext cx="7343832" cy="167006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C7ED598-B1E6-440D-AB64-4C66C7D06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30" y="4762221"/>
            <a:ext cx="9429824" cy="183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8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53019D-6C08-461E-A863-8F01AC287C40}"/>
              </a:ext>
            </a:extLst>
          </p:cNvPr>
          <p:cNvSpPr txBox="1"/>
          <p:nvPr/>
        </p:nvSpPr>
        <p:spPr>
          <a:xfrm>
            <a:off x="220965" y="47647"/>
            <a:ext cx="1299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QUERY 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AE9151-B2B0-42E2-859A-27EE65460F1C}"/>
              </a:ext>
            </a:extLst>
          </p:cNvPr>
          <p:cNvSpPr txBox="1"/>
          <p:nvPr/>
        </p:nvSpPr>
        <p:spPr>
          <a:xfrm>
            <a:off x="320534" y="425666"/>
            <a:ext cx="84271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u="sng"/>
              <a:t>Prima</a:t>
            </a:r>
          </a:p>
          <a:p>
            <a:r>
              <a:rPr lang="it-IT" sz="1600"/>
              <a:t>Accesso alle tabelle con il filtro uguale alle condizioni presenti nel WHERE, poi </a:t>
            </a:r>
            <a:r>
              <a:rPr lang="it-IT" sz="1600" err="1"/>
              <a:t>Hash</a:t>
            </a:r>
            <a:r>
              <a:rPr lang="it-IT" sz="1600"/>
              <a:t> Inner Join usando l’indice già presente sulla chiave di giochi creata da </a:t>
            </a:r>
            <a:r>
              <a:rPr lang="it-IT" sz="1600" err="1"/>
              <a:t>Postgres</a:t>
            </a:r>
            <a:endParaRPr lang="it-IT" sz="1600"/>
          </a:p>
          <a:p>
            <a:r>
              <a:rPr lang="it-IT" sz="1800"/>
              <a:t>TEMPO DI ESECUZIONE: </a:t>
            </a:r>
            <a:r>
              <a:rPr lang="it-IT" b="0" i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0.471 </a:t>
            </a:r>
            <a:r>
              <a:rPr lang="it-IT" b="0" i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ms</a:t>
            </a:r>
            <a:endParaRPr lang="it-IT"/>
          </a:p>
          <a:p>
            <a:endParaRPr lang="it-IT" i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2B876F-F261-4EF0-B588-A7E91A0F595B}"/>
              </a:ext>
            </a:extLst>
          </p:cNvPr>
          <p:cNvSpPr txBox="1"/>
          <p:nvPr/>
        </p:nvSpPr>
        <p:spPr>
          <a:xfrm>
            <a:off x="257383" y="3433098"/>
            <a:ext cx="11752166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i="1" u="sng"/>
              <a:t>Dopo</a:t>
            </a:r>
          </a:p>
          <a:p>
            <a:r>
              <a:rPr lang="it-IT" sz="1600"/>
              <a:t>Viene di nuovo fatta una sequenza sequenziale con filtro uguale alle condizioni presenti nel WHERE, poi </a:t>
            </a:r>
            <a:r>
              <a:rPr lang="it-IT" sz="1600" err="1"/>
              <a:t>Hash</a:t>
            </a:r>
            <a:r>
              <a:rPr lang="it-IT" sz="1600"/>
              <a:t> Inner Join. Sembra che il nostro indice non venga utilizzato ma in realtà cambiando il valore nella condizione </a:t>
            </a:r>
            <a:r>
              <a:rPr lang="it-IT" sz="1600" err="1"/>
              <a:t>ndadi</a:t>
            </a:r>
            <a:r>
              <a:rPr lang="it-IT" sz="1600"/>
              <a:t>&gt;2 viene utilizzato il </a:t>
            </a:r>
            <a:r>
              <a:rPr lang="it-IT" sz="1600" err="1"/>
              <a:t>nested</a:t>
            </a:r>
            <a:r>
              <a:rPr lang="it-IT" sz="1600"/>
              <a:t> loop </a:t>
            </a:r>
            <a:r>
              <a:rPr lang="it-IT" sz="1600" err="1"/>
              <a:t>inner</a:t>
            </a:r>
            <a:r>
              <a:rPr lang="it-IT" sz="1600"/>
              <a:t> join sfruttando l’indice da noi creato. Quindi quale piano viene scelto dipende dal fattore di selettività della condizione </a:t>
            </a:r>
            <a:r>
              <a:rPr lang="it-IT" sz="1600" err="1"/>
              <a:t>ndadi</a:t>
            </a:r>
            <a:r>
              <a:rPr lang="it-IT" sz="1600"/>
              <a:t>&gt;2. Noi avendo popolato </a:t>
            </a:r>
            <a:r>
              <a:rPr lang="it-IT" sz="1600" err="1"/>
              <a:t>randomicamente</a:t>
            </a:r>
            <a:r>
              <a:rPr lang="it-IT" sz="1600"/>
              <a:t> giochi, </a:t>
            </a:r>
            <a:r>
              <a:rPr lang="it-IT" sz="1600" err="1"/>
              <a:t>ndadi</a:t>
            </a:r>
            <a:r>
              <a:rPr lang="it-IT" sz="1600"/>
              <a:t> ha numeri anche inverosimili (come 560.000 dadi) e quindi il fattore di selettività è molto alto.</a:t>
            </a:r>
            <a:endParaRPr lang="it-IT" sz="1600" u="sng"/>
          </a:p>
          <a:p>
            <a:r>
              <a:rPr lang="it-IT" sz="1800"/>
              <a:t>TEMPO DI ESECUZIONE: </a:t>
            </a:r>
            <a:r>
              <a:rPr lang="it-IT" b="0" i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0.075 </a:t>
            </a:r>
            <a:r>
              <a:rPr lang="it-IT" b="0" i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ms</a:t>
            </a:r>
            <a:r>
              <a:rPr lang="it-IT" b="0" i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(cambiando il valore di </a:t>
            </a:r>
            <a:r>
              <a:rPr lang="it-IT" b="0" i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ndadi</a:t>
            </a:r>
            <a:r>
              <a:rPr lang="it-IT" b="0" i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&gt;X e quindi utilizzando l’indice) altrimenti 0.43 </a:t>
            </a:r>
            <a:r>
              <a:rPr lang="it-IT" b="0" i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ms</a:t>
            </a:r>
            <a:endParaRPr lang="it-IT">
              <a:cs typeface="Calibri"/>
            </a:endParaRPr>
          </a:p>
          <a:p>
            <a:endParaRPr lang="it-IT" i="1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29122E3-118E-4742-9DE5-2569845FC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4" y="1523264"/>
            <a:ext cx="5464991" cy="177357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ACE299F-F1C9-4217-A94F-67C736948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232" y="4934146"/>
            <a:ext cx="6205768" cy="192385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FBDA88D-8E9F-45FA-B470-4F6470A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4146"/>
            <a:ext cx="5879077" cy="19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7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34D7D8-BEFD-4620-BC11-DAA65E612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3" y="0"/>
            <a:ext cx="9275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8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110D2-D72A-4954-A9E7-B3348AD4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2" y="523220"/>
            <a:ext cx="5715000" cy="28315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 sz="1300" b="1"/>
              <a:t>Determinare i giochi che contengono caselle a cui sono associati task </a:t>
            </a:r>
          </a:p>
          <a:p>
            <a:pPr marL="0" indent="0">
              <a:buNone/>
            </a:pPr>
            <a:r>
              <a:rPr lang="en-US" sz="1300"/>
              <a:t>SELECT id</a:t>
            </a:r>
            <a:endParaRPr lang="en-US" sz="1300">
              <a:cs typeface="Calibri"/>
            </a:endParaRPr>
          </a:p>
          <a:p>
            <a:pPr marL="0" indent="0">
              <a:buNone/>
            </a:pPr>
            <a:r>
              <a:rPr lang="en-US" sz="1300"/>
              <a:t>FROM Giochi</a:t>
            </a:r>
          </a:p>
          <a:p>
            <a:pPr marL="0" indent="0">
              <a:buNone/>
            </a:pPr>
            <a:r>
              <a:rPr lang="en-US" sz="1300"/>
              <a:t>WHERE </a:t>
            </a:r>
            <a:r>
              <a:rPr lang="en-US" sz="1300" err="1"/>
              <a:t>Giochi.Id</a:t>
            </a:r>
            <a:r>
              <a:rPr lang="en-US" sz="1300"/>
              <a:t> IN </a:t>
            </a:r>
          </a:p>
          <a:p>
            <a:pPr marL="0" indent="0">
              <a:buNone/>
            </a:pPr>
            <a:r>
              <a:rPr lang="en-US" sz="1300"/>
              <a:t>	(SELECT </a:t>
            </a:r>
            <a:r>
              <a:rPr lang="en-US" sz="1300" err="1"/>
              <a:t>Caselle.gioco</a:t>
            </a:r>
            <a:r>
              <a:rPr lang="en-US" sz="1300"/>
              <a:t> </a:t>
            </a:r>
            <a:endParaRPr lang="en-US" sz="1300">
              <a:cs typeface="Calibri"/>
            </a:endParaRPr>
          </a:p>
          <a:p>
            <a:pPr marL="0" indent="0">
              <a:buNone/>
            </a:pPr>
            <a:r>
              <a:rPr lang="en-US" sz="1300"/>
              <a:t>	FROM </a:t>
            </a:r>
            <a:r>
              <a:rPr lang="en-US" sz="1300" err="1"/>
              <a:t>Caselle</a:t>
            </a:r>
            <a:r>
              <a:rPr lang="en-US" sz="1300"/>
              <a:t> </a:t>
            </a:r>
            <a:endParaRPr lang="en-US" sz="1300">
              <a:cs typeface="Calibri"/>
            </a:endParaRPr>
          </a:p>
          <a:p>
            <a:pPr marL="0" indent="0">
              <a:buNone/>
            </a:pPr>
            <a:r>
              <a:rPr lang="en-US" sz="1300"/>
              <a:t>	WHERE </a:t>
            </a:r>
            <a:r>
              <a:rPr lang="en-US" sz="1300" err="1"/>
              <a:t>Caselle.task</a:t>
            </a:r>
            <a:r>
              <a:rPr lang="en-US" sz="1300"/>
              <a:t> IS NOT NULL)</a:t>
            </a:r>
            <a:r>
              <a:rPr lang="it-IT" sz="1300"/>
              <a:t>	</a:t>
            </a:r>
          </a:p>
          <a:p>
            <a:pPr marL="0" indent="0">
              <a:buNone/>
            </a:pP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CA935D-93E7-44F7-9BE2-C29BEAD33742}"/>
              </a:ext>
            </a:extLst>
          </p:cNvPr>
          <p:cNvSpPr txBox="1"/>
          <p:nvPr/>
        </p:nvSpPr>
        <p:spPr>
          <a:xfrm>
            <a:off x="4105275" y="0"/>
            <a:ext cx="273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/>
              <a:t>INTERROGAZIONI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7EDE46-AF87-45A7-9778-D4883757B92A}"/>
              </a:ext>
            </a:extLst>
          </p:cNvPr>
          <p:cNvSpPr txBox="1"/>
          <p:nvPr/>
        </p:nvSpPr>
        <p:spPr>
          <a:xfrm>
            <a:off x="6477000" y="523220"/>
            <a:ext cx="5715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400" b="1"/>
              <a:t>Determinare i giochi che non contengono caselle a cui sono associati task</a:t>
            </a:r>
            <a:endParaRPr lang="it-IT" sz="1400" b="1">
              <a:cs typeface="Calibri"/>
            </a:endParaRPr>
          </a:p>
          <a:p>
            <a:pPr marL="0" indent="0">
              <a:buNone/>
            </a:pPr>
            <a:r>
              <a:rPr lang="it-IT" sz="1400"/>
              <a:t>SELECT Giochi.id</a:t>
            </a:r>
            <a:endParaRPr lang="it-IT" sz="1400">
              <a:cs typeface="Calibri" panose="020F0502020204030204"/>
            </a:endParaRPr>
          </a:p>
          <a:p>
            <a:pPr marL="0" indent="0">
              <a:buNone/>
            </a:pPr>
            <a:r>
              <a:rPr lang="it-IT" sz="1400"/>
              <a:t>FROM giochi</a:t>
            </a:r>
            <a:endParaRPr lang="it-IT" sz="1400">
              <a:cs typeface="Calibri"/>
            </a:endParaRPr>
          </a:p>
          <a:p>
            <a:pPr marL="0" indent="0">
              <a:buNone/>
            </a:pPr>
            <a:r>
              <a:rPr lang="it-IT" sz="1400"/>
              <a:t>WHERE Giochi.id NOT IN </a:t>
            </a:r>
            <a:endParaRPr lang="it-IT" sz="1400">
              <a:cs typeface="Calibri"/>
            </a:endParaRPr>
          </a:p>
          <a:p>
            <a:pPr marL="0" indent="0">
              <a:buNone/>
            </a:pPr>
            <a:r>
              <a:rPr lang="it-IT" sz="1400"/>
              <a:t>	(SELECT </a:t>
            </a:r>
            <a:r>
              <a:rPr lang="it-IT" sz="1400" err="1"/>
              <a:t>Caselle.gioco</a:t>
            </a:r>
            <a:endParaRPr lang="it-IT" sz="1400">
              <a:cs typeface="Calibri" panose="020F0502020204030204"/>
            </a:endParaRPr>
          </a:p>
          <a:p>
            <a:pPr marL="0" indent="0">
              <a:buNone/>
            </a:pPr>
            <a:r>
              <a:rPr lang="it-IT" sz="1400"/>
              <a:t>	FROM Caselle</a:t>
            </a:r>
            <a:endParaRPr lang="it-IT" sz="1400">
              <a:cs typeface="Calibri"/>
            </a:endParaRPr>
          </a:p>
          <a:p>
            <a:pPr marL="0" indent="0">
              <a:buNone/>
            </a:pPr>
            <a:r>
              <a:rPr lang="it-IT" sz="1400"/>
              <a:t>	WHERE </a:t>
            </a:r>
            <a:r>
              <a:rPr lang="it-IT" sz="1400" err="1"/>
              <a:t>Caselle.task</a:t>
            </a:r>
            <a:r>
              <a:rPr lang="it-IT" sz="1400"/>
              <a:t> IS NOT NULL)</a:t>
            </a:r>
            <a:endParaRPr lang="it-IT" sz="1400">
              <a:cs typeface="Calibri"/>
            </a:endParaRPr>
          </a:p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9655A4-590E-4733-B5DB-C477CFDCC119}"/>
              </a:ext>
            </a:extLst>
          </p:cNvPr>
          <p:cNvSpPr txBox="1"/>
          <p:nvPr/>
        </p:nvSpPr>
        <p:spPr>
          <a:xfrm>
            <a:off x="1627821" y="4026456"/>
            <a:ext cx="8936357" cy="233910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it-IT" sz="1600" b="1"/>
              <a:t>Determinare le sfide che hanno durata superiore alla durata media delle sfide relative allo stesso gioco.</a:t>
            </a:r>
            <a:endParaRPr lang="it-IT" sz="1600" b="1">
              <a:cs typeface="Calibri"/>
            </a:endParaRPr>
          </a:p>
          <a:p>
            <a:pPr marL="0" indent="0">
              <a:buNone/>
            </a:pPr>
            <a:r>
              <a:rPr lang="it-IT" sz="1600"/>
              <a:t>SELECT </a:t>
            </a:r>
            <a:r>
              <a:rPr lang="it-IT" sz="1600" err="1"/>
              <a:t>S.Id</a:t>
            </a:r>
            <a:endParaRPr lang="it-IT" sz="1600">
              <a:cs typeface="Calibri"/>
            </a:endParaRPr>
          </a:p>
          <a:p>
            <a:pPr marL="0" indent="0">
              <a:buNone/>
            </a:pPr>
            <a:r>
              <a:rPr lang="it-IT" sz="1600"/>
              <a:t>FROM Sfide AS S</a:t>
            </a:r>
            <a:endParaRPr lang="it-IT" sz="1600">
              <a:cs typeface="Calibri"/>
            </a:endParaRPr>
          </a:p>
          <a:p>
            <a:pPr marL="0" indent="0">
              <a:buNone/>
            </a:pPr>
            <a:r>
              <a:rPr lang="it-IT" sz="1600"/>
              <a:t>WHERE </a:t>
            </a:r>
            <a:r>
              <a:rPr lang="it-IT" sz="1600" err="1"/>
              <a:t>S.DurataMax</a:t>
            </a:r>
            <a:r>
              <a:rPr lang="it-IT" sz="1600"/>
              <a:t> &gt; </a:t>
            </a:r>
            <a:endParaRPr lang="it-IT" sz="1600">
              <a:cs typeface="Calibri"/>
            </a:endParaRPr>
          </a:p>
          <a:p>
            <a:pPr marL="0" indent="0">
              <a:buNone/>
            </a:pPr>
            <a:r>
              <a:rPr lang="it-IT" sz="1600"/>
              <a:t>	(SELECT AVG(</a:t>
            </a:r>
            <a:r>
              <a:rPr lang="it-IT" sz="1600" err="1"/>
              <a:t>DurataMax</a:t>
            </a:r>
            <a:r>
              <a:rPr lang="it-IT" sz="1600"/>
              <a:t>) </a:t>
            </a:r>
            <a:endParaRPr lang="it-IT" sz="1600">
              <a:cs typeface="Calibri"/>
            </a:endParaRPr>
          </a:p>
          <a:p>
            <a:pPr marL="0" indent="0">
              <a:buNone/>
            </a:pPr>
            <a:r>
              <a:rPr lang="it-IT" sz="1600"/>
              <a:t>	FROM Sfide </a:t>
            </a:r>
            <a:endParaRPr lang="it-IT" sz="1600">
              <a:cs typeface="Calibri"/>
            </a:endParaRPr>
          </a:p>
          <a:p>
            <a:pPr marL="0" indent="0">
              <a:buNone/>
            </a:pPr>
            <a:r>
              <a:rPr lang="it-IT" sz="1600"/>
              <a:t>	 WHERE </a:t>
            </a:r>
            <a:r>
              <a:rPr lang="it-IT" sz="1600" err="1"/>
              <a:t>Sfide.gioco</a:t>
            </a:r>
            <a:r>
              <a:rPr lang="it-IT" sz="1600"/>
              <a:t> = </a:t>
            </a:r>
            <a:r>
              <a:rPr lang="it-IT" sz="1600" err="1"/>
              <a:t>S.gioco</a:t>
            </a:r>
            <a:r>
              <a:rPr lang="it-IT" sz="1600"/>
              <a:t>) </a:t>
            </a:r>
            <a:endParaRPr lang="it-IT" sz="1600">
              <a:cs typeface="Calibri"/>
            </a:endParaRPr>
          </a:p>
          <a:p>
            <a:pPr marL="0" indent="0">
              <a:buNone/>
            </a:pPr>
            <a:endParaRPr lang="it-IT" sz="1600">
              <a:cs typeface="Calibri"/>
            </a:endParaRP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271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1E18F-FE73-4078-887E-6D54E110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6644426" cy="868363"/>
          </a:xfrm>
        </p:spPr>
        <p:txBody>
          <a:bodyPr>
            <a:normAutofit/>
          </a:bodyPr>
          <a:lstStyle/>
          <a:p>
            <a:r>
              <a:rPr lang="it-IT" sz="3600"/>
              <a:t>TUNING DELLE INTERROGAZIONI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7C66D6-4250-4A34-B704-D13E63D46D4C}"/>
              </a:ext>
            </a:extLst>
          </p:cNvPr>
          <p:cNvSpPr txBox="1"/>
          <p:nvPr/>
        </p:nvSpPr>
        <p:spPr>
          <a:xfrm>
            <a:off x="368659" y="1115739"/>
            <a:ext cx="5390436" cy="50311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it-IT" sz="1800" b="1"/>
              <a:t>Determinare i giochi che contengono caselle a cui sono associati task </a:t>
            </a:r>
          </a:p>
          <a:p>
            <a:pPr marL="0" indent="0">
              <a:buNone/>
            </a:pPr>
            <a:r>
              <a:rPr lang="en-US" sz="1600"/>
              <a:t>SELECT id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r>
              <a:rPr lang="en-US" sz="1600"/>
              <a:t>FROM </a:t>
            </a:r>
            <a:r>
              <a:rPr lang="en-US" sz="1600" err="1"/>
              <a:t>Giochi</a:t>
            </a:r>
            <a:endParaRPr lang="en-US" sz="1600"/>
          </a:p>
          <a:p>
            <a:r>
              <a:rPr lang="en-US" sz="1600"/>
              <a:t>WHERE </a:t>
            </a:r>
            <a:r>
              <a:rPr lang="en-US" sz="1600" err="1"/>
              <a:t>Giochi.Id</a:t>
            </a:r>
            <a:r>
              <a:rPr lang="en-US" sz="1600"/>
              <a:t> IN </a:t>
            </a:r>
            <a:endParaRPr lang="en-US" sz="1600">
              <a:cs typeface="Calibri"/>
            </a:endParaRPr>
          </a:p>
          <a:p>
            <a:r>
              <a:rPr lang="en-US" sz="1600"/>
              <a:t>	(SELECT </a:t>
            </a:r>
            <a:r>
              <a:rPr lang="en-US" sz="1600" err="1"/>
              <a:t>Caselle.gioco</a:t>
            </a:r>
            <a:r>
              <a:rPr lang="en-US" sz="1600"/>
              <a:t> </a:t>
            </a:r>
            <a:endParaRPr lang="en-US" sz="1600">
              <a:cs typeface="Calibri"/>
            </a:endParaRPr>
          </a:p>
          <a:p>
            <a:r>
              <a:rPr lang="en-US" sz="1600"/>
              <a:t>	FROM </a:t>
            </a:r>
            <a:r>
              <a:rPr lang="en-US" sz="1600" err="1"/>
              <a:t>Caselle</a:t>
            </a:r>
            <a:r>
              <a:rPr lang="en-US" sz="1600"/>
              <a:t> 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r>
              <a:rPr lang="en-US" sz="1600"/>
              <a:t>	WHERE </a:t>
            </a:r>
            <a:r>
              <a:rPr lang="en-US" sz="1600" err="1"/>
              <a:t>Caselle.task</a:t>
            </a:r>
            <a:r>
              <a:rPr lang="en-US" sz="1600"/>
              <a:t> IS NOT NULL)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pPr marL="0" indent="0">
              <a:buNone/>
            </a:pPr>
            <a:r>
              <a:rPr lang="en-US" sz="1600">
                <a:cs typeface="Calibri"/>
              </a:rPr>
              <a:t>Tempo di </a:t>
            </a:r>
            <a:r>
              <a:rPr lang="en-US" sz="1600" err="1">
                <a:cs typeface="Calibri"/>
              </a:rPr>
              <a:t>esecuzione</a:t>
            </a:r>
            <a:r>
              <a:rPr lang="en-US" sz="1600">
                <a:cs typeface="Calibri"/>
              </a:rPr>
              <a:t>: </a:t>
            </a:r>
            <a:r>
              <a:rPr lang="it-IT" sz="1600" b="0" i="0">
                <a:solidFill>
                  <a:srgbClr val="222222"/>
                </a:solidFill>
                <a:effectLst/>
                <a:latin typeface="Roboto"/>
                <a:ea typeface="Roboto"/>
              </a:rPr>
              <a:t>0.835 </a:t>
            </a:r>
            <a:r>
              <a:rPr lang="it-IT" sz="1600" b="0" i="0" err="1">
                <a:solidFill>
                  <a:srgbClr val="222222"/>
                </a:solidFill>
                <a:effectLst/>
                <a:latin typeface="Roboto"/>
                <a:ea typeface="Roboto"/>
              </a:rPr>
              <a:t>ms</a:t>
            </a:r>
            <a:endParaRPr lang="en-US" sz="1600">
              <a:latin typeface="Roboto"/>
              <a:ea typeface="Roboto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>
              <a:ea typeface="+mn-lt"/>
              <a:cs typeface="+mn-lt"/>
            </a:endParaRPr>
          </a:p>
          <a:p>
            <a:r>
              <a:rPr lang="it-IT" sz="1600">
                <a:cs typeface="Calibri"/>
              </a:rPr>
              <a:t>SELECT DISTINCT gioco</a:t>
            </a:r>
          </a:p>
          <a:p>
            <a:r>
              <a:rPr lang="it-IT" sz="1600">
                <a:cs typeface="Calibri"/>
              </a:rPr>
              <a:t>FROM Caselle</a:t>
            </a:r>
          </a:p>
          <a:p>
            <a:r>
              <a:rPr lang="it-IT" sz="1600">
                <a:ea typeface="+mn-lt"/>
                <a:cs typeface="+mn-lt"/>
              </a:rPr>
              <a:t>WHERE task IS NOT NULL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1600">
                <a:solidFill>
                  <a:srgbClr val="222222"/>
                </a:solidFill>
                <a:latin typeface="Roboto"/>
                <a:ea typeface="Roboto"/>
              </a:rPr>
              <a:t>Tempo di esecuzione: </a:t>
            </a:r>
            <a:r>
              <a:rPr lang="it-IT" sz="1600" b="0" i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0.16</a:t>
            </a:r>
            <a:r>
              <a:rPr lang="en-US" sz="1600" b="0" i="0">
                <a:solidFill>
                  <a:srgbClr val="222222"/>
                </a:solidFill>
                <a:effectLst/>
                <a:latin typeface="Roboto"/>
                <a:ea typeface="+mn-lt"/>
                <a:cs typeface="+mn-lt"/>
              </a:rPr>
              <a:t> </a:t>
            </a:r>
            <a:r>
              <a:rPr lang="en-US" sz="1600" b="0" i="0" err="1">
                <a:solidFill>
                  <a:srgbClr val="222222"/>
                </a:solidFill>
                <a:effectLst/>
                <a:latin typeface="Roboto"/>
                <a:ea typeface="+mn-lt"/>
                <a:cs typeface="+mn-lt"/>
              </a:rPr>
              <a:t>ms</a:t>
            </a:r>
            <a:endParaRPr lang="en-US"/>
          </a:p>
          <a:p>
            <a:pPr marL="0" indent="0">
              <a:buNone/>
            </a:pPr>
            <a:endParaRPr lang="it-IT">
              <a:cs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CA423C-F5D2-49AD-A5AB-F09F1E61FC40}"/>
              </a:ext>
            </a:extLst>
          </p:cNvPr>
          <p:cNvSpPr txBox="1"/>
          <p:nvPr/>
        </p:nvSpPr>
        <p:spPr>
          <a:xfrm>
            <a:off x="6645408" y="235258"/>
            <a:ext cx="6094926" cy="72019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it-IT" sz="1400" b="1"/>
              <a:t>Determinare i giochi che non contengono caselle a cui sono associati task</a:t>
            </a:r>
          </a:p>
          <a:p>
            <a:pPr marL="0" indent="0">
              <a:buNone/>
            </a:pPr>
            <a:r>
              <a:rPr lang="it-IT" sz="1400"/>
              <a:t>SELECT Giochi.id</a:t>
            </a:r>
            <a:endParaRPr lang="it-IT" sz="1400">
              <a:cs typeface="Calibri" panose="020F0502020204030204"/>
            </a:endParaRPr>
          </a:p>
          <a:p>
            <a:pPr marL="0" indent="0">
              <a:buNone/>
            </a:pPr>
            <a:r>
              <a:rPr lang="it-IT" sz="1400"/>
              <a:t>FROM giochi</a:t>
            </a:r>
            <a:endParaRPr lang="it-IT" sz="1400">
              <a:cs typeface="Calibri"/>
            </a:endParaRPr>
          </a:p>
          <a:p>
            <a:pPr marL="0" indent="0">
              <a:buNone/>
            </a:pPr>
            <a:r>
              <a:rPr lang="it-IT" sz="1400"/>
              <a:t>WHERE Giochi.id NOT IN </a:t>
            </a:r>
            <a:endParaRPr lang="it-IT" sz="1400">
              <a:cs typeface="Calibri"/>
            </a:endParaRPr>
          </a:p>
          <a:p>
            <a:pPr marL="0" indent="0">
              <a:buNone/>
            </a:pPr>
            <a:r>
              <a:rPr lang="it-IT" sz="1400"/>
              <a:t>	(SELECT </a:t>
            </a:r>
            <a:r>
              <a:rPr lang="it-IT" sz="1400" err="1"/>
              <a:t>Caselle.gioco</a:t>
            </a:r>
            <a:endParaRPr lang="it-IT" sz="1400">
              <a:cs typeface="Calibri" panose="020F0502020204030204"/>
            </a:endParaRPr>
          </a:p>
          <a:p>
            <a:pPr marL="0" indent="0">
              <a:buNone/>
            </a:pPr>
            <a:r>
              <a:rPr lang="it-IT" sz="1400"/>
              <a:t>	FROM Caselle</a:t>
            </a:r>
            <a:endParaRPr lang="it-IT" sz="1400">
              <a:cs typeface="Calibri"/>
            </a:endParaRPr>
          </a:p>
          <a:p>
            <a:pPr marL="0" indent="0">
              <a:buNone/>
            </a:pPr>
            <a:r>
              <a:rPr lang="it-IT" sz="1400"/>
              <a:t>	WHERE </a:t>
            </a:r>
            <a:r>
              <a:rPr lang="it-IT" sz="1400" err="1"/>
              <a:t>Caselle.task</a:t>
            </a:r>
            <a:r>
              <a:rPr lang="it-IT" sz="1400"/>
              <a:t> IS NOT NULL)</a:t>
            </a:r>
            <a:endParaRPr lang="it-IT" sz="1400">
              <a:cs typeface="Calibri"/>
            </a:endParaRPr>
          </a:p>
          <a:p>
            <a:endParaRPr lang="it-IT" sz="1400">
              <a:cs typeface="Calibri"/>
            </a:endParaRPr>
          </a:p>
          <a:p>
            <a:r>
              <a:rPr lang="it-IT" sz="1400">
                <a:solidFill>
                  <a:srgbClr val="222222"/>
                </a:solidFill>
                <a:ea typeface="+mn-lt"/>
                <a:cs typeface="+mn-lt"/>
              </a:rPr>
              <a:t>Tempo di esecuzione: </a:t>
            </a:r>
            <a:r>
              <a:rPr lang="it-IT" sz="1400" b="0" i="0">
                <a:solidFill>
                  <a:srgbClr val="222222"/>
                </a:solidFill>
                <a:effectLst/>
                <a:latin typeface="Roboto"/>
                <a:ea typeface="Roboto"/>
              </a:rPr>
              <a:t>0.352 </a:t>
            </a:r>
            <a:r>
              <a:rPr lang="it-IT" sz="1400" b="0" i="0" err="1">
                <a:solidFill>
                  <a:srgbClr val="222222"/>
                </a:solidFill>
                <a:effectLst/>
                <a:latin typeface="Roboto"/>
                <a:ea typeface="Roboto"/>
              </a:rPr>
              <a:t>ms</a:t>
            </a:r>
            <a:endParaRPr lang="it-IT" sz="1400">
              <a:latin typeface="Roboto"/>
              <a:ea typeface="Roboto"/>
            </a:endParaRPr>
          </a:p>
          <a:p>
            <a:endParaRPr lang="it-IT" sz="1400">
              <a:cs typeface="Calibri"/>
            </a:endParaRPr>
          </a:p>
          <a:p>
            <a:endParaRPr lang="it-IT" sz="1400">
              <a:cs typeface="Calibri"/>
            </a:endParaRPr>
          </a:p>
          <a:p>
            <a:endParaRPr lang="it-IT" sz="1400">
              <a:cs typeface="Calibri"/>
            </a:endParaRPr>
          </a:p>
          <a:p>
            <a:r>
              <a:rPr lang="en-US" sz="1400">
                <a:cs typeface="Calibri"/>
              </a:rPr>
              <a:t>SELECT id</a:t>
            </a:r>
          </a:p>
          <a:p>
            <a:pPr marL="0" indent="0">
              <a:buNone/>
            </a:pPr>
            <a:r>
              <a:rPr lang="en-US" sz="1400">
                <a:cs typeface="Calibri"/>
              </a:rPr>
              <a:t>FROM </a:t>
            </a:r>
            <a:r>
              <a:rPr lang="en-US" sz="1400" err="1">
                <a:cs typeface="Calibri"/>
              </a:rPr>
              <a:t>Giochi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>
                <a:cs typeface="Calibri"/>
              </a:rPr>
              <a:t>EXCEPT</a:t>
            </a:r>
          </a:p>
          <a:p>
            <a:pPr marL="0" indent="0">
              <a:buNone/>
            </a:pPr>
            <a:r>
              <a:rPr lang="en-US" sz="1400">
                <a:cs typeface="Calibri"/>
              </a:rPr>
              <a:t>SELECT DISTINCT </a:t>
            </a:r>
            <a:r>
              <a:rPr lang="en-US" sz="1400" err="1">
                <a:cs typeface="Calibri"/>
              </a:rPr>
              <a:t>gioco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>
                <a:cs typeface="Calibri"/>
              </a:rPr>
              <a:t>FROM </a:t>
            </a:r>
            <a:r>
              <a:rPr lang="en-US" sz="1400" err="1">
                <a:cs typeface="Calibri"/>
              </a:rPr>
              <a:t>Caselle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>
                <a:cs typeface="Calibri"/>
              </a:rPr>
              <a:t>WHERE task IS NOT NULL</a:t>
            </a:r>
          </a:p>
          <a:p>
            <a:pPr marL="0" indent="0">
              <a:buNone/>
            </a:pPr>
            <a:endParaRPr lang="en-US" sz="1400">
              <a:cs typeface="Calibri"/>
            </a:endParaRPr>
          </a:p>
          <a:p>
            <a:r>
              <a:rPr lang="it-IT" sz="1400">
                <a:solidFill>
                  <a:srgbClr val="222222"/>
                </a:solidFill>
                <a:ea typeface="+mn-lt"/>
                <a:cs typeface="+mn-lt"/>
              </a:rPr>
              <a:t>Tempo di esecuzione: 0.476 SUPERIORE alla query iniziale</a:t>
            </a:r>
            <a:endParaRPr lang="it-IT" sz="1400">
              <a:cs typeface="Calibri"/>
            </a:endParaRPr>
          </a:p>
          <a:p>
            <a:pPr marL="0" indent="0">
              <a:buNone/>
            </a:pPr>
            <a:endParaRPr lang="en-US" sz="1400">
              <a:cs typeface="Calibri"/>
            </a:endParaRPr>
          </a:p>
          <a:p>
            <a:pPr marL="0" indent="0">
              <a:buNone/>
            </a:pPr>
            <a:endParaRPr lang="en-US" sz="1400">
              <a:cs typeface="Calibri"/>
            </a:endParaRPr>
          </a:p>
          <a:p>
            <a:r>
              <a:rPr lang="it-IT" sz="1400">
                <a:solidFill>
                  <a:srgbClr val="000000"/>
                </a:solidFill>
                <a:ea typeface="+mn-lt"/>
                <a:cs typeface="+mn-lt"/>
              </a:rPr>
              <a:t>OPPURE</a:t>
            </a:r>
          </a:p>
          <a:p>
            <a:endParaRPr lang="it-IT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it-IT" sz="1400">
                <a:solidFill>
                  <a:srgbClr val="000000"/>
                </a:solidFill>
                <a:ea typeface="+mn-lt"/>
                <a:cs typeface="+mn-lt"/>
              </a:rPr>
              <a:t>SELECT id</a:t>
            </a:r>
          </a:p>
          <a:p>
            <a:r>
              <a:rPr lang="it-IT" sz="1400">
                <a:solidFill>
                  <a:srgbClr val="000000"/>
                </a:solidFill>
                <a:ea typeface="+mn-lt"/>
                <a:cs typeface="+mn-lt"/>
              </a:rPr>
              <a:t>FROM Giochi AS G</a:t>
            </a:r>
          </a:p>
          <a:p>
            <a:r>
              <a:rPr lang="it-IT" sz="1400">
                <a:solidFill>
                  <a:srgbClr val="000000"/>
                </a:solidFill>
                <a:ea typeface="+mn-lt"/>
                <a:cs typeface="+mn-lt"/>
              </a:rPr>
              <a:t>WHERE NOT EXISTS</a:t>
            </a:r>
          </a:p>
          <a:p>
            <a:r>
              <a:rPr lang="it-IT" sz="1400">
                <a:solidFill>
                  <a:srgbClr val="000000"/>
                </a:solidFill>
                <a:ea typeface="+mn-lt"/>
                <a:cs typeface="+mn-lt"/>
              </a:rPr>
              <a:t>(SELECT gioco FROM caselle WHERE gioco = G.id AND task IS NOT NULL)</a:t>
            </a:r>
          </a:p>
          <a:p>
            <a:endParaRPr lang="it-IT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it-IT" sz="1400">
                <a:solidFill>
                  <a:srgbClr val="222222"/>
                </a:solidFill>
                <a:ea typeface="+mn-lt"/>
                <a:cs typeface="+mn-lt"/>
              </a:rPr>
              <a:t>Tempo di esecuzione: 0.524 SUPERIORE alla query iniziale</a:t>
            </a:r>
            <a:endParaRPr lang="it-IT" sz="1400">
              <a:cs typeface="Calibri"/>
            </a:endParaRPr>
          </a:p>
          <a:p>
            <a:endParaRPr lang="it-IT" sz="1400">
              <a:cs typeface="Calibri"/>
            </a:endParaRPr>
          </a:p>
          <a:p>
            <a:endParaRPr lang="it-IT" sz="1400">
              <a:cs typeface="Calibri"/>
            </a:endParaRPr>
          </a:p>
          <a:p>
            <a:endParaRPr lang="it-IT" sz="1400">
              <a:cs typeface="Calibri"/>
            </a:endParaRP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2028C1EA-9CA5-4819-A991-228AA8B58752}"/>
              </a:ext>
            </a:extLst>
          </p:cNvPr>
          <p:cNvSpPr/>
          <p:nvPr/>
        </p:nvSpPr>
        <p:spPr>
          <a:xfrm>
            <a:off x="2629841" y="3836244"/>
            <a:ext cx="259198" cy="560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1483FC4B-8EFF-47A7-8377-BA469443A841}"/>
              </a:ext>
            </a:extLst>
          </p:cNvPr>
          <p:cNvSpPr/>
          <p:nvPr/>
        </p:nvSpPr>
        <p:spPr>
          <a:xfrm>
            <a:off x="9228685" y="2529038"/>
            <a:ext cx="259198" cy="560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158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07D95-BE19-48A2-9AC7-26D59EA2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218348"/>
            <a:ext cx="11905129" cy="7776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600">
                <a:ea typeface="+mn-lt"/>
                <a:cs typeface="+mn-lt"/>
              </a:rPr>
              <a:t>La definizione di una vista che fornisca alcune informazioni riassuntive per ogni gioco: il numero di sfide relative a quel gioco disputate, la durata media di tali sfide, il numero di squadre e di giocatori partecipanti a tali sfide, i punteggi minimo, medio e massimo ottenuti dalle squadre partecipanti a tali sfide;</a:t>
            </a: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CREATE VIEW </a:t>
            </a:r>
            <a:r>
              <a:rPr lang="it-IT" sz="1600" err="1">
                <a:ea typeface="+mn-lt"/>
                <a:cs typeface="+mn-lt"/>
              </a:rPr>
              <a:t>infoGiochi</a:t>
            </a:r>
            <a:r>
              <a:rPr lang="it-IT" sz="1600">
                <a:ea typeface="+mn-lt"/>
                <a:cs typeface="+mn-lt"/>
              </a:rPr>
              <a:t> AS</a:t>
            </a:r>
            <a:endParaRPr lang="it-IT"/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SELECT COUNT(</a:t>
            </a:r>
            <a:r>
              <a:rPr lang="it-IT" sz="1600" err="1">
                <a:ea typeface="+mn-lt"/>
                <a:cs typeface="+mn-lt"/>
              </a:rPr>
              <a:t>Sfide.Id</a:t>
            </a:r>
            <a:r>
              <a:rPr lang="it-IT" sz="1600">
                <a:ea typeface="+mn-lt"/>
                <a:cs typeface="+mn-lt"/>
              </a:rPr>
              <a:t>) AS </a:t>
            </a:r>
            <a:r>
              <a:rPr lang="it-IT" sz="1600" err="1">
                <a:ea typeface="+mn-lt"/>
                <a:cs typeface="+mn-lt"/>
              </a:rPr>
              <a:t>NumeroSfide</a:t>
            </a:r>
            <a:r>
              <a:rPr lang="it-IT" sz="1600">
                <a:ea typeface="+mn-lt"/>
                <a:cs typeface="+mn-lt"/>
              </a:rPr>
              <a:t>, AVG(</a:t>
            </a:r>
            <a:r>
              <a:rPr lang="it-IT" sz="1600" err="1">
                <a:ea typeface="+mn-lt"/>
                <a:cs typeface="+mn-lt"/>
              </a:rPr>
              <a:t>Sfide.DurataMax</a:t>
            </a:r>
            <a:r>
              <a:rPr lang="it-IT" sz="1600">
                <a:ea typeface="+mn-lt"/>
                <a:cs typeface="+mn-lt"/>
              </a:rPr>
              <a:t>) AS </a:t>
            </a:r>
            <a:r>
              <a:rPr lang="it-IT" sz="1600" err="1">
                <a:ea typeface="+mn-lt"/>
                <a:cs typeface="+mn-lt"/>
              </a:rPr>
              <a:t>MediaNumeroSfide</a:t>
            </a:r>
            <a:r>
              <a:rPr lang="it-IT" sz="1600">
                <a:ea typeface="+mn-lt"/>
                <a:cs typeface="+mn-lt"/>
              </a:rPr>
              <a:t>, SUM(</a:t>
            </a:r>
            <a:r>
              <a:rPr lang="it-IT" sz="1600" err="1">
                <a:ea typeface="+mn-lt"/>
                <a:cs typeface="+mn-lt"/>
              </a:rPr>
              <a:t>NSquadre</a:t>
            </a:r>
            <a:r>
              <a:rPr lang="it-IT" sz="1600">
                <a:ea typeface="+mn-lt"/>
                <a:cs typeface="+mn-lt"/>
              </a:rPr>
              <a:t>) AS </a:t>
            </a:r>
            <a:r>
              <a:rPr lang="it-IT" sz="1600" err="1">
                <a:ea typeface="+mn-lt"/>
                <a:cs typeface="+mn-lt"/>
              </a:rPr>
              <a:t>NumeroSquadre</a:t>
            </a:r>
            <a:r>
              <a:rPr lang="it-IT" sz="1600">
                <a:ea typeface="+mn-lt"/>
                <a:cs typeface="+mn-lt"/>
              </a:rPr>
              <a:t>, COUNT(</a:t>
            </a:r>
            <a:r>
              <a:rPr lang="it-IT" sz="1600" err="1">
                <a:ea typeface="+mn-lt"/>
                <a:cs typeface="+mn-lt"/>
              </a:rPr>
              <a:t>GiocaIn.Email</a:t>
            </a:r>
            <a:r>
              <a:rPr lang="it-IT" sz="1600">
                <a:ea typeface="+mn-lt"/>
                <a:cs typeface="+mn-lt"/>
              </a:rPr>
              <a:t>) AS </a:t>
            </a:r>
            <a:r>
              <a:rPr lang="it-IT" sz="1600" err="1">
                <a:ea typeface="+mn-lt"/>
                <a:cs typeface="+mn-lt"/>
              </a:rPr>
              <a:t>NumeroUtenti</a:t>
            </a:r>
            <a:r>
              <a:rPr lang="it-IT" sz="1600">
                <a:ea typeface="+mn-lt"/>
                <a:cs typeface="+mn-lt"/>
              </a:rPr>
              <a:t>, MIN(</a:t>
            </a:r>
            <a:r>
              <a:rPr lang="it-IT" sz="1600" err="1">
                <a:ea typeface="+mn-lt"/>
                <a:cs typeface="+mn-lt"/>
              </a:rPr>
              <a:t>Squadre.PunteggioTotale</a:t>
            </a:r>
            <a:r>
              <a:rPr lang="it-IT" sz="1600">
                <a:ea typeface="+mn-lt"/>
                <a:cs typeface="+mn-lt"/>
              </a:rPr>
              <a:t>) AS </a:t>
            </a:r>
            <a:r>
              <a:rPr lang="it-IT" sz="1600" err="1">
                <a:ea typeface="+mn-lt"/>
                <a:cs typeface="+mn-lt"/>
              </a:rPr>
              <a:t>PunteggioMinimo</a:t>
            </a:r>
            <a:r>
              <a:rPr lang="it-IT" sz="1600">
                <a:ea typeface="+mn-lt"/>
                <a:cs typeface="+mn-lt"/>
              </a:rPr>
              <a:t>, AVG(</a:t>
            </a:r>
            <a:r>
              <a:rPr lang="it-IT" sz="1600" err="1">
                <a:ea typeface="+mn-lt"/>
                <a:cs typeface="+mn-lt"/>
              </a:rPr>
              <a:t>Squadre.PunteggioTotale</a:t>
            </a:r>
            <a:r>
              <a:rPr lang="it-IT" sz="1600">
                <a:ea typeface="+mn-lt"/>
                <a:cs typeface="+mn-lt"/>
              </a:rPr>
              <a:t>) AS </a:t>
            </a:r>
            <a:r>
              <a:rPr lang="it-IT" sz="1600" err="1">
                <a:ea typeface="+mn-lt"/>
                <a:cs typeface="+mn-lt"/>
              </a:rPr>
              <a:t>PunteggioMedio</a:t>
            </a:r>
            <a:r>
              <a:rPr lang="it-IT" sz="1600">
                <a:ea typeface="+mn-lt"/>
                <a:cs typeface="+mn-lt"/>
              </a:rPr>
              <a:t>, MAX(</a:t>
            </a:r>
            <a:r>
              <a:rPr lang="it-IT" sz="1600" err="1">
                <a:ea typeface="+mn-lt"/>
                <a:cs typeface="+mn-lt"/>
              </a:rPr>
              <a:t>Squadre.PunteggioTotale</a:t>
            </a:r>
            <a:r>
              <a:rPr lang="it-IT" sz="1600">
                <a:ea typeface="+mn-lt"/>
                <a:cs typeface="+mn-lt"/>
              </a:rPr>
              <a:t>) AS </a:t>
            </a:r>
            <a:r>
              <a:rPr lang="it-IT" sz="1600" err="1">
                <a:ea typeface="+mn-lt"/>
                <a:cs typeface="+mn-lt"/>
              </a:rPr>
              <a:t>PunteggioMassimo</a:t>
            </a: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FROM Sfide JOIN </a:t>
            </a:r>
            <a:r>
              <a:rPr lang="it-IT" sz="1600" err="1">
                <a:ea typeface="+mn-lt"/>
                <a:cs typeface="+mn-lt"/>
              </a:rPr>
              <a:t>GiocaIn</a:t>
            </a:r>
            <a:r>
              <a:rPr lang="it-IT" sz="1600">
                <a:ea typeface="+mn-lt"/>
                <a:cs typeface="+mn-lt"/>
              </a:rPr>
              <a:t> ON</a:t>
            </a:r>
          </a:p>
          <a:p>
            <a:pPr marL="0" indent="0">
              <a:buNone/>
            </a:pPr>
            <a:r>
              <a:rPr lang="it-IT" sz="1600" err="1">
                <a:ea typeface="+mn-lt"/>
                <a:cs typeface="+mn-lt"/>
              </a:rPr>
              <a:t>Sfide.Id</a:t>
            </a:r>
            <a:r>
              <a:rPr lang="it-IT" sz="1600">
                <a:ea typeface="+mn-lt"/>
                <a:cs typeface="+mn-lt"/>
              </a:rPr>
              <a:t> = </a:t>
            </a:r>
            <a:r>
              <a:rPr lang="it-IT" sz="1600" err="1">
                <a:ea typeface="+mn-lt"/>
                <a:cs typeface="+mn-lt"/>
              </a:rPr>
              <a:t>GiocaIn.Sfida</a:t>
            </a: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JOIN Squadre ON </a:t>
            </a:r>
            <a:r>
              <a:rPr lang="it-IT" sz="1600" err="1">
                <a:ea typeface="+mn-lt"/>
                <a:cs typeface="+mn-lt"/>
              </a:rPr>
              <a:t>GiocaIn.Squadra</a:t>
            </a:r>
            <a:r>
              <a:rPr lang="it-IT" sz="1600">
                <a:ea typeface="+mn-lt"/>
                <a:cs typeface="+mn-lt"/>
              </a:rPr>
              <a:t> = </a:t>
            </a:r>
            <a:r>
              <a:rPr lang="it-IT" sz="1600" err="1">
                <a:ea typeface="+mn-lt"/>
                <a:cs typeface="+mn-lt"/>
              </a:rPr>
              <a:t>Squadre.Nome</a:t>
            </a:r>
            <a:r>
              <a:rPr lang="it-IT" sz="1600">
                <a:ea typeface="+mn-lt"/>
                <a:cs typeface="+mn-lt"/>
              </a:rPr>
              <a:t> AND </a:t>
            </a:r>
            <a:r>
              <a:rPr lang="it-IT" sz="1600" err="1">
                <a:ea typeface="+mn-lt"/>
                <a:cs typeface="+mn-lt"/>
              </a:rPr>
              <a:t>Squadre.Sfida</a:t>
            </a:r>
            <a:r>
              <a:rPr lang="it-IT" sz="1600">
                <a:ea typeface="+mn-lt"/>
                <a:cs typeface="+mn-lt"/>
              </a:rPr>
              <a:t> = </a:t>
            </a:r>
            <a:r>
              <a:rPr lang="it-IT" sz="1600" err="1">
                <a:ea typeface="+mn-lt"/>
                <a:cs typeface="+mn-lt"/>
              </a:rPr>
              <a:t>GiocaIn.Sfida</a:t>
            </a: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GROUP BY </a:t>
            </a:r>
            <a:r>
              <a:rPr lang="it-IT" sz="1600" err="1">
                <a:ea typeface="+mn-lt"/>
                <a:cs typeface="+mn-lt"/>
              </a:rPr>
              <a:t>Sfide.Gioco</a:t>
            </a: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111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6A7DC-0D5B-4B29-868A-2F591C74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125"/>
            <a:ext cx="10515600" cy="1325563"/>
          </a:xfrm>
        </p:spPr>
        <p:txBody>
          <a:bodyPr/>
          <a:lstStyle/>
          <a:p>
            <a:r>
              <a:rPr lang="it-IT"/>
              <a:t>POPOLAMENTO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B66FC2-C8C8-444C-881F-77F0B81C3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39"/>
            <a:ext cx="10515600" cy="52369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/>
              <a:t>SELECT </a:t>
            </a:r>
            <a:r>
              <a:rPr lang="it-IT" err="1"/>
              <a:t>relname</a:t>
            </a:r>
            <a:r>
              <a:rPr lang="it-IT"/>
              <a:t>, </a:t>
            </a:r>
            <a:r>
              <a:rPr lang="it-IT" err="1"/>
              <a:t>relfilenode</a:t>
            </a:r>
            <a:r>
              <a:rPr lang="it-IT"/>
              <a:t>, </a:t>
            </a:r>
            <a:r>
              <a:rPr lang="it-IT" err="1"/>
              <a:t>relpages</a:t>
            </a:r>
            <a:r>
              <a:rPr lang="it-IT"/>
              <a:t>, </a:t>
            </a:r>
            <a:r>
              <a:rPr lang="it-IT" err="1"/>
              <a:t>reltuples</a:t>
            </a:r>
            <a:r>
              <a:rPr lang="it-IT"/>
              <a:t>, </a:t>
            </a:r>
            <a:r>
              <a:rPr lang="it-IT" err="1"/>
              <a:t>relkind</a:t>
            </a:r>
            <a:endParaRPr lang="it-IT"/>
          </a:p>
          <a:p>
            <a:pPr marL="0" indent="0">
              <a:buNone/>
            </a:pPr>
            <a:r>
              <a:rPr lang="it-IT"/>
              <a:t>FROM </a:t>
            </a:r>
            <a:r>
              <a:rPr lang="it-IT" err="1"/>
              <a:t>pg_class</a:t>
            </a:r>
            <a:endParaRPr lang="it-IT"/>
          </a:p>
          <a:p>
            <a:pPr marL="0" indent="0">
              <a:buNone/>
            </a:pPr>
            <a:r>
              <a:rPr lang="it-IT"/>
              <a:t>WHERE </a:t>
            </a:r>
            <a:r>
              <a:rPr lang="it-IT" err="1"/>
              <a:t>relnamespace</a:t>
            </a:r>
            <a:r>
              <a:rPr lang="it-IT"/>
              <a:t> = (	SELECT </a:t>
            </a:r>
            <a:r>
              <a:rPr lang="it-IT" err="1"/>
              <a:t>oid</a:t>
            </a:r>
            <a:r>
              <a:rPr lang="it-IT"/>
              <a:t>	</a:t>
            </a:r>
          </a:p>
          <a:p>
            <a:pPr marL="0" indent="0">
              <a:buNone/>
            </a:pPr>
            <a:r>
              <a:rPr lang="it-IT"/>
              <a:t>FROM </a:t>
            </a:r>
            <a:r>
              <a:rPr lang="it-IT" err="1"/>
              <a:t>pg_namespace</a:t>
            </a:r>
            <a:r>
              <a:rPr lang="it-IT"/>
              <a:t>						  </a:t>
            </a:r>
          </a:p>
          <a:p>
            <a:pPr marL="0" indent="0">
              <a:buNone/>
            </a:pPr>
            <a:r>
              <a:rPr lang="it-IT"/>
              <a:t>WHERE </a:t>
            </a:r>
            <a:r>
              <a:rPr lang="it-IT" err="1"/>
              <a:t>nspname</a:t>
            </a:r>
            <a:r>
              <a:rPr lang="it-IT"/>
              <a:t> = 'oca') AND </a:t>
            </a:r>
            <a:r>
              <a:rPr lang="it-IT" err="1"/>
              <a:t>relkind</a:t>
            </a:r>
            <a:r>
              <a:rPr lang="it-IT"/>
              <a:t>='r’</a:t>
            </a:r>
          </a:p>
          <a:p>
            <a:pPr marL="0" indent="0">
              <a:buNone/>
            </a:pPr>
            <a:r>
              <a:rPr lang="it-IT"/>
              <a:t>ORDER BY </a:t>
            </a:r>
            <a:r>
              <a:rPr lang="it-IT" err="1"/>
              <a:t>reltuples</a:t>
            </a:r>
            <a:r>
              <a:rPr lang="it-IT"/>
              <a:t>;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/>
              <a:t>Ho inserito </a:t>
            </a:r>
            <a:r>
              <a:rPr lang="it-IT" err="1"/>
              <a:t>tuple</a:t>
            </a:r>
            <a:r>
              <a:rPr lang="it-IT"/>
              <a:t> per giochi, sfide e le tabelle senza chiavi esterne: utenti, task, set icone, quiz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/>
              <a:t>Mancano gli ultimi 2 vincoli in Caselle e i vincoli di </a:t>
            </a:r>
            <a:r>
              <a:rPr lang="it-IT" err="1"/>
              <a:t>GiocaIn</a:t>
            </a:r>
            <a:r>
              <a:rPr lang="it-IT"/>
              <a:t> e Podio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/>
              <a:t>Per inserire </a:t>
            </a:r>
            <a:r>
              <a:rPr lang="it-IT" err="1"/>
              <a:t>tuple</a:t>
            </a:r>
            <a:r>
              <a:rPr lang="it-IT"/>
              <a:t> in </a:t>
            </a:r>
            <a:r>
              <a:rPr lang="it-IT" err="1"/>
              <a:t>GiocaIN</a:t>
            </a:r>
            <a:endParaRPr lang="it-IT"/>
          </a:p>
          <a:p>
            <a:pPr marL="0" indent="0">
              <a:buNone/>
            </a:pPr>
            <a:r>
              <a:rPr lang="it-IT"/>
              <a:t>--INSERT INTO </a:t>
            </a:r>
            <a:r>
              <a:rPr lang="it-IT" err="1"/>
              <a:t>GiocaIn</a:t>
            </a:r>
            <a:r>
              <a:rPr lang="it-IT"/>
              <a:t> VALUES('TonMcCormick@lycos.gov','LYA6K5b4', 3, 'Giocatore’);</a:t>
            </a:r>
          </a:p>
          <a:p>
            <a:pPr marL="0" indent="0">
              <a:buNone/>
            </a:pPr>
            <a:r>
              <a:rPr lang="it-IT"/>
              <a:t>--INSERT INTO </a:t>
            </a:r>
            <a:r>
              <a:rPr lang="it-IT" err="1"/>
              <a:t>GiocaIn</a:t>
            </a:r>
            <a:r>
              <a:rPr lang="it-IT"/>
              <a:t> VALUES('TonMcCormick@lycos.gov','IblAxd2PuxU6ydnH0', 11, 'Giocatore’);</a:t>
            </a:r>
          </a:p>
          <a:p>
            <a:pPr marL="0" indent="0">
              <a:buNone/>
            </a:pPr>
            <a:r>
              <a:rPr lang="it-IT"/>
              <a:t>--INSERT INTO </a:t>
            </a:r>
            <a:r>
              <a:rPr lang="it-IT" err="1"/>
              <a:t>GiocaIn</a:t>
            </a:r>
            <a:r>
              <a:rPr lang="it-IT"/>
              <a:t> VALUES('TonMcCormick@lycos.gov','Hn10u3cl4ITb07gQVe', 16, 'Giocatore');</a:t>
            </a:r>
          </a:p>
        </p:txBody>
      </p:sp>
    </p:spTree>
    <p:extLst>
      <p:ext uri="{BB962C8B-B14F-4D97-AF65-F5344CB8AC3E}">
        <p14:creationId xmlns:p14="http://schemas.microsoft.com/office/powerpoint/2010/main" val="3546326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F9D15-2369-4008-ABB1-46B33117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2725"/>
            <a:ext cx="10515600" cy="643255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it-IT" sz="3200"/>
              <a:t>FUNZIONI</a:t>
            </a:r>
          </a:p>
          <a:p>
            <a:pPr marL="514350" indent="-514350">
              <a:buAutoNum type="arabicPeriod"/>
            </a:pPr>
            <a:r>
              <a:rPr lang="it-IT" sz="1400"/>
              <a:t>Funzione che realizza l’interrogazione 2c in maniera parametrica rispetto all’ID del gioco;</a:t>
            </a:r>
          </a:p>
          <a:p>
            <a:pPr marL="514350" indent="-514350">
              <a:buAutoNum type="arabicPeriod"/>
            </a:pPr>
            <a:endParaRPr lang="it-IT" sz="1400"/>
          </a:p>
          <a:p>
            <a:pPr marL="0" indent="0">
              <a:buNone/>
            </a:pPr>
            <a:r>
              <a:rPr lang="it-IT" sz="1400"/>
              <a:t> </a:t>
            </a:r>
          </a:p>
          <a:p>
            <a:pPr marL="0" indent="0">
              <a:buNone/>
            </a:pPr>
            <a:r>
              <a:rPr lang="it-IT" sz="1400"/>
              <a:t>2. Funzione di scelta dell’icona da parte di una squadra in una sfida: possono essere scelte solo le icone corrispondenti al gioco cui si riferisce la sfida che non siano già state scelte da altre squadre</a:t>
            </a:r>
          </a:p>
          <a:p>
            <a:pPr marL="0" indent="0">
              <a:buNone/>
            </a:pPr>
            <a:endParaRPr lang="it-IT" sz="1400"/>
          </a:p>
          <a:p>
            <a:pPr marL="0" indent="0">
              <a:buNone/>
            </a:pPr>
            <a:endParaRPr lang="it-IT" sz="1400"/>
          </a:p>
          <a:p>
            <a:r>
              <a:rPr lang="it-IT" sz="3600"/>
              <a:t>TRIGGER</a:t>
            </a:r>
          </a:p>
          <a:p>
            <a:pPr marL="342900" indent="-342900">
              <a:buAutoNum type="alphaLcPeriod"/>
            </a:pPr>
            <a:r>
              <a:rPr lang="it-IT" sz="1400"/>
              <a:t>Verifica del vincolo che nessun utente possa partecipare a sfide contemporanee;</a:t>
            </a:r>
            <a:endParaRPr lang="it-IT" sz="140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CREATE OR REPLACE FUNCTION </a:t>
            </a:r>
            <a:r>
              <a:rPr lang="it-IT" sz="1400" err="1">
                <a:ea typeface="+mn-lt"/>
                <a:cs typeface="+mn-lt"/>
              </a:rPr>
              <a:t>solo_una</a:t>
            </a:r>
            <a:r>
              <a:rPr lang="it-IT" sz="1400">
                <a:ea typeface="+mn-lt"/>
                <a:cs typeface="+mn-lt"/>
              </a:rPr>
              <a:t>() 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RETURNS trigger AS $</a:t>
            </a:r>
            <a:r>
              <a:rPr lang="it-IT" sz="1400" err="1">
                <a:ea typeface="+mn-lt"/>
                <a:cs typeface="+mn-lt"/>
              </a:rPr>
              <a:t>solo_una</a:t>
            </a:r>
            <a:r>
              <a:rPr lang="it-IT" sz="1400">
                <a:ea typeface="+mn-lt"/>
                <a:cs typeface="+mn-lt"/>
              </a:rPr>
              <a:t>$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BEGIN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IF (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   SELECT COUNT(Email) 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   FROM </a:t>
            </a:r>
            <a:r>
              <a:rPr lang="it-IT" sz="1400" err="1">
                <a:ea typeface="+mn-lt"/>
                <a:cs typeface="+mn-lt"/>
              </a:rPr>
              <a:t>GiocaIn</a:t>
            </a:r>
            <a:endParaRPr lang="it-IT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   WHERE  Email = </a:t>
            </a:r>
            <a:r>
              <a:rPr lang="it-IT" sz="1400" err="1">
                <a:ea typeface="+mn-lt"/>
                <a:cs typeface="+mn-lt"/>
              </a:rPr>
              <a:t>NEW.Email</a:t>
            </a:r>
            <a:r>
              <a:rPr lang="it-IT" sz="1400">
                <a:ea typeface="+mn-lt"/>
                <a:cs typeface="+mn-lt"/>
              </a:rPr>
              <a:t> 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   AND Sfida IN (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      SELECT Id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      FROM Sfide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      WHERE Conclusa = FALSE) 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   ) &gt;=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   THEN 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   RAISE EXCEPTION ‘% sta già partecipando ad una sfida‘, </a:t>
            </a:r>
            <a:r>
              <a:rPr lang="it-IT" sz="1400" err="1">
                <a:ea typeface="+mn-lt"/>
                <a:cs typeface="+mn-lt"/>
              </a:rPr>
              <a:t>NEW.Email</a:t>
            </a:r>
            <a:r>
              <a:rPr lang="it-IT" sz="1400">
                <a:ea typeface="+mn-lt"/>
                <a:cs typeface="+mn-lt"/>
              </a:rPr>
              <a:t>;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   RETURN NEW;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END IF;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END;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$</a:t>
            </a:r>
            <a:r>
              <a:rPr lang="it-IT" sz="1400" err="1">
                <a:ea typeface="+mn-lt"/>
                <a:cs typeface="+mn-lt"/>
              </a:rPr>
              <a:t>solo_una</a:t>
            </a:r>
            <a:r>
              <a:rPr lang="it-IT" sz="1400">
                <a:ea typeface="+mn-lt"/>
                <a:cs typeface="+mn-lt"/>
              </a:rPr>
              <a:t>$ LANGUAGE </a:t>
            </a:r>
            <a:r>
              <a:rPr lang="it-IT" sz="1400" err="1">
                <a:ea typeface="+mn-lt"/>
                <a:cs typeface="+mn-lt"/>
              </a:rPr>
              <a:t>plpgsql</a:t>
            </a:r>
            <a:r>
              <a:rPr lang="it-IT" sz="1400">
                <a:ea typeface="+mn-lt"/>
                <a:cs typeface="+mn-lt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CREATE TRIGGER </a:t>
            </a:r>
            <a:r>
              <a:rPr lang="it-IT" sz="1400" err="1">
                <a:ea typeface="+mn-lt"/>
                <a:cs typeface="+mn-lt"/>
              </a:rPr>
              <a:t>UnaSfidaAllaVolta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AFTER INSERT OR UPDATE ON </a:t>
            </a:r>
            <a:r>
              <a:rPr lang="it-IT" sz="1400" err="1">
                <a:ea typeface="+mn-lt"/>
                <a:cs typeface="+mn-lt"/>
              </a:rPr>
              <a:t>GiocaIn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FOR EACH ROW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>
                <a:ea typeface="+mn-lt"/>
                <a:cs typeface="+mn-lt"/>
              </a:rPr>
              <a:t>EXECUTE PROCEDURE </a:t>
            </a:r>
            <a:r>
              <a:rPr lang="it-IT" sz="1400" err="1">
                <a:ea typeface="+mn-lt"/>
                <a:cs typeface="+mn-lt"/>
              </a:rPr>
              <a:t>solo_una</a:t>
            </a:r>
            <a:r>
              <a:rPr lang="it-IT" sz="1400">
                <a:ea typeface="+mn-lt"/>
                <a:cs typeface="+mn-lt"/>
              </a:rPr>
              <a:t>();</a:t>
            </a:r>
            <a:endParaRPr lang="it-IT"/>
          </a:p>
          <a:p>
            <a:pPr marL="342900" indent="-342900">
              <a:buAutoNum type="alphaLcPeriod"/>
            </a:pPr>
            <a:r>
              <a:rPr lang="it-IT" sz="1400"/>
              <a:t>Mantenimento del punteggio corrente di ciascuna squadra in ogni sfida e inserimento delle icone opportune nella casella podio.</a:t>
            </a:r>
          </a:p>
          <a:p>
            <a:pPr marL="0" indent="0">
              <a:buNone/>
            </a:pP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2290920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88AD8-912C-4064-BCA3-E14AA29B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9600">
                <a:solidFill>
                  <a:schemeClr val="accent5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THINGS TO 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26B18A-41EE-40A9-9D3C-E59FEC7AA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9650"/>
          </a:xfrm>
        </p:spPr>
        <p:txBody>
          <a:bodyPr>
            <a:normAutofit fontScale="85000" lnSpcReduction="20000"/>
          </a:bodyPr>
          <a:lstStyle/>
          <a:p>
            <a:r>
              <a:rPr lang="it-IT"/>
              <a:t>Mettere punteggio TOTALE invece che corrente </a:t>
            </a:r>
            <a:r>
              <a:rPr lang="it-IT">
                <a:sym typeface="Wingdings" panose="05000000000000000000" pitchFamily="2" charset="2"/>
              </a:rPr>
              <a:t></a:t>
            </a:r>
          </a:p>
          <a:p>
            <a:r>
              <a:rPr lang="it-IT">
                <a:sym typeface="Wingdings" panose="05000000000000000000" pitchFamily="2" charset="2"/>
              </a:rPr>
              <a:t>Metti NDADI in giochi</a:t>
            </a:r>
          </a:p>
          <a:p>
            <a:r>
              <a:rPr lang="it-IT"/>
              <a:t>Lancio dadi diventa facoltativo!!!</a:t>
            </a:r>
          </a:p>
          <a:p>
            <a:r>
              <a:rPr lang="it-IT"/>
              <a:t>Cambiare nome a min e max in DADI</a:t>
            </a:r>
          </a:p>
          <a:p>
            <a:r>
              <a:rPr lang="it-IT"/>
              <a:t>Mettere ID su </a:t>
            </a:r>
            <a:r>
              <a:rPr lang="it-IT" err="1"/>
              <a:t>icone_squadre</a:t>
            </a:r>
            <a:endParaRPr lang="it-IT"/>
          </a:p>
          <a:p>
            <a:r>
              <a:rPr lang="it-IT"/>
              <a:t>Mettere «conclusa» in sfide</a:t>
            </a:r>
          </a:p>
        </p:txBody>
      </p:sp>
    </p:spTree>
    <p:extLst>
      <p:ext uri="{BB962C8B-B14F-4D97-AF65-F5344CB8AC3E}">
        <p14:creationId xmlns:p14="http://schemas.microsoft.com/office/powerpoint/2010/main" val="75960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FFAE1F-DCC3-44F6-B9A0-2F2ABD36CEF3}"/>
              </a:ext>
            </a:extLst>
          </p:cNvPr>
          <p:cNvSpPr txBox="1"/>
          <p:nvPr/>
        </p:nvSpPr>
        <p:spPr>
          <a:xfrm>
            <a:off x="300761" y="0"/>
            <a:ext cx="341526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>
                <a:solidFill>
                  <a:srgbClr val="FF0000"/>
                </a:solidFill>
              </a:rPr>
              <a:t>DOMINI (entità)</a:t>
            </a:r>
          </a:p>
          <a:p>
            <a:endParaRPr lang="it-IT" sz="1200" b="1"/>
          </a:p>
          <a:p>
            <a:r>
              <a:rPr lang="it-IT" sz="1200" b="1"/>
              <a:t>-Caselle</a:t>
            </a:r>
          </a:p>
          <a:p>
            <a:r>
              <a:rPr lang="it-IT" sz="1200" b="1"/>
              <a:t>	</a:t>
            </a:r>
            <a:r>
              <a:rPr lang="it-IT" sz="1200"/>
              <a:t>-</a:t>
            </a:r>
            <a:r>
              <a:rPr lang="it-IT" sz="1200" err="1"/>
              <a:t>Coordinate.X</a:t>
            </a:r>
            <a:r>
              <a:rPr lang="it-IT" sz="1200"/>
              <a:t> = </a:t>
            </a:r>
            <a:r>
              <a:rPr lang="it-IT" sz="1200" err="1"/>
              <a:t>int</a:t>
            </a:r>
            <a:endParaRPr lang="it-IT" sz="1200"/>
          </a:p>
          <a:p>
            <a:r>
              <a:rPr lang="it-IT" sz="1200" b="1"/>
              <a:t>	</a:t>
            </a:r>
            <a:r>
              <a:rPr lang="it-IT" sz="1200"/>
              <a:t>-</a:t>
            </a:r>
            <a:r>
              <a:rPr lang="it-IT" sz="1200" err="1"/>
              <a:t>Coordinate.Y</a:t>
            </a:r>
            <a:r>
              <a:rPr lang="it-IT" sz="1200"/>
              <a:t> = </a:t>
            </a:r>
            <a:r>
              <a:rPr lang="it-IT" sz="1200" err="1"/>
              <a:t>int</a:t>
            </a:r>
            <a:r>
              <a:rPr lang="it-IT" sz="1200"/>
              <a:t> </a:t>
            </a:r>
          </a:p>
          <a:p>
            <a:r>
              <a:rPr lang="it-IT" sz="1200" b="1"/>
              <a:t>	-</a:t>
            </a:r>
            <a:r>
              <a:rPr lang="it-IT" sz="1200" err="1"/>
              <a:t>N_Ordine</a:t>
            </a:r>
            <a:r>
              <a:rPr lang="it-IT" sz="1200"/>
              <a:t> = </a:t>
            </a:r>
            <a:r>
              <a:rPr lang="it-IT" sz="1200" err="1"/>
              <a:t>int</a:t>
            </a:r>
            <a:r>
              <a:rPr lang="it-IT" sz="1200"/>
              <a:t> (progressivo)</a:t>
            </a:r>
          </a:p>
          <a:p>
            <a:r>
              <a:rPr lang="it-IT" sz="1200"/>
              <a:t>	-Video = </a:t>
            </a:r>
            <a:r>
              <a:rPr lang="it-IT" sz="1200" err="1"/>
              <a:t>String</a:t>
            </a:r>
            <a:r>
              <a:rPr lang="it-IT" sz="1200"/>
              <a:t> (è un </a:t>
            </a:r>
            <a:r>
              <a:rPr lang="it-IT" sz="1200" err="1"/>
              <a:t>pathname</a:t>
            </a:r>
            <a:r>
              <a:rPr lang="it-IT" sz="1200"/>
              <a:t>)</a:t>
            </a:r>
          </a:p>
          <a:p>
            <a:r>
              <a:rPr lang="it-IT" sz="1200"/>
              <a:t>	-Tipo = </a:t>
            </a:r>
            <a:r>
              <a:rPr lang="it-IT" sz="1200" err="1"/>
              <a:t>String</a:t>
            </a:r>
            <a:r>
              <a:rPr lang="it-IT" sz="1200" b="1"/>
              <a:t>		</a:t>
            </a:r>
          </a:p>
          <a:p>
            <a:r>
              <a:rPr lang="it-IT" sz="1200" b="1"/>
              <a:t>-Caselle Destinazione</a:t>
            </a:r>
          </a:p>
          <a:p>
            <a:r>
              <a:rPr lang="it-IT" sz="1200" b="1"/>
              <a:t>	</a:t>
            </a:r>
            <a:r>
              <a:rPr lang="it-IT" sz="1200"/>
              <a:t>-Destinazione = </a:t>
            </a:r>
            <a:r>
              <a:rPr lang="it-IT" sz="1200" err="1"/>
              <a:t>int</a:t>
            </a:r>
            <a:r>
              <a:rPr lang="it-IT" sz="1200"/>
              <a:t> </a:t>
            </a:r>
          </a:p>
          <a:p>
            <a:r>
              <a:rPr lang="it-IT" sz="1200" b="1"/>
              <a:t>-Caselle Normali</a:t>
            </a:r>
          </a:p>
          <a:p>
            <a:r>
              <a:rPr lang="it-IT" sz="1200"/>
              <a:t>	-Dadi = </a:t>
            </a:r>
            <a:r>
              <a:rPr lang="it-IT" sz="1200" err="1"/>
              <a:t>bool</a:t>
            </a:r>
            <a:r>
              <a:rPr lang="it-IT" sz="1200"/>
              <a:t> (ridondante)</a:t>
            </a:r>
          </a:p>
          <a:p>
            <a:r>
              <a:rPr lang="it-IT" sz="1200" b="1"/>
              <a:t>-Dadi</a:t>
            </a:r>
          </a:p>
          <a:p>
            <a:r>
              <a:rPr lang="it-IT" sz="1200" b="1"/>
              <a:t>	-</a:t>
            </a:r>
            <a:r>
              <a:rPr lang="it-IT" sz="1200"/>
              <a:t>ID = </a:t>
            </a:r>
            <a:r>
              <a:rPr lang="it-IT" sz="1200" err="1"/>
              <a:t>int</a:t>
            </a:r>
            <a:endParaRPr lang="it-IT" sz="1200"/>
          </a:p>
          <a:p>
            <a:r>
              <a:rPr lang="it-IT" sz="1200" b="1"/>
              <a:t>	</a:t>
            </a:r>
            <a:r>
              <a:rPr lang="it-IT" sz="1200"/>
              <a:t>-Min = </a:t>
            </a:r>
            <a:r>
              <a:rPr lang="it-IT" sz="1200" err="1"/>
              <a:t>int</a:t>
            </a:r>
            <a:r>
              <a:rPr lang="it-IT" sz="1200"/>
              <a:t> (da 0 a 6)</a:t>
            </a:r>
          </a:p>
          <a:p>
            <a:r>
              <a:rPr lang="it-IT" sz="1200" b="1">
                <a:solidFill>
                  <a:srgbClr val="CC66FF"/>
                </a:solidFill>
              </a:rPr>
              <a:t>	</a:t>
            </a:r>
            <a:r>
              <a:rPr lang="it-IT" sz="1200" b="1"/>
              <a:t>-</a:t>
            </a:r>
            <a:r>
              <a:rPr lang="it-IT" sz="1200"/>
              <a:t>Max = </a:t>
            </a:r>
            <a:r>
              <a:rPr lang="it-IT" sz="1200" err="1"/>
              <a:t>int</a:t>
            </a:r>
            <a:r>
              <a:rPr lang="it-IT" sz="1200"/>
              <a:t> (da 0 a 6)</a:t>
            </a:r>
          </a:p>
          <a:p>
            <a:r>
              <a:rPr lang="it-IT" sz="1200" b="1"/>
              <a:t>-Giochi</a:t>
            </a:r>
          </a:p>
          <a:p>
            <a:r>
              <a:rPr lang="it-IT" sz="1200" b="1"/>
              <a:t>	</a:t>
            </a:r>
            <a:r>
              <a:rPr lang="it-IT" sz="1200"/>
              <a:t>-ID = </a:t>
            </a:r>
            <a:r>
              <a:rPr lang="it-IT" sz="1200" err="1"/>
              <a:t>int</a:t>
            </a:r>
            <a:endParaRPr lang="it-IT" sz="1200"/>
          </a:p>
          <a:p>
            <a:r>
              <a:rPr lang="it-IT" sz="1200" b="1"/>
              <a:t>	</a:t>
            </a:r>
            <a:r>
              <a:rPr lang="it-IT" sz="1200"/>
              <a:t>-Sfondo = </a:t>
            </a:r>
            <a:r>
              <a:rPr lang="it-IT" sz="1200" err="1"/>
              <a:t>string</a:t>
            </a:r>
            <a:r>
              <a:rPr lang="it-IT" sz="1200"/>
              <a:t> (è un </a:t>
            </a:r>
            <a:r>
              <a:rPr lang="it-IT" sz="1200" err="1"/>
              <a:t>pathname</a:t>
            </a:r>
            <a:r>
              <a:rPr lang="it-IT" sz="1200"/>
              <a:t>)</a:t>
            </a:r>
          </a:p>
          <a:p>
            <a:r>
              <a:rPr lang="it-IT" sz="1200" b="1"/>
              <a:t>	</a:t>
            </a:r>
            <a:r>
              <a:rPr lang="it-IT" sz="1200"/>
              <a:t>-</a:t>
            </a:r>
            <a:r>
              <a:rPr lang="it-IT" sz="1200" err="1"/>
              <a:t>NSquadreMax</a:t>
            </a:r>
            <a:r>
              <a:rPr lang="it-IT" sz="1200"/>
              <a:t> = </a:t>
            </a:r>
            <a:r>
              <a:rPr lang="it-IT" sz="1200" err="1"/>
              <a:t>int</a:t>
            </a:r>
            <a:endParaRPr lang="it-IT" sz="1200"/>
          </a:p>
          <a:p>
            <a:r>
              <a:rPr lang="it-IT" sz="1200" b="1"/>
              <a:t>-Sfide</a:t>
            </a:r>
            <a:endParaRPr lang="it-IT" sz="1200"/>
          </a:p>
          <a:p>
            <a:r>
              <a:rPr lang="it-IT" sz="1200" b="1"/>
              <a:t>	</a:t>
            </a:r>
            <a:r>
              <a:rPr lang="it-IT" sz="1200"/>
              <a:t>-</a:t>
            </a:r>
            <a:r>
              <a:rPr lang="it-IT" sz="1200" err="1"/>
              <a:t>N_Squadre</a:t>
            </a:r>
            <a:r>
              <a:rPr lang="it-IT" sz="1200"/>
              <a:t> = </a:t>
            </a:r>
            <a:r>
              <a:rPr lang="it-IT" sz="1200" err="1"/>
              <a:t>int</a:t>
            </a:r>
            <a:endParaRPr lang="it-IT" sz="1200"/>
          </a:p>
          <a:p>
            <a:r>
              <a:rPr lang="it-IT" sz="1200" b="1"/>
              <a:t>	</a:t>
            </a:r>
            <a:r>
              <a:rPr lang="it-IT" sz="1200"/>
              <a:t>-ID = </a:t>
            </a:r>
            <a:r>
              <a:rPr lang="it-IT" sz="1200" err="1"/>
              <a:t>int</a:t>
            </a:r>
            <a:endParaRPr lang="it-IT" sz="1200"/>
          </a:p>
          <a:p>
            <a:r>
              <a:rPr lang="it-IT" sz="1200" b="1"/>
              <a:t>	</a:t>
            </a:r>
            <a:r>
              <a:rPr lang="it-IT" sz="1200"/>
              <a:t>-Moderata = </a:t>
            </a:r>
            <a:r>
              <a:rPr lang="it-IT" sz="1200" err="1"/>
              <a:t>bool</a:t>
            </a:r>
            <a:endParaRPr lang="it-IT" sz="1200"/>
          </a:p>
          <a:p>
            <a:r>
              <a:rPr lang="it-IT" sz="1200" b="1"/>
              <a:t>	-</a:t>
            </a:r>
            <a:r>
              <a:rPr lang="it-IT" sz="1200"/>
              <a:t>Data</a:t>
            </a:r>
          </a:p>
          <a:p>
            <a:r>
              <a:rPr lang="it-IT" sz="1200"/>
              <a:t>	-Orario = DATETIME</a:t>
            </a:r>
          </a:p>
          <a:p>
            <a:r>
              <a:rPr lang="it-IT" sz="1200" b="1"/>
              <a:t>	</a:t>
            </a:r>
            <a:r>
              <a:rPr lang="it-IT" sz="1200"/>
              <a:t>-</a:t>
            </a:r>
            <a:r>
              <a:rPr lang="it-IT" sz="1200" err="1"/>
              <a:t>DurataMax</a:t>
            </a:r>
            <a:r>
              <a:rPr lang="it-IT" sz="1200"/>
              <a:t> = INTERVAL</a:t>
            </a:r>
          </a:p>
          <a:p>
            <a:r>
              <a:rPr lang="it-IT" sz="1200"/>
              <a:t>	-Conclusa=BOOL</a:t>
            </a:r>
          </a:p>
          <a:p>
            <a:r>
              <a:rPr lang="it-IT" sz="1200" b="1"/>
              <a:t>-Turni</a:t>
            </a:r>
          </a:p>
          <a:p>
            <a:r>
              <a:rPr lang="it-IT" sz="1200" b="1"/>
              <a:t>	</a:t>
            </a:r>
            <a:r>
              <a:rPr lang="it-IT" sz="1200"/>
              <a:t>-</a:t>
            </a:r>
            <a:r>
              <a:rPr lang="it-IT" sz="1200" err="1"/>
              <a:t>NTurno</a:t>
            </a:r>
            <a:r>
              <a:rPr lang="it-IT" sz="1200"/>
              <a:t> = </a:t>
            </a:r>
            <a:r>
              <a:rPr lang="it-IT" sz="1200" err="1"/>
              <a:t>int</a:t>
            </a:r>
            <a:endParaRPr lang="it-IT" sz="1200"/>
          </a:p>
          <a:p>
            <a:r>
              <a:rPr lang="it-IT" sz="1200" b="1"/>
              <a:t>	-</a:t>
            </a:r>
            <a:r>
              <a:rPr lang="it-IT" sz="1200" err="1"/>
              <a:t>LancioDadi</a:t>
            </a:r>
            <a:r>
              <a:rPr lang="it-IT" sz="1200"/>
              <a:t> = </a:t>
            </a:r>
            <a:r>
              <a:rPr lang="it-IT" sz="1200" err="1"/>
              <a:t>int</a:t>
            </a:r>
            <a:endParaRPr lang="it-IT" sz="1200"/>
          </a:p>
          <a:p>
            <a:r>
              <a:rPr lang="it-IT" sz="1200"/>
              <a:t>	-</a:t>
            </a:r>
            <a:r>
              <a:rPr lang="it-IT" sz="1200" err="1"/>
              <a:t>TempoRisposta</a:t>
            </a:r>
            <a:r>
              <a:rPr lang="it-IT" sz="1200"/>
              <a:t> = INTERVAL</a:t>
            </a:r>
          </a:p>
          <a:p>
            <a:r>
              <a:rPr lang="it-IT" sz="1200"/>
              <a:t>	-</a:t>
            </a:r>
            <a:r>
              <a:rPr lang="it-IT" sz="1200" err="1"/>
              <a:t>PunteggioCorrente</a:t>
            </a:r>
            <a:r>
              <a:rPr lang="it-IT" sz="1200"/>
              <a:t>=</a:t>
            </a:r>
            <a:r>
              <a:rPr lang="it-IT" sz="1200" err="1"/>
              <a:t>int</a:t>
            </a:r>
            <a:endParaRPr lang="it-IT" sz="1200"/>
          </a:p>
          <a:p>
            <a:r>
              <a:rPr lang="it-IT" sz="1200"/>
              <a:t>	-</a:t>
            </a:r>
            <a:r>
              <a:rPr lang="it-IT" sz="1200" err="1"/>
              <a:t>PunteggioCasella</a:t>
            </a:r>
            <a:r>
              <a:rPr lang="it-IT" sz="1200"/>
              <a:t>=</a:t>
            </a:r>
            <a:r>
              <a:rPr lang="it-IT" sz="1200" err="1"/>
              <a:t>int</a:t>
            </a:r>
            <a:endParaRPr lang="it-IT" sz="120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FBF581-0D37-4C99-A911-DC18F3791DE8}"/>
              </a:ext>
            </a:extLst>
          </p:cNvPr>
          <p:cNvSpPr txBox="1"/>
          <p:nvPr/>
        </p:nvSpPr>
        <p:spPr>
          <a:xfrm>
            <a:off x="4254994" y="120691"/>
            <a:ext cx="3415266" cy="67095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200" b="1"/>
              <a:t>-Task</a:t>
            </a:r>
          </a:p>
          <a:p>
            <a:r>
              <a:rPr lang="it-IT" sz="1200" b="1"/>
              <a:t>	</a:t>
            </a:r>
            <a:r>
              <a:rPr lang="it-IT" sz="1200"/>
              <a:t>-id = </a:t>
            </a:r>
            <a:r>
              <a:rPr lang="it-IT" sz="1200" err="1"/>
              <a:t>int</a:t>
            </a:r>
            <a:endParaRPr lang="it-IT" sz="1200"/>
          </a:p>
          <a:p>
            <a:r>
              <a:rPr lang="it-IT" sz="1200"/>
              <a:t>	-Testo=</a:t>
            </a:r>
            <a:r>
              <a:rPr lang="it-IT" sz="1200" err="1"/>
              <a:t>string</a:t>
            </a:r>
            <a:endParaRPr lang="it-IT" sz="1200"/>
          </a:p>
          <a:p>
            <a:r>
              <a:rPr lang="it-IT" sz="1200"/>
              <a:t>	-Punteggio=</a:t>
            </a:r>
            <a:r>
              <a:rPr lang="it-IT" sz="1200" err="1"/>
              <a:t>int</a:t>
            </a:r>
            <a:endParaRPr lang="it-IT" sz="1200"/>
          </a:p>
          <a:p>
            <a:r>
              <a:rPr lang="it-IT" sz="1200" b="1"/>
              <a:t>-Risposte quiz</a:t>
            </a:r>
          </a:p>
          <a:p>
            <a:r>
              <a:rPr lang="it-IT" sz="1200" b="1"/>
              <a:t>	-</a:t>
            </a:r>
            <a:r>
              <a:rPr lang="it-IT" sz="1200" err="1"/>
              <a:t>NRisposta</a:t>
            </a:r>
            <a:r>
              <a:rPr lang="it-IT" sz="1200"/>
              <a:t> = </a:t>
            </a:r>
            <a:r>
              <a:rPr lang="it-IT" sz="1200" err="1"/>
              <a:t>int</a:t>
            </a:r>
            <a:r>
              <a:rPr lang="it-IT" sz="1200"/>
              <a:t> (progressivo)</a:t>
            </a:r>
          </a:p>
          <a:p>
            <a:r>
              <a:rPr lang="it-IT" sz="1200" b="1"/>
              <a:t>	</a:t>
            </a:r>
            <a:r>
              <a:rPr lang="it-IT" sz="1200"/>
              <a:t>-Immagine = </a:t>
            </a:r>
            <a:r>
              <a:rPr lang="it-IT" sz="1200" err="1"/>
              <a:t>string</a:t>
            </a:r>
            <a:r>
              <a:rPr lang="it-IT" sz="1200"/>
              <a:t> (è un </a:t>
            </a:r>
            <a:r>
              <a:rPr lang="it-IT" sz="1200" err="1"/>
              <a:t>pathname</a:t>
            </a:r>
            <a:r>
              <a:rPr lang="it-IT" sz="1200"/>
              <a:t>)</a:t>
            </a:r>
          </a:p>
          <a:p>
            <a:r>
              <a:rPr lang="it-IT" sz="1200"/>
              <a:t>	-Testo=</a:t>
            </a:r>
            <a:r>
              <a:rPr lang="it-IT" sz="1200" err="1"/>
              <a:t>string</a:t>
            </a:r>
            <a:endParaRPr lang="it-IT" sz="1200"/>
          </a:p>
          <a:p>
            <a:r>
              <a:rPr lang="it-IT" sz="1200"/>
              <a:t>	-Punteggio=</a:t>
            </a:r>
            <a:r>
              <a:rPr lang="it-IT" sz="1200" err="1"/>
              <a:t>int</a:t>
            </a:r>
            <a:endParaRPr lang="it-IT" sz="1200"/>
          </a:p>
          <a:p>
            <a:r>
              <a:rPr lang="it-IT" sz="1200" b="1"/>
              <a:t>-Utenti</a:t>
            </a:r>
          </a:p>
          <a:p>
            <a:r>
              <a:rPr lang="it-IT" sz="1200" b="1"/>
              <a:t>	</a:t>
            </a:r>
            <a:r>
              <a:rPr lang="it-IT" sz="1200"/>
              <a:t>-</a:t>
            </a:r>
            <a:r>
              <a:rPr lang="it-IT" sz="1200" err="1"/>
              <a:t>DataN</a:t>
            </a:r>
            <a:r>
              <a:rPr lang="it-IT" sz="1200"/>
              <a:t> = DATE</a:t>
            </a:r>
          </a:p>
          <a:p>
            <a:r>
              <a:rPr lang="it-IT" sz="1200"/>
              <a:t>	-Email=</a:t>
            </a:r>
            <a:r>
              <a:rPr lang="it-IT" sz="1200" err="1"/>
              <a:t>string</a:t>
            </a:r>
            <a:endParaRPr lang="it-IT" sz="1200"/>
          </a:p>
          <a:p>
            <a:r>
              <a:rPr lang="it-IT" sz="1200"/>
              <a:t>	-Nome=</a:t>
            </a:r>
            <a:r>
              <a:rPr lang="it-IT" sz="1200" err="1"/>
              <a:t>string</a:t>
            </a:r>
            <a:endParaRPr lang="it-IT" sz="1200"/>
          </a:p>
          <a:p>
            <a:r>
              <a:rPr lang="it-IT" sz="1200"/>
              <a:t>	-Cognome=</a:t>
            </a:r>
            <a:r>
              <a:rPr lang="it-IT" sz="1200" err="1"/>
              <a:t>string</a:t>
            </a:r>
            <a:endParaRPr lang="it-IT" sz="1200"/>
          </a:p>
          <a:p>
            <a:r>
              <a:rPr lang="it-IT" sz="1200"/>
              <a:t>	-Nickname=</a:t>
            </a:r>
            <a:r>
              <a:rPr lang="it-IT" sz="1200" err="1"/>
              <a:t>string</a:t>
            </a:r>
            <a:endParaRPr lang="it-IT" sz="1200"/>
          </a:p>
          <a:p>
            <a:r>
              <a:rPr lang="it-IT" sz="1200" b="1"/>
              <a:t>-Podio</a:t>
            </a:r>
          </a:p>
          <a:p>
            <a:r>
              <a:rPr lang="it-IT" sz="1200" b="1"/>
              <a:t>	</a:t>
            </a:r>
            <a:r>
              <a:rPr lang="it-IT" sz="1200"/>
              <a:t>-</a:t>
            </a:r>
            <a:r>
              <a:rPr lang="it-IT" sz="1200" err="1"/>
              <a:t>Coordinate.X</a:t>
            </a:r>
            <a:r>
              <a:rPr lang="it-IT" sz="1200"/>
              <a:t> = </a:t>
            </a:r>
            <a:r>
              <a:rPr lang="it-IT" sz="1200" err="1"/>
              <a:t>int</a:t>
            </a:r>
            <a:endParaRPr lang="it-IT" sz="1200"/>
          </a:p>
          <a:p>
            <a:r>
              <a:rPr lang="it-IT" sz="1200" b="1"/>
              <a:t>	</a:t>
            </a:r>
            <a:r>
              <a:rPr lang="it-IT" sz="1200"/>
              <a:t>-</a:t>
            </a:r>
            <a:r>
              <a:rPr lang="it-IT" sz="1200" err="1"/>
              <a:t>Coordinate.Y</a:t>
            </a:r>
            <a:r>
              <a:rPr lang="it-IT" sz="1200"/>
              <a:t> = </a:t>
            </a:r>
            <a:r>
              <a:rPr lang="it-IT" sz="1200" err="1"/>
              <a:t>int</a:t>
            </a:r>
            <a:endParaRPr lang="it-IT" sz="1200"/>
          </a:p>
          <a:p>
            <a:r>
              <a:rPr lang="it-IT" sz="1200" b="1"/>
              <a:t>	</a:t>
            </a:r>
            <a:r>
              <a:rPr lang="it-IT" sz="1200"/>
              <a:t>-Posizione = {1, 2, 3}</a:t>
            </a:r>
            <a:endParaRPr lang="it-IT" sz="1200" b="1"/>
          </a:p>
          <a:p>
            <a:r>
              <a:rPr lang="it-IT" sz="1200" b="1"/>
              <a:t>-Icone Squadre</a:t>
            </a:r>
          </a:p>
          <a:p>
            <a:r>
              <a:rPr lang="it-IT" sz="1200" b="1"/>
              <a:t>	</a:t>
            </a:r>
            <a:r>
              <a:rPr lang="it-IT" sz="1200"/>
              <a:t>-Id = </a:t>
            </a:r>
            <a:r>
              <a:rPr lang="it-IT" sz="1200" err="1"/>
              <a:t>integer</a:t>
            </a:r>
            <a:endParaRPr lang="it-IT" sz="1200"/>
          </a:p>
          <a:p>
            <a:r>
              <a:rPr lang="it-IT" sz="1200" b="1"/>
              <a:t>	</a:t>
            </a:r>
            <a:r>
              <a:rPr lang="it-IT" sz="1200"/>
              <a:t>-Immagine = </a:t>
            </a:r>
            <a:r>
              <a:rPr lang="it-IT" sz="1200" err="1"/>
              <a:t>string</a:t>
            </a:r>
            <a:r>
              <a:rPr lang="it-IT" sz="1200"/>
              <a:t> (è un </a:t>
            </a:r>
            <a:r>
              <a:rPr lang="it-IT" sz="1200" err="1"/>
              <a:t>pathname</a:t>
            </a:r>
            <a:r>
              <a:rPr lang="it-IT" sz="1200"/>
              <a:t>)</a:t>
            </a:r>
            <a:endParaRPr lang="it-IT" sz="1200" b="1"/>
          </a:p>
          <a:p>
            <a:r>
              <a:rPr lang="it-IT" sz="1200" b="1"/>
              <a:t>-Set Icone</a:t>
            </a:r>
          </a:p>
          <a:p>
            <a:r>
              <a:rPr lang="it-IT" sz="1200" b="1"/>
              <a:t>	</a:t>
            </a:r>
            <a:r>
              <a:rPr lang="it-IT" sz="1200"/>
              <a:t>-</a:t>
            </a:r>
            <a:r>
              <a:rPr lang="it-IT" sz="1200" err="1"/>
              <a:t>Dim</a:t>
            </a:r>
            <a:r>
              <a:rPr lang="it-IT" sz="1200"/>
              <a:t> = </a:t>
            </a:r>
            <a:r>
              <a:rPr lang="it-IT" sz="1200" err="1"/>
              <a:t>int</a:t>
            </a:r>
            <a:endParaRPr lang="it-IT" sz="1200"/>
          </a:p>
          <a:p>
            <a:r>
              <a:rPr lang="it-IT" sz="1200"/>
              <a:t>	-Nome=</a:t>
            </a:r>
            <a:r>
              <a:rPr lang="it-IT" sz="1200" err="1"/>
              <a:t>string</a:t>
            </a:r>
            <a:endParaRPr lang="it-IT" sz="1200"/>
          </a:p>
          <a:p>
            <a:r>
              <a:rPr lang="it-IT" sz="1200" b="1"/>
              <a:t>-Risposta Utente</a:t>
            </a:r>
          </a:p>
          <a:p>
            <a:r>
              <a:rPr lang="it-IT" sz="1200" b="1"/>
              <a:t>	-</a:t>
            </a:r>
            <a:r>
              <a:rPr lang="it-IT" sz="1200"/>
              <a:t>ID Consegna = </a:t>
            </a:r>
            <a:r>
              <a:rPr lang="it-IT" sz="1200" err="1"/>
              <a:t>int</a:t>
            </a:r>
            <a:r>
              <a:rPr lang="it-IT" sz="1200"/>
              <a:t> (progressivo)</a:t>
            </a:r>
          </a:p>
          <a:p>
            <a:r>
              <a:rPr lang="it-IT" sz="1200" b="1"/>
              <a:t>-Quiz</a:t>
            </a:r>
          </a:p>
          <a:p>
            <a:r>
              <a:rPr lang="it-IT" sz="1200" b="1"/>
              <a:t>	</a:t>
            </a:r>
            <a:r>
              <a:rPr lang="it-IT" sz="1200"/>
              <a:t>-Immagine = </a:t>
            </a:r>
            <a:r>
              <a:rPr lang="it-IT" sz="1200" err="1"/>
              <a:t>string</a:t>
            </a:r>
            <a:r>
              <a:rPr lang="it-IT" sz="1200"/>
              <a:t> (è un </a:t>
            </a:r>
            <a:r>
              <a:rPr lang="it-IT" sz="1200" err="1"/>
              <a:t>pathname</a:t>
            </a:r>
            <a:r>
              <a:rPr lang="it-IT" sz="1200"/>
              <a:t>)</a:t>
            </a:r>
          </a:p>
          <a:p>
            <a:r>
              <a:rPr lang="it-IT" sz="1200" b="1"/>
              <a:t>	</a:t>
            </a:r>
            <a:r>
              <a:rPr lang="it-IT" sz="1200"/>
              <a:t>-ID = </a:t>
            </a:r>
            <a:r>
              <a:rPr lang="it-IT" sz="1200" err="1"/>
              <a:t>int</a:t>
            </a:r>
            <a:endParaRPr lang="it-IT" sz="1200"/>
          </a:p>
          <a:p>
            <a:r>
              <a:rPr lang="it-IT" sz="1200"/>
              <a:t>	-Testo=</a:t>
            </a:r>
            <a:r>
              <a:rPr lang="it-IT" sz="1200" err="1"/>
              <a:t>string</a:t>
            </a:r>
            <a:endParaRPr lang="it-IT" sz="1200"/>
          </a:p>
          <a:p>
            <a:r>
              <a:rPr lang="it-IT" sz="1200" b="1"/>
              <a:t>-Squadre</a:t>
            </a:r>
          </a:p>
          <a:p>
            <a:r>
              <a:rPr lang="it-IT" sz="1200" b="1"/>
              <a:t>	</a:t>
            </a:r>
            <a:r>
              <a:rPr lang="it-IT" sz="1200"/>
              <a:t>-Nome=</a:t>
            </a:r>
            <a:r>
              <a:rPr lang="it-IT" sz="1200" err="1"/>
              <a:t>string</a:t>
            </a:r>
            <a:endParaRPr lang="it-IT" sz="1200"/>
          </a:p>
          <a:p>
            <a:r>
              <a:rPr lang="it-IT" sz="1200" b="1"/>
              <a:t>	-</a:t>
            </a:r>
            <a:r>
              <a:rPr lang="it-IT" sz="1200"/>
              <a:t>Punteggio finale=</a:t>
            </a:r>
            <a:r>
              <a:rPr lang="it-IT" sz="1200" err="1"/>
              <a:t>int</a:t>
            </a:r>
            <a:endParaRPr lang="it-IT" sz="1200"/>
          </a:p>
          <a:p>
            <a:endParaRPr lang="it-IT" sz="1200"/>
          </a:p>
          <a:p>
            <a:endParaRPr lang="it-IT" sz="10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6752B8-AD50-4805-B443-4C0A56A5767A}"/>
              </a:ext>
            </a:extLst>
          </p:cNvPr>
          <p:cNvSpPr txBox="1"/>
          <p:nvPr/>
        </p:nvSpPr>
        <p:spPr>
          <a:xfrm>
            <a:off x="8722370" y="736244"/>
            <a:ext cx="302243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>
                <a:solidFill>
                  <a:srgbClr val="FF0000"/>
                </a:solidFill>
              </a:rPr>
              <a:t>DOMINI (associazioni):</a:t>
            </a:r>
          </a:p>
          <a:p>
            <a:endParaRPr lang="it-IT" sz="1000"/>
          </a:p>
          <a:p>
            <a:r>
              <a:rPr lang="it-IT" sz="1400"/>
              <a:t>-L’attributo ‘Tempo’ dell’associazione ‘Contiene’ che va da ‘Casella’ a ‘Task’ è di tipo TIME.</a:t>
            </a:r>
          </a:p>
          <a:p>
            <a:endParaRPr lang="it-IT" sz="1400"/>
          </a:p>
          <a:p>
            <a:r>
              <a:rPr lang="it-IT" sz="1400"/>
              <a:t>-L’attributo ‘Tempo’ dell’associazione ‘Contiene’ che va da ‘Casella’ a ‘Quiz’ è di tipo TIME.</a:t>
            </a:r>
          </a:p>
          <a:p>
            <a:endParaRPr lang="it-IT" sz="1400"/>
          </a:p>
          <a:p>
            <a:r>
              <a:rPr lang="it-IT" sz="1400"/>
              <a:t>-L’attributo ‘File’ dell’associazione ‘Carica’ che va da ‘Turno’ a ‘Task’ è di tipo </a:t>
            </a:r>
            <a:r>
              <a:rPr lang="it-IT" sz="1400" err="1"/>
              <a:t>String</a:t>
            </a:r>
            <a:r>
              <a:rPr lang="it-IT" sz="1400"/>
              <a:t> (è un </a:t>
            </a:r>
            <a:r>
              <a:rPr lang="it-IT" sz="1400" err="1"/>
              <a:t>pathname</a:t>
            </a:r>
            <a:r>
              <a:rPr lang="it-IT" sz="1400"/>
              <a:t>).</a:t>
            </a:r>
          </a:p>
          <a:p>
            <a:endParaRPr lang="it-IT" sz="1400"/>
          </a:p>
          <a:p>
            <a:r>
              <a:rPr lang="it-IT" sz="1400"/>
              <a:t>- ‘Ruolo’ dell’associazione ‘Gioca in’ ha come dominio {‘Coach’, ‘Caposquadra’,  ‘Giocatore’}.</a:t>
            </a:r>
          </a:p>
        </p:txBody>
      </p:sp>
    </p:spTree>
    <p:extLst>
      <p:ext uri="{BB962C8B-B14F-4D97-AF65-F5344CB8AC3E}">
        <p14:creationId xmlns:p14="http://schemas.microsoft.com/office/powerpoint/2010/main" val="353945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724172-295E-46FF-B497-74462AA6CF2A}"/>
              </a:ext>
            </a:extLst>
          </p:cNvPr>
          <p:cNvSpPr txBox="1"/>
          <p:nvPr/>
        </p:nvSpPr>
        <p:spPr>
          <a:xfrm>
            <a:off x="255334" y="27486"/>
            <a:ext cx="13873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u="sng">
                <a:solidFill>
                  <a:srgbClr val="FF0000"/>
                </a:solidFill>
              </a:rPr>
              <a:t>VINCOLI</a:t>
            </a:r>
            <a:endParaRPr lang="it-IT" sz="2400"/>
          </a:p>
          <a:p>
            <a:endParaRPr lang="it-IT" sz="100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C478D7-A4BF-4F10-AD4C-7478E9C4EAD1}"/>
              </a:ext>
            </a:extLst>
          </p:cNvPr>
          <p:cNvSpPr txBox="1"/>
          <p:nvPr/>
        </p:nvSpPr>
        <p:spPr>
          <a:xfrm>
            <a:off x="8402991" y="939450"/>
            <a:ext cx="33705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RISPOSTE QUIZ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Ogni quiz deve essere associato ad almeno una risposta con punteggio positivo (corretta).</a:t>
            </a:r>
          </a:p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5E12BC-4A19-4D6D-9F7C-0E6EA85A9B0F}"/>
              </a:ext>
            </a:extLst>
          </p:cNvPr>
          <p:cNvSpPr txBox="1"/>
          <p:nvPr/>
        </p:nvSpPr>
        <p:spPr>
          <a:xfrm>
            <a:off x="8402991" y="2011818"/>
            <a:ext cx="3268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CASELLE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Ogni casella di ogni gioco se ha associato un task non potrà essere associato ad alcun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>
                <a:cs typeface="Calibri" panose="020F0502020204030204"/>
              </a:rPr>
              <a:t>Per ogni turno in cui una casella preveda una casella destinazione, non può essere presente il lancio dei dadi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Il task se si ripresenta in più caselle dello stesso gioco deve avere lo stesso tempo massimo di risposta.</a:t>
            </a:r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55F5B4-723B-415F-BD72-C616395BA102}"/>
              </a:ext>
            </a:extLst>
          </p:cNvPr>
          <p:cNvSpPr txBox="1"/>
          <p:nvPr/>
        </p:nvSpPr>
        <p:spPr>
          <a:xfrm>
            <a:off x="8402991" y="4360697"/>
            <a:ext cx="34276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Un Utente non può partecipare a diverse squadre nella stessa Sfida.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I ruoli Coach e Caposquadra degli utenti possono essere assunti soltanto quando la sfida è moderata. Se non lo è, tutti gli utenti saranno Giocatori.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All’interno di una squadra il ruolo di Coach o di Caposquadra può essere assunto da un unico giocatore.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FF603D-C33B-42AF-9A91-BCA1C662274B}"/>
              </a:ext>
            </a:extLst>
          </p:cNvPr>
          <p:cNvSpPr txBox="1"/>
          <p:nvPr/>
        </p:nvSpPr>
        <p:spPr>
          <a:xfrm>
            <a:off x="4221561" y="3351472"/>
            <a:ext cx="339476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TURNI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Se tempo di risposta per il quiz o il task è maggiore del tempo massimo di risposta allora automaticamente il punteggio in qualsiasi turno deve essere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Nel caso di sfida non moderata la consegna della squadra conterrà la consegna con le risposte più comuni degli utenti OPPURE la prima risposta sottomessa se associato alla casella è presente un task.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E5A92D-84F2-4CC6-B4C0-4F03652DF892}"/>
              </a:ext>
            </a:extLst>
          </p:cNvPr>
          <p:cNvSpPr txBox="1"/>
          <p:nvPr/>
        </p:nvSpPr>
        <p:spPr>
          <a:xfrm>
            <a:off x="255334" y="2550426"/>
            <a:ext cx="28084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QUIZ_CASELLE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Il quiz se si ripresenta in più caselle dello stesso gioco deve avere lo stesso tempo massimo di risposta.</a:t>
            </a:r>
          </a:p>
          <a:p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179B4B-D30E-4233-988B-83A42B69A715}"/>
              </a:ext>
            </a:extLst>
          </p:cNvPr>
          <p:cNvSpPr txBox="1"/>
          <p:nvPr/>
        </p:nvSpPr>
        <p:spPr>
          <a:xfrm>
            <a:off x="8465230" y="135207"/>
            <a:ext cx="3471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ICONE SQUADRE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Icone squadra devono essere diverse per le squadre nella stessa sfida.</a:t>
            </a:r>
          </a:p>
          <a:p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23B4FBB-3B63-44B9-94FF-4F7925E557BC}"/>
              </a:ext>
            </a:extLst>
          </p:cNvPr>
          <p:cNvSpPr txBox="1"/>
          <p:nvPr/>
        </p:nvSpPr>
        <p:spPr>
          <a:xfrm>
            <a:off x="148358" y="508563"/>
            <a:ext cx="357494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PODIO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Per un determinato Gioco, le coordinate (X, Y) di Podio non possono coincidere con le coordinate (X, Y) di una qualunque Casella dello stesso gioco.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Per ogni Sfida, ci sarà un’unica casella Podio con posizione 1, una con posizione 2 e una con posizione 3.</a:t>
            </a:r>
          </a:p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BCA5EC5-79BD-453B-B030-9A68B4EA7CA0}"/>
              </a:ext>
            </a:extLst>
          </p:cNvPr>
          <p:cNvSpPr txBox="1"/>
          <p:nvPr/>
        </p:nvSpPr>
        <p:spPr>
          <a:xfrm>
            <a:off x="255334" y="4034248"/>
            <a:ext cx="37105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CONSEGNE 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In una consegna l’utente può rispondere o ai quiz o al task associata alla casella. Se la consegna contiene un task allora quella consegna non deve essere presente in </a:t>
            </a:r>
            <a:r>
              <a:rPr lang="it-IT" sz="1400" err="1"/>
              <a:t>consegna_quiz</a:t>
            </a:r>
            <a:r>
              <a:rPr lang="it-IT" sz="1400"/>
              <a:t>.</a:t>
            </a:r>
            <a:endParaRPr lang="it-IT" sz="1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Non ci devono essere due id consegne diverse che rappresentano la stessa consegna, ovvero stesso utente, stessa squadra, stesso turno, stesso quiz, stessa sfida.</a:t>
            </a:r>
            <a:endParaRPr lang="it-IT" sz="1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D80EDEF-DF2C-40F2-9471-73653433E605}"/>
              </a:ext>
            </a:extLst>
          </p:cNvPr>
          <p:cNvSpPr txBox="1"/>
          <p:nvPr/>
        </p:nvSpPr>
        <p:spPr>
          <a:xfrm>
            <a:off x="4259897" y="2274254"/>
            <a:ext cx="3427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DADI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L’attributo MIN del Dado deve essere minore o uguale a MAX</a:t>
            </a:r>
            <a:endParaRPr lang="it-IT" sz="140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AE3BF7C-451E-46A8-96E1-E962A3FAA25D}"/>
              </a:ext>
            </a:extLst>
          </p:cNvPr>
          <p:cNvSpPr txBox="1"/>
          <p:nvPr/>
        </p:nvSpPr>
        <p:spPr>
          <a:xfrm>
            <a:off x="4254418" y="34473"/>
            <a:ext cx="34714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GIOCO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>
                <a:cs typeface="Calibri" panose="020F0502020204030204"/>
              </a:rPr>
              <a:t>Il numero di istanze dell'entità squadra collegate a un’istanza dell'entità sfida non deve superare il numero indicato dall'attributo N_SQUADRE_MAX del gioco a cui appartiene la sfida.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>
                <a:cs typeface="Calibri" panose="020F0502020204030204"/>
              </a:rPr>
              <a:t>NDADI di un gioco deve essere uguale a il numero di dadi associati a quel specifico gioco.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4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C541D1-00EC-4469-9C23-DFB772363D95}"/>
              </a:ext>
            </a:extLst>
          </p:cNvPr>
          <p:cNvSpPr txBox="1"/>
          <p:nvPr/>
        </p:nvSpPr>
        <p:spPr>
          <a:xfrm>
            <a:off x="467047" y="1752044"/>
            <a:ext cx="1138405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 sz="2800"/>
              <a:t>ELIMINAZIONE GERARCHIE</a:t>
            </a:r>
          </a:p>
          <a:p>
            <a:r>
              <a:rPr lang="it-IT"/>
              <a:t>Abbiamo tolto la gerarchia in casella eliminando i figli perché contenevano pochi attributi in più.</a:t>
            </a:r>
          </a:p>
          <a:p>
            <a:endParaRPr lang="it-IT"/>
          </a:p>
          <a:p>
            <a:r>
              <a:rPr lang="it-IT" sz="2800"/>
              <a:t>VARIE MODIFICHE</a:t>
            </a:r>
          </a:p>
          <a:p>
            <a:r>
              <a:rPr lang="it-IT"/>
              <a:t>Rimosso DADI (attributo) dalla gerarchia in casella.</a:t>
            </a:r>
          </a:p>
          <a:p>
            <a:r>
              <a:rPr lang="it-IT"/>
              <a:t>Rimosso gli attributi composti COORDINATE e li abbiamo sostituiti con una associazione DESTINAZIONE.</a:t>
            </a:r>
          </a:p>
          <a:p>
            <a:r>
              <a:rPr lang="it-IT" sz="2800"/>
              <a:t>ANALISI DELLE RIDONDANZE</a:t>
            </a:r>
          </a:p>
          <a:p>
            <a:r>
              <a:rPr lang="it-IT"/>
              <a:t>In turno </a:t>
            </a:r>
            <a:r>
              <a:rPr lang="it-IT" err="1"/>
              <a:t>PunteggioCorrente</a:t>
            </a:r>
            <a:r>
              <a:rPr lang="it-IT"/>
              <a:t> è ridondante perché sarebbe la somma dei </a:t>
            </a:r>
            <a:r>
              <a:rPr lang="it-IT" err="1"/>
              <a:t>PunteggioCasella</a:t>
            </a:r>
            <a:r>
              <a:rPr lang="it-IT"/>
              <a:t> della singola squadra nei turni</a:t>
            </a:r>
          </a:p>
          <a:p>
            <a:r>
              <a:rPr lang="it-IT"/>
              <a:t>precedenti nella stessa sfida.</a:t>
            </a:r>
          </a:p>
          <a:p>
            <a:r>
              <a:rPr lang="it-IT"/>
              <a:t>In Giochi abbiamo inserito NDADI che è ridondante visto che si potrebbe calcolare guardando la cardinalità di Giochi verso Dadi.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0CC497-A9E1-48CD-A560-F717975D53F5}"/>
              </a:ext>
            </a:extLst>
          </p:cNvPr>
          <p:cNvSpPr txBox="1"/>
          <p:nvPr/>
        </p:nvSpPr>
        <p:spPr>
          <a:xfrm>
            <a:off x="2848123" y="237278"/>
            <a:ext cx="64957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u="sng"/>
              <a:t>MODELLO ER RISTRUTTURATO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30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1ED334E-49C6-4707-B61D-BEA4990ED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82" y="0"/>
            <a:ext cx="9606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5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724172-295E-46FF-B497-74462AA6CF2A}"/>
              </a:ext>
            </a:extLst>
          </p:cNvPr>
          <p:cNvSpPr txBox="1"/>
          <p:nvPr/>
        </p:nvSpPr>
        <p:spPr>
          <a:xfrm>
            <a:off x="255334" y="111675"/>
            <a:ext cx="70478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VINCOLI AGGIUNTI DOPO LA RISTRUTTURAZIONE</a:t>
            </a:r>
            <a:endParaRPr kumimoji="0" lang="it-IT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5E12BC-4A19-4D6D-9F7C-0E6EA85A9B0F}"/>
              </a:ext>
            </a:extLst>
          </p:cNvPr>
          <p:cNvSpPr txBox="1"/>
          <p:nvPr/>
        </p:nvSpPr>
        <p:spPr>
          <a:xfrm>
            <a:off x="374088" y="1095363"/>
            <a:ext cx="45066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CASELLE</a:t>
            </a: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L’attributo GID_DEST dovrà obbligatoriamente essere uguale a GID di Casella. N_ORDINE_DEST invece dovrà essere diverso da N_ORDINE della casella di partenza.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SFIDE</a:t>
            </a:r>
            <a:endParaRPr kumimoji="0" lang="it-IT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lang="it-IT">
                <a:latin typeface="Calibri" panose="020F0502020204030204"/>
              </a:rPr>
              <a:t>- L’attributo Conclusa deve essere vera se CURRENT_DATE &gt; data + </a:t>
            </a:r>
            <a:r>
              <a:rPr lang="it-IT" err="1">
                <a:latin typeface="Calibri" panose="020F0502020204030204"/>
              </a:rPr>
              <a:t>duratamax</a:t>
            </a:r>
            <a:r>
              <a:rPr lang="it-IT">
                <a:latin typeface="Calibri" panose="020F0502020204030204"/>
              </a:rPr>
              <a:t> </a:t>
            </a:r>
            <a:endParaRPr kumimoji="0" lang="it-IT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75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B455F-CC9C-4839-BD75-0D4670ED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443"/>
            <a:ext cx="10515600" cy="1325563"/>
          </a:xfrm>
        </p:spPr>
        <p:txBody>
          <a:bodyPr/>
          <a:lstStyle/>
          <a:p>
            <a:pPr algn="ctr"/>
            <a:r>
              <a:rPr lang="it-IT" u="sng"/>
              <a:t>SCHEMA LOGICO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DEC847-E9FA-49FF-BAD9-93C23970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14" y="670003"/>
            <a:ext cx="11883461" cy="61879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GIOCHI(</a:t>
            </a:r>
            <a:r>
              <a:rPr lang="it-IT" sz="1150" u="sng">
                <a:ea typeface="+mn-lt"/>
                <a:cs typeface="+mn-lt"/>
              </a:rPr>
              <a:t>ID</a:t>
            </a:r>
            <a:r>
              <a:rPr lang="it-IT" sz="1150">
                <a:ea typeface="+mn-lt"/>
                <a:cs typeface="+mn-lt"/>
              </a:rPr>
              <a:t>, SFONDO, N_SQUADRE_MAX, SET_ICONA</a:t>
            </a:r>
            <a:r>
              <a:rPr lang="it-IT" sz="1150" baseline="30000">
                <a:ea typeface="+mn-lt"/>
                <a:cs typeface="+mn-lt"/>
              </a:rPr>
              <a:t>SET_ICONE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>
                <a:solidFill>
                  <a:srgbClr val="FF0000"/>
                </a:solidFill>
                <a:ea typeface="+mn-lt"/>
                <a:cs typeface="+mn-lt"/>
              </a:rPr>
              <a:t>NDADI</a:t>
            </a:r>
            <a:r>
              <a:rPr lang="it-IT" sz="1150">
                <a:ea typeface="+mn-lt"/>
                <a:cs typeface="+mn-lt"/>
              </a:rPr>
              <a:t>)  </a:t>
            </a:r>
            <a:endParaRPr lang="it-IT" sz="115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SFIDE(</a:t>
            </a:r>
            <a:r>
              <a:rPr lang="it-IT" sz="1150" u="sng"/>
              <a:t>ID</a:t>
            </a:r>
            <a:r>
              <a:rPr lang="it-IT" sz="1150"/>
              <a:t>, GIOCO</a:t>
            </a:r>
            <a:r>
              <a:rPr lang="it-IT" sz="1150" baseline="30000"/>
              <a:t>GIOCO</a:t>
            </a:r>
            <a:r>
              <a:rPr lang="it-IT" sz="1150"/>
              <a:t>, N_SQUADRE, DATA, ORARIO, DURATAMAX, MODERATA, CONCLUSA)  </a:t>
            </a:r>
            <a:endParaRPr lang="it-IT" sz="115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SQUADRE(</a:t>
            </a:r>
            <a:r>
              <a:rPr lang="it-IT" sz="1150" u="sng">
                <a:ea typeface="+mn-lt"/>
                <a:cs typeface="+mn-lt"/>
              </a:rPr>
              <a:t>NOME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 u="sng">
                <a:ea typeface="+mn-lt"/>
                <a:cs typeface="+mn-lt"/>
              </a:rPr>
              <a:t>SFIDA</a:t>
            </a:r>
            <a:r>
              <a:rPr lang="it-IT" sz="1150" baseline="30000">
                <a:ea typeface="+mn-lt"/>
                <a:cs typeface="+mn-lt"/>
              </a:rPr>
              <a:t>SFIDE, </a:t>
            </a:r>
            <a:r>
              <a:rPr lang="it-IT" sz="1150">
                <a:ea typeface="+mn-lt"/>
                <a:cs typeface="+mn-lt"/>
              </a:rPr>
              <a:t>ICONA_SQUADRA</a:t>
            </a:r>
            <a:r>
              <a:rPr lang="it-IT" sz="1150" baseline="30000">
                <a:ea typeface="+mn-lt"/>
                <a:cs typeface="+mn-lt"/>
              </a:rPr>
              <a:t>ICONE_SQUADRE</a:t>
            </a:r>
            <a:r>
              <a:rPr lang="it-IT" sz="1150">
                <a:ea typeface="+mn-lt"/>
                <a:cs typeface="+mn-lt"/>
              </a:rPr>
              <a:t>,PUNTEGGIO_TOTALE) </a:t>
            </a:r>
            <a:endParaRPr lang="it-IT" sz="115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TURNI(</a:t>
            </a:r>
            <a:r>
              <a:rPr lang="it-IT" sz="1150" u="sng"/>
              <a:t>N_TURNO</a:t>
            </a:r>
            <a:r>
              <a:rPr lang="it-IT" sz="1150"/>
              <a:t>, SFIDA</a:t>
            </a:r>
            <a:r>
              <a:rPr lang="it-IT" sz="1150" baseline="30000"/>
              <a:t>SQUADRE</a:t>
            </a:r>
            <a:r>
              <a:rPr lang="it-IT" sz="1150" u="sng"/>
              <a:t>, SQUADRA</a:t>
            </a:r>
            <a:r>
              <a:rPr lang="it-IT" sz="1150" baseline="30000"/>
              <a:t>SQUADRE</a:t>
            </a:r>
            <a:r>
              <a:rPr lang="it-IT" sz="1150"/>
              <a:t>, TEMPO_DI_RISPOSTA, PUNTEGGIO_CASELLA, LANCIO DADI</a:t>
            </a:r>
            <a:r>
              <a:rPr lang="it-IT" sz="1150" baseline="-25000"/>
              <a:t>0</a:t>
            </a:r>
            <a:r>
              <a:rPr lang="it-IT" sz="1150"/>
              <a:t>, CONSEGNA_SQUADRA</a:t>
            </a:r>
            <a:r>
              <a:rPr lang="it-IT" sz="1150" baseline="30000"/>
              <a:t>CONSEGNE UTENTI</a:t>
            </a:r>
            <a:r>
              <a:rPr lang="it-IT" sz="1150"/>
              <a:t>, </a:t>
            </a:r>
            <a:r>
              <a:rPr lang="it-IT" sz="1150">
                <a:solidFill>
                  <a:srgbClr val="CC66FF"/>
                </a:solidFill>
              </a:rPr>
              <a:t>GIOCO</a:t>
            </a:r>
            <a:r>
              <a:rPr lang="it-IT" sz="1150" baseline="30000">
                <a:solidFill>
                  <a:srgbClr val="CC66FF"/>
                </a:solidFill>
              </a:rPr>
              <a:t>CASELLE</a:t>
            </a:r>
            <a:r>
              <a:rPr lang="it-IT" sz="1150"/>
              <a:t>, </a:t>
            </a:r>
            <a:r>
              <a:rPr lang="it-IT" sz="1150" err="1"/>
              <a:t>N_Ordine</a:t>
            </a:r>
            <a:r>
              <a:rPr lang="it-IT" sz="1150" baseline="30000" err="1"/>
              <a:t>CASELLE</a:t>
            </a:r>
            <a:r>
              <a:rPr lang="it-IT" sz="1150"/>
              <a:t>)  </a:t>
            </a:r>
            <a:endParaRPr lang="it-IT" sz="1150">
              <a:solidFill>
                <a:srgbClr val="FF0000"/>
              </a:solidFill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UTENTI (NICKNAME, NOME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COGNOME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DATA_N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 u="sng">
                <a:ea typeface="+mn-lt"/>
                <a:cs typeface="+mn-lt"/>
              </a:rPr>
              <a:t>E-MAIL</a:t>
            </a:r>
            <a:r>
              <a:rPr lang="it-IT" sz="1150">
                <a:ea typeface="+mn-lt"/>
                <a:cs typeface="+mn-lt"/>
              </a:rPr>
              <a:t>)    </a:t>
            </a:r>
            <a:endParaRPr lang="it-IT" sz="115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ICONE_SQUADRE(</a:t>
            </a:r>
            <a:r>
              <a:rPr lang="it-IT" sz="1150" u="sng">
                <a:ea typeface="+mn-lt"/>
                <a:cs typeface="+mn-lt"/>
              </a:rPr>
              <a:t>ID</a:t>
            </a:r>
            <a:r>
              <a:rPr lang="it-IT" sz="1150">
                <a:ea typeface="+mn-lt"/>
                <a:cs typeface="+mn-lt"/>
              </a:rPr>
              <a:t>, IMMAGINE, SET_ICONA</a:t>
            </a:r>
            <a:r>
              <a:rPr lang="it-IT" sz="1150" baseline="30000">
                <a:ea typeface="+mn-lt"/>
                <a:cs typeface="+mn-lt"/>
              </a:rPr>
              <a:t>SET_ICONE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)</a:t>
            </a:r>
            <a:r>
              <a:rPr lang="it-IT" sz="1150">
                <a:ea typeface="+mn-lt"/>
                <a:cs typeface="+mn-lt"/>
              </a:rPr>
              <a:t>   </a:t>
            </a:r>
            <a:endParaRPr lang="it-IT" sz="115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000000"/>
                </a:solidFill>
                <a:ea typeface="+mn-lt"/>
                <a:cs typeface="+mn-lt"/>
              </a:rPr>
              <a:t>SET</a:t>
            </a:r>
            <a:r>
              <a:rPr lang="it-IT" sz="1150">
                <a:ea typeface="+mn-lt"/>
                <a:cs typeface="+mn-lt"/>
              </a:rPr>
              <a:t>_ICONE (DIM, </a:t>
            </a:r>
            <a:r>
              <a:rPr lang="it-IT" sz="1150" u="sng">
                <a:ea typeface="+mn-lt"/>
                <a:cs typeface="+mn-lt"/>
              </a:rPr>
              <a:t>NOME</a:t>
            </a:r>
            <a:r>
              <a:rPr lang="it-IT" sz="1150">
                <a:ea typeface="+mn-lt"/>
                <a:cs typeface="+mn-lt"/>
              </a:rPr>
              <a:t>)   </a:t>
            </a:r>
            <a:endParaRPr lang="it-IT" sz="115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DADI(MASSIMO, MINIMO, </a:t>
            </a:r>
            <a:r>
              <a:rPr lang="it-IT" sz="1150" u="sng"/>
              <a:t>ID</a:t>
            </a:r>
            <a:r>
              <a:rPr lang="it-IT" sz="1150"/>
              <a:t>, </a:t>
            </a:r>
            <a:r>
              <a:rPr lang="it-IT" sz="1150">
                <a:ea typeface="+mn-lt"/>
                <a:cs typeface="+mn-lt"/>
              </a:rPr>
              <a:t>GIOCO</a:t>
            </a:r>
            <a:r>
              <a:rPr lang="it-IT" sz="1150" baseline="30000">
                <a:ea typeface="+mn-lt"/>
                <a:cs typeface="+mn-lt"/>
              </a:rPr>
              <a:t>GIOCHI</a:t>
            </a:r>
            <a:r>
              <a:rPr lang="it-IT" sz="1150"/>
              <a:t>)  </a:t>
            </a:r>
            <a:endParaRPr lang="it-IT" sz="1150">
              <a:solidFill>
                <a:srgbClr val="FF0000"/>
              </a:solidFill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CASELLE(</a:t>
            </a:r>
            <a:r>
              <a:rPr lang="it-IT" sz="1150" u="sng">
                <a:ea typeface="+mn-lt"/>
                <a:cs typeface="+mn-lt"/>
              </a:rPr>
              <a:t>GIOCO</a:t>
            </a:r>
            <a:r>
              <a:rPr lang="it-IT" sz="1150" baseline="30000">
                <a:ea typeface="+mn-lt"/>
                <a:cs typeface="+mn-lt"/>
              </a:rPr>
              <a:t>GIOCO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 u="sng" err="1">
                <a:ea typeface="+mn-lt"/>
                <a:cs typeface="+mn-lt"/>
              </a:rPr>
              <a:t>N_Ordine</a:t>
            </a:r>
            <a:r>
              <a:rPr lang="it-IT" sz="1150">
                <a:ea typeface="+mn-lt"/>
                <a:cs typeface="+mn-lt"/>
              </a:rPr>
              <a:t>, VIDEO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TIPO, X, Y, N_ORDINE_DEST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 baseline="30000">
                <a:ea typeface="+mn-lt"/>
                <a:cs typeface="+mn-lt"/>
              </a:rPr>
              <a:t>CASELLE</a:t>
            </a:r>
            <a:r>
              <a:rPr lang="it-IT" sz="1150">
                <a:ea typeface="+mn-lt"/>
                <a:cs typeface="+mn-lt"/>
              </a:rPr>
              <a:t>, GIOCO_DEST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 baseline="30000">
                <a:ea typeface="+mn-lt"/>
                <a:cs typeface="+mn-lt"/>
              </a:rPr>
              <a:t>CASELLE</a:t>
            </a:r>
            <a:r>
              <a:rPr lang="it-IT" sz="1150">
                <a:ea typeface="+mn-lt"/>
                <a:cs typeface="+mn-lt"/>
              </a:rPr>
              <a:t>, TASK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 baseline="30000">
                <a:ea typeface="+mn-lt"/>
                <a:cs typeface="+mn-lt"/>
              </a:rPr>
              <a:t>TASK</a:t>
            </a:r>
            <a:r>
              <a:rPr lang="it-IT" sz="1150">
                <a:ea typeface="+mn-lt"/>
                <a:cs typeface="+mn-lt"/>
              </a:rPr>
              <a:t>, TEMPO_TASK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)  </a:t>
            </a:r>
            <a:endParaRPr lang="it-IT" sz="115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QUIZ(</a:t>
            </a:r>
            <a:r>
              <a:rPr lang="it-IT" sz="1150" u="sng"/>
              <a:t>ID</a:t>
            </a:r>
            <a:r>
              <a:rPr lang="it-IT" sz="1150"/>
              <a:t>, IMMAGINE</a:t>
            </a:r>
            <a:r>
              <a:rPr lang="it-IT" sz="1150" baseline="-25000"/>
              <a:t>0</a:t>
            </a:r>
            <a:r>
              <a:rPr lang="it-IT" sz="1150"/>
              <a:t>, TESTO)   </a:t>
            </a:r>
            <a:endParaRPr lang="it-IT" sz="115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TASK(</a:t>
            </a:r>
            <a:r>
              <a:rPr lang="it-IT" sz="1150" u="sng"/>
              <a:t>ID</a:t>
            </a:r>
            <a:r>
              <a:rPr lang="it-IT" sz="1150"/>
              <a:t>, TESTO, PUNTEGGIO</a:t>
            </a:r>
            <a:r>
              <a:rPr lang="it-IT" sz="1150" baseline="-25000"/>
              <a:t>0</a:t>
            </a:r>
            <a:r>
              <a:rPr lang="it-IT" sz="1150"/>
              <a:t>)</a:t>
            </a:r>
            <a:r>
              <a:rPr lang="it-IT" sz="1150">
                <a:ea typeface="+mn-lt"/>
                <a:cs typeface="+mn-lt"/>
              </a:rPr>
              <a:t>  </a:t>
            </a:r>
            <a:endParaRPr lang="it-IT" sz="115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PODIO(</a:t>
            </a:r>
            <a:r>
              <a:rPr lang="it-IT" sz="1150" u="sng"/>
              <a:t>POSIZIONE</a:t>
            </a:r>
            <a:r>
              <a:rPr lang="it-IT" sz="1150"/>
              <a:t>, SFIDA</a:t>
            </a:r>
            <a:r>
              <a:rPr lang="it-IT" sz="1150" baseline="30000"/>
              <a:t>SFIDE</a:t>
            </a:r>
            <a:r>
              <a:rPr lang="it-IT" sz="1150"/>
              <a:t>, X, Y, ICONA_SQUADRA</a:t>
            </a:r>
            <a:r>
              <a:rPr lang="it-IT" sz="1150" baseline="30000"/>
              <a:t>ICONA_SQUADRA</a:t>
            </a:r>
            <a:r>
              <a:rPr lang="it-IT" sz="1150"/>
              <a:t>)  </a:t>
            </a:r>
            <a:endParaRPr lang="it-IT" sz="115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CONSEGNE UTENTI (</a:t>
            </a:r>
            <a:r>
              <a:rPr lang="it-IT" sz="1150" u="sng">
                <a:ea typeface="+mn-lt"/>
                <a:cs typeface="+mn-lt"/>
              </a:rPr>
              <a:t>ID CONSEGNA, </a:t>
            </a:r>
            <a:r>
              <a:rPr lang="it-IT" sz="1150">
                <a:ea typeface="+mn-lt"/>
                <a:cs typeface="+mn-lt"/>
              </a:rPr>
              <a:t>UTENTE</a:t>
            </a:r>
            <a:r>
              <a:rPr lang="it-IT" sz="1150" baseline="30000">
                <a:ea typeface="+mn-lt"/>
                <a:cs typeface="+mn-lt"/>
              </a:rPr>
              <a:t>UTENTE</a:t>
            </a:r>
            <a:r>
              <a:rPr lang="it-IT" sz="1150">
                <a:ea typeface="+mn-lt"/>
                <a:cs typeface="+mn-lt"/>
              </a:rPr>
              <a:t>, TASK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 baseline="30000">
                <a:ea typeface="+mn-lt"/>
                <a:cs typeface="+mn-lt"/>
              </a:rPr>
              <a:t>TASK</a:t>
            </a:r>
            <a:r>
              <a:rPr lang="it-IT" sz="1150">
                <a:ea typeface="+mn-lt"/>
                <a:cs typeface="+mn-lt"/>
              </a:rPr>
              <a:t>, FILE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)  </a:t>
            </a:r>
            <a:endParaRPr lang="it-IT" sz="115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RISPOSTE QUIZ (</a:t>
            </a:r>
            <a:r>
              <a:rPr lang="it-IT" sz="1150" u="sng">
                <a:ea typeface="+mn-lt"/>
                <a:cs typeface="+mn-lt"/>
              </a:rPr>
              <a:t>NRISPOSTA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 u="sng">
                <a:ea typeface="+mn-lt"/>
                <a:cs typeface="+mn-lt"/>
              </a:rPr>
              <a:t>QUIZ</a:t>
            </a:r>
            <a:r>
              <a:rPr lang="it-IT" sz="1150" baseline="30000">
                <a:ea typeface="+mn-lt"/>
                <a:cs typeface="+mn-lt"/>
              </a:rPr>
              <a:t>QUIZ</a:t>
            </a:r>
            <a:r>
              <a:rPr lang="it-IT" sz="1150">
                <a:ea typeface="+mn-lt"/>
                <a:cs typeface="+mn-lt"/>
              </a:rPr>
              <a:t>, TESTO, IMMAGINE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PUNTEGGIO)  </a:t>
            </a:r>
            <a:endParaRPr lang="it-IT" sz="115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GIOCA_IN(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EMAIL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UTENTI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, SQUADRA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, SFIDA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, RUOLO)</a:t>
            </a:r>
            <a:r>
              <a:rPr lang="it-IT" sz="1150">
                <a:ea typeface="+mn-lt"/>
                <a:cs typeface="+mn-lt"/>
              </a:rPr>
              <a:t>  </a:t>
            </a:r>
            <a:endParaRPr lang="it-IT" sz="115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DADI_SQUADRE(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DADO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DADI, 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SQUADRA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, SFIDA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)</a:t>
            </a:r>
            <a:r>
              <a:rPr lang="it-IT" sz="115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it-IT" sz="1150">
                <a:ea typeface="+mn-lt"/>
                <a:cs typeface="+mn-lt"/>
              </a:rPr>
              <a:t>  </a:t>
            </a:r>
            <a:endParaRPr lang="it-IT" sz="115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7030A0"/>
                </a:solidFill>
                <a:cs typeface="Calibri" panose="020F0502020204030204"/>
              </a:rPr>
              <a:t>QUIZ_CASELLE(GIOCO</a:t>
            </a:r>
            <a:r>
              <a:rPr lang="it-IT" sz="1150" baseline="30000">
                <a:solidFill>
                  <a:srgbClr val="7030A0"/>
                </a:solidFill>
                <a:cs typeface="Calibri"/>
              </a:rPr>
              <a:t>CASELLE</a:t>
            </a:r>
            <a:r>
              <a:rPr lang="it-IT" sz="1150">
                <a:solidFill>
                  <a:srgbClr val="7030A0"/>
                </a:solidFill>
                <a:cs typeface="Calibri"/>
              </a:rPr>
              <a:t>, </a:t>
            </a:r>
            <a:r>
              <a:rPr lang="it-IT" sz="1150" u="sng" err="1">
                <a:solidFill>
                  <a:srgbClr val="7030A0"/>
                </a:solidFill>
                <a:cs typeface="Calibri"/>
              </a:rPr>
              <a:t>N_Ordine</a:t>
            </a:r>
            <a:r>
              <a:rPr lang="it-IT" sz="1150" baseline="30000" err="1">
                <a:solidFill>
                  <a:srgbClr val="7030A0"/>
                </a:solidFill>
                <a:cs typeface="Calibri"/>
              </a:rPr>
              <a:t>CASELLE</a:t>
            </a:r>
            <a:r>
              <a:rPr lang="it-IT" sz="1150">
                <a:solidFill>
                  <a:srgbClr val="7030A0"/>
                </a:solidFill>
                <a:cs typeface="Calibri"/>
              </a:rPr>
              <a:t>, </a:t>
            </a:r>
            <a:r>
              <a:rPr lang="it-IT" sz="1150" u="sng">
                <a:solidFill>
                  <a:srgbClr val="7030A0"/>
                </a:solidFill>
                <a:cs typeface="Calibri"/>
              </a:rPr>
              <a:t>QUIZ</a:t>
            </a:r>
            <a:r>
              <a:rPr lang="it-IT" sz="1150" baseline="30000">
                <a:solidFill>
                  <a:srgbClr val="7030A0"/>
                </a:solidFill>
                <a:cs typeface="Calibri"/>
              </a:rPr>
              <a:t>QUIZ</a:t>
            </a:r>
            <a:r>
              <a:rPr lang="it-IT" sz="1150">
                <a:solidFill>
                  <a:srgbClr val="7030A0"/>
                </a:solidFill>
                <a:cs typeface="Calibri" panose="020F0502020204030204"/>
              </a:rPr>
              <a:t>, TEMPO_QUIZ)</a:t>
            </a:r>
            <a:r>
              <a:rPr lang="it-IT" sz="1150">
                <a:solidFill>
                  <a:srgbClr val="FF0000"/>
                </a:solidFill>
                <a:cs typeface="Calibri" panose="020F0502020204030204"/>
              </a:rPr>
              <a:t> </a:t>
            </a:r>
            <a:r>
              <a:rPr lang="it-IT" sz="1150">
                <a:cs typeface="Calibri" panose="020F0502020204030204"/>
              </a:rPr>
              <a:t>  </a:t>
            </a:r>
            <a:endParaRPr lang="it-IT" sz="115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CONSEGNE_QUIZ(I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D CONSEGNA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CONSEGNE UTENTI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 NRISPOSTA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RISPOSTE QUIZ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, 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QUIZ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RISPOSTE_QUIZ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15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15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058A57-BF0A-4C61-A0D5-C46DB6977323}"/>
              </a:ext>
            </a:extLst>
          </p:cNvPr>
          <p:cNvSpPr txBox="1"/>
          <p:nvPr/>
        </p:nvSpPr>
        <p:spPr>
          <a:xfrm>
            <a:off x="8953500" y="876300"/>
            <a:ext cx="311816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>
                <a:solidFill>
                  <a:srgbClr val="7030A0"/>
                </a:solidFill>
                <a:ea typeface="+mn-lt"/>
                <a:cs typeface="+mn-lt"/>
              </a:rPr>
              <a:t>* RELAZIONI nate dalle associazioni MOLTI a MOLTI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80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EEFCDA-3B7B-460F-B7FF-25C4A73268AB}"/>
              </a:ext>
            </a:extLst>
          </p:cNvPr>
          <p:cNvSpPr txBox="1"/>
          <p:nvPr/>
        </p:nvSpPr>
        <p:spPr>
          <a:xfrm>
            <a:off x="4243137" y="219242"/>
            <a:ext cx="3948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600" u="sng"/>
              <a:t>NORMALIZZAZIONE</a:t>
            </a:r>
            <a:endParaRPr lang="it-IT" sz="3600" u="sng"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D8290E7-C1DC-4CAA-9084-0E5B7428435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B7B398FD-11D8-4B66-8CD5-300A1871C868}"/>
              </a:ext>
            </a:extLst>
          </p:cNvPr>
          <p:cNvSpPr txBox="1">
            <a:spLocks/>
          </p:cNvSpPr>
          <p:nvPr/>
        </p:nvSpPr>
        <p:spPr>
          <a:xfrm>
            <a:off x="176693" y="1339683"/>
            <a:ext cx="6161777" cy="61879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 panose="020F0502020204030204"/>
              </a:rPr>
              <a:t>GIOCHI</a:t>
            </a:r>
            <a:endParaRPr lang="it-IT" sz="120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ID -&gt; SFONDO 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ID -&gt;N_SQUADRE_MAX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ID -&gt; SET_ICONA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ID -&gt; NDADI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ea typeface="+mn-lt"/>
                <a:cs typeface="+mn-lt"/>
              </a:rPr>
              <a:t>SQUADRE</a:t>
            </a:r>
            <a:endParaRPr lang="it-IT" sz="1200" b="1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ea typeface="+mn-lt"/>
                <a:cs typeface="+mn-lt"/>
              </a:rPr>
              <a:t>NOME, SFIDA -&gt; ICONA_SQUADRA, PUNTEGGIO_FINALE</a:t>
            </a:r>
            <a:endParaRPr lang="it-IT" sz="160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SFIDA, ICONA_SQUADRA -&gt; NOME, PUNTEGGIO_FINALE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/>
              </a:rPr>
              <a:t>CASELLE</a:t>
            </a:r>
            <a:endParaRPr lang="it-IT" sz="1200" b="1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GIOCO, N_ORDINE -&gt; TIPO, X , Y, TASK, TEMPO_TASK, VIDEO, N_ORDINE_DEST, GIOCO_DEST</a:t>
            </a:r>
            <a:endParaRPr lang="it-IT" sz="120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200" b="1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ACBE-DC98-415E-AFB1-964D20E9B782}"/>
              </a:ext>
            </a:extLst>
          </p:cNvPr>
          <p:cNvSpPr txBox="1"/>
          <p:nvPr/>
        </p:nvSpPr>
        <p:spPr>
          <a:xfrm>
            <a:off x="6504238" y="1339683"/>
            <a:ext cx="5416884" cy="53707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/>
              <a:t>QUIZ_CASELLE (NON è in BCNF)</a:t>
            </a:r>
            <a:endParaRPr lang="it-IT" sz="2000" b="1">
              <a:cs typeface="Calibri" panose="020F0502020204030204"/>
            </a:endParaRPr>
          </a:p>
          <a:p>
            <a:endParaRPr lang="it-IT" sz="1600" b="1">
              <a:cs typeface="Calibri" panose="020F0502020204030204"/>
            </a:endParaRPr>
          </a:p>
          <a:p>
            <a:r>
              <a:rPr lang="it-IT" sz="1600">
                <a:cs typeface="Calibri" panose="020F0502020204030204"/>
              </a:rPr>
              <a:t>GIOCO, N_ORDINE, QUIZ -&gt; TEMPO_QUIZ</a:t>
            </a:r>
          </a:p>
          <a:p>
            <a:r>
              <a:rPr lang="it-IT" sz="1600">
                <a:solidFill>
                  <a:srgbClr val="FF0000"/>
                </a:solidFill>
                <a:cs typeface="Calibri" panose="020F0502020204030204"/>
              </a:rPr>
              <a:t>GIOCO, QUIZ -&gt; TEMPO_QUIZ</a:t>
            </a:r>
          </a:p>
          <a:p>
            <a:endParaRPr lang="it-IT" sz="160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 panose="020F0502020204030204"/>
              </a:rPr>
              <a:t>SET_ICONE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NOME -&gt; DIM </a:t>
            </a:r>
          </a:p>
          <a:p>
            <a:endParaRPr lang="it-IT" sz="160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 panose="020F0502020204030204"/>
              </a:rPr>
              <a:t>ICONE SQUADRE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ID -&gt; SET_ICONE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ID -&gt; IMMAGINE</a:t>
            </a:r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4551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E38543F56564797CEAB42D2598402" ma:contentTypeVersion="6" ma:contentTypeDescription="Creare un nuovo documento." ma:contentTypeScope="" ma:versionID="984681a764e813e6264aed6ad1022f06">
  <xsd:schema xmlns:xsd="http://www.w3.org/2001/XMLSchema" xmlns:xs="http://www.w3.org/2001/XMLSchema" xmlns:p="http://schemas.microsoft.com/office/2006/metadata/properties" xmlns:ns2="fb74fa05-7ee4-424e-b3ac-307f73e6e18a" targetNamespace="http://schemas.microsoft.com/office/2006/metadata/properties" ma:root="true" ma:fieldsID="6fc9f65ce991a5178c5a1a1622f78cd7" ns2:_="">
    <xsd:import namespace="fb74fa05-7ee4-424e-b3ac-307f73e6e1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4fa05-7ee4-424e-b3ac-307f73e6e1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7ABCB7-85EF-493B-8321-D8A55F1565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3F83A8-DBAD-4273-A8F9-2D15F71A9F06}">
  <ds:schemaRefs>
    <ds:schemaRef ds:uri="fb74fa05-7ee4-424e-b3ac-307f73e6e1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75C697-13A4-46B4-B8EB-0C93BC1286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25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SCHEMA LOGICO</vt:lpstr>
      <vt:lpstr>PowerPoint Presentation</vt:lpstr>
      <vt:lpstr>PowerPoint Presentation</vt:lpstr>
      <vt:lpstr>PowerPoint Presentation</vt:lpstr>
      <vt:lpstr>PowerPoint Presentation</vt:lpstr>
      <vt:lpstr>DECOMPOSIZIONE</vt:lpstr>
      <vt:lpstr>PowerPoint Presentation</vt:lpstr>
      <vt:lpstr>PROGETTO FISICO</vt:lpstr>
      <vt:lpstr>PROGETTO FISICO</vt:lpstr>
      <vt:lpstr>PIANI DI ESECUZIONE</vt:lpstr>
      <vt:lpstr>PowerPoint Presentation</vt:lpstr>
      <vt:lpstr>PowerPoint Presentation</vt:lpstr>
      <vt:lpstr>PowerPoint Presentation</vt:lpstr>
      <vt:lpstr>TUNING DELLE INTERROGAZIONI</vt:lpstr>
      <vt:lpstr>PowerPoint Presentation</vt:lpstr>
      <vt:lpstr>POPOLAMENTO </vt:lpstr>
      <vt:lpstr>PowerPoint Presentation</vt:lpstr>
      <vt:lpstr>THINGS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Santiago Laverde</dc:creator>
  <cp:revision>1</cp:revision>
  <dcterms:created xsi:type="dcterms:W3CDTF">2021-04-30T12:43:52Z</dcterms:created>
  <dcterms:modified xsi:type="dcterms:W3CDTF">2021-06-11T13:46:56Z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0x010100AEBE38543F56564797CEAB42D2598402</vt:lpwstr>
  </property>
</Properties>
</file>